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57" r:id="rId4"/>
    <p:sldId id="271" r:id="rId5"/>
    <p:sldId id="258" r:id="rId6"/>
    <p:sldId id="276" r:id="rId7"/>
    <p:sldId id="259" r:id="rId8"/>
    <p:sldId id="260" r:id="rId9"/>
    <p:sldId id="277" r:id="rId10"/>
    <p:sldId id="278" r:id="rId11"/>
    <p:sldId id="279" r:id="rId12"/>
    <p:sldId id="280" r:id="rId13"/>
    <p:sldId id="261" r:id="rId14"/>
    <p:sldId id="262" r:id="rId15"/>
    <p:sldId id="281" r:id="rId16"/>
    <p:sldId id="269" r:id="rId17"/>
    <p:sldId id="282" r:id="rId18"/>
    <p:sldId id="273" r:id="rId19"/>
    <p:sldId id="274" r:id="rId20"/>
    <p:sldId id="283" r:id="rId21"/>
    <p:sldId id="267" r:id="rId22"/>
    <p:sldId id="284" r:id="rId23"/>
    <p:sldId id="285" r:id="rId24"/>
    <p:sldId id="286" r:id="rId25"/>
    <p:sldId id="266" r:id="rId26"/>
    <p:sldId id="270" r:id="rId27"/>
    <p:sldId id="287" r:id="rId28"/>
    <p:sldId id="268" r:id="rId29"/>
    <p:sldId id="288" r:id="rId30"/>
    <p:sldId id="289" r:id="rId31"/>
    <p:sldId id="265" r:id="rId32"/>
    <p:sldId id="272" r:id="rId33"/>
    <p:sldId id="291" r:id="rId34"/>
    <p:sldId id="264" r:id="rId35"/>
    <p:sldId id="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EA"/>
    <a:srgbClr val="6D59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8" autoAdjust="0"/>
    <p:restoredTop sz="94660"/>
  </p:normalViewPr>
  <p:slideViewPr>
    <p:cSldViewPr snapToGrid="0">
      <p:cViewPr>
        <p:scale>
          <a:sx n="79" d="100"/>
          <a:sy n="79" d="100"/>
        </p:scale>
        <p:origin x="-456"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A8A5E1-88D4-44F7-A072-3F21CC231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70C1819-BFD6-4023-9507-3CF1B19DE4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90B9BCF-99DA-4650-AE61-E3E4D7F19685}"/>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5" name="Footer Placeholder 4">
            <a:extLst>
              <a:ext uri="{FF2B5EF4-FFF2-40B4-BE49-F238E27FC236}">
                <a16:creationId xmlns="" xmlns:a16="http://schemas.microsoft.com/office/drawing/2014/main" id="{BC5BCF9A-4D42-43AB-A59F-B7AF34A6E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6FE9B22-BBD9-4E64-988D-25E28BEC216B}"/>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48391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272869-9A7E-4FBC-AC12-FCE976768F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0F4CD7D-79B9-4833-A651-D6BFB69908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DC4324D-F238-441E-8487-50684DFC78F0}"/>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5" name="Footer Placeholder 4">
            <a:extLst>
              <a:ext uri="{FF2B5EF4-FFF2-40B4-BE49-F238E27FC236}">
                <a16:creationId xmlns="" xmlns:a16="http://schemas.microsoft.com/office/drawing/2014/main" id="{BFDB44C4-76BF-4411-A766-031E4290F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9ADE839-180E-4451-A69E-E3D28B5779BD}"/>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1930553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3DC825-ADC8-4A89-A6D0-7CAF9761C2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E90C103-4399-4CCB-A2EF-DFB3FBAB71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DD511C-ED30-46D3-B17E-947628650ED0}"/>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5" name="Footer Placeholder 4">
            <a:extLst>
              <a:ext uri="{FF2B5EF4-FFF2-40B4-BE49-F238E27FC236}">
                <a16:creationId xmlns="" xmlns:a16="http://schemas.microsoft.com/office/drawing/2014/main" id="{3EB5E7FA-3451-49E0-A60C-EE7079868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ECF3BAC-24FE-4A44-843E-81FEC842B938}"/>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3274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E19CB9-94F5-4CBD-9B59-885EAEA1F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E798D2F-0516-4E05-AE1F-7EA325607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08C446-C6B8-4F6D-A510-FAF50ED6D8CE}"/>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5" name="Footer Placeholder 4">
            <a:extLst>
              <a:ext uri="{FF2B5EF4-FFF2-40B4-BE49-F238E27FC236}">
                <a16:creationId xmlns="" xmlns:a16="http://schemas.microsoft.com/office/drawing/2014/main" id="{C590F598-A46C-4DEE-81C4-D8B9C327E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4EF89FA-E3B6-4AC8-9865-AA5C4E25F7F9}"/>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427402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0FFA00-F590-4373-8ADC-9913D686F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FE0FF85-FA1B-4E40-8055-58C4286DB3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FCE7A34-0A41-4B13-A8F1-100087AEEDD2}"/>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5" name="Footer Placeholder 4">
            <a:extLst>
              <a:ext uri="{FF2B5EF4-FFF2-40B4-BE49-F238E27FC236}">
                <a16:creationId xmlns="" xmlns:a16="http://schemas.microsoft.com/office/drawing/2014/main" id="{49A8A074-9F57-419B-90A9-ED8587F97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9506EF-A253-4324-8920-31C5EE867E7F}"/>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359379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9FEF3-1848-46C8-86A1-60C99DE10F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23E2E30-1CBE-4062-A446-026A184D4D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9F18AC6-8D1A-4AC2-980A-56D7A04E79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32919E5-6543-4F32-A22B-A9EF08DF247C}"/>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6" name="Footer Placeholder 5">
            <a:extLst>
              <a:ext uri="{FF2B5EF4-FFF2-40B4-BE49-F238E27FC236}">
                <a16:creationId xmlns="" xmlns:a16="http://schemas.microsoft.com/office/drawing/2014/main" id="{1F5E4C5E-90E5-46B9-9591-88EFB3414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745B1D1-2613-4DA5-9B38-2AE1E300360D}"/>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3962917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F9DBE1-EADD-41D9-BF4E-49A6518E4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B792264-B07C-4D13-B6F7-007B6EDB15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F7CCD42-7DAC-4530-B062-111C7EA90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63586BA-2C64-4B94-8D71-845E337EE8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A7D9B45-E779-43DF-AC22-E8C4036AA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800F6E8-25AA-42BB-9D26-F660D89A4F61}"/>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8" name="Footer Placeholder 7">
            <a:extLst>
              <a:ext uri="{FF2B5EF4-FFF2-40B4-BE49-F238E27FC236}">
                <a16:creationId xmlns="" xmlns:a16="http://schemas.microsoft.com/office/drawing/2014/main" id="{90B0ABA1-9AB9-4A60-95F3-5C141F2899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2FA3BE6-FB5E-451F-B3E8-DDDD36273AAD}"/>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1368903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BBC16E-E2F9-4987-9771-B650E138A9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12935F4-8BB4-46A1-A5B7-701E0D29869E}"/>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4" name="Footer Placeholder 3">
            <a:extLst>
              <a:ext uri="{FF2B5EF4-FFF2-40B4-BE49-F238E27FC236}">
                <a16:creationId xmlns="" xmlns:a16="http://schemas.microsoft.com/office/drawing/2014/main" id="{A8C62CEB-017B-4D8C-A351-74D79761F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45D3C89-B350-4028-A7FA-B4B6ECB12960}"/>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901373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95C2A1F-4D5D-4B72-A72E-30CC72713461}"/>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3" name="Footer Placeholder 2">
            <a:extLst>
              <a:ext uri="{FF2B5EF4-FFF2-40B4-BE49-F238E27FC236}">
                <a16:creationId xmlns="" xmlns:a16="http://schemas.microsoft.com/office/drawing/2014/main" id="{288A3057-C1B1-4131-8799-ED4395D8F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B298987-C5D7-4B55-A58D-82D5B9500CF1}"/>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2029339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A4158A-557B-461D-AE7F-432485BB1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12C26C8-A374-45D5-AC6A-40D5B4703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7FDCDA5-BE0B-4E1B-9EFC-79ACE86940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D5D4E7A-3031-4CE1-B9D6-18D8FF463536}"/>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6" name="Footer Placeholder 5">
            <a:extLst>
              <a:ext uri="{FF2B5EF4-FFF2-40B4-BE49-F238E27FC236}">
                <a16:creationId xmlns="" xmlns:a16="http://schemas.microsoft.com/office/drawing/2014/main" id="{EC657084-4A1D-4629-AB77-A0A25CFDE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B0B2E84-28B2-41DA-B8DC-1E27745E8948}"/>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32302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3CEA9C-B66A-4626-A415-CC8DE4B447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FDC4363-8F3C-4B49-B887-DF5B06C969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BFAF7F9-E8BF-4A1C-ABF9-00168D6FE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87C710D-CFB0-4781-AFC5-B5D2DE8202F4}"/>
              </a:ext>
            </a:extLst>
          </p:cNvPr>
          <p:cNvSpPr>
            <a:spLocks noGrp="1"/>
          </p:cNvSpPr>
          <p:nvPr>
            <p:ph type="dt" sz="half" idx="10"/>
          </p:nvPr>
        </p:nvSpPr>
        <p:spPr/>
        <p:txBody>
          <a:bodyPr/>
          <a:lstStyle/>
          <a:p>
            <a:fld id="{B2D480D9-17A7-4374-A1DC-30CC5D05C654}" type="datetimeFigureOut">
              <a:rPr lang="en-US" smtClean="0"/>
              <a:t>9/6/2022</a:t>
            </a:fld>
            <a:endParaRPr lang="en-US"/>
          </a:p>
        </p:txBody>
      </p:sp>
      <p:sp>
        <p:nvSpPr>
          <p:cNvPr id="6" name="Footer Placeholder 5">
            <a:extLst>
              <a:ext uri="{FF2B5EF4-FFF2-40B4-BE49-F238E27FC236}">
                <a16:creationId xmlns="" xmlns:a16="http://schemas.microsoft.com/office/drawing/2014/main" id="{2A074086-48AB-4BDC-AA32-46A69AF01A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7AAE73E-6068-4A12-9CD3-08119E9DB5F5}"/>
              </a:ext>
            </a:extLst>
          </p:cNvPr>
          <p:cNvSpPr>
            <a:spLocks noGrp="1"/>
          </p:cNvSpPr>
          <p:nvPr>
            <p:ph type="sldNum" sz="quarter" idx="12"/>
          </p:nvPr>
        </p:nvSpPr>
        <p:spPr/>
        <p:txBody>
          <a:bodyPr/>
          <a:lstStyle/>
          <a:p>
            <a:fld id="{D3348CBA-867F-4773-8221-70EEB5ABE227}" type="slidenum">
              <a:rPr lang="en-US" smtClean="0"/>
              <a:t>‹#›</a:t>
            </a:fld>
            <a:endParaRPr lang="en-US"/>
          </a:p>
        </p:txBody>
      </p:sp>
    </p:spTree>
    <p:extLst>
      <p:ext uri="{BB962C8B-B14F-4D97-AF65-F5344CB8AC3E}">
        <p14:creationId xmlns:p14="http://schemas.microsoft.com/office/powerpoint/2010/main" val="174028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A990029-337D-4666-8549-E899852A0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3FC73F9-14F0-4CF6-BEAA-4EF877388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F61B890-1E6C-4271-9E98-A315F73CD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480D9-17A7-4374-A1DC-30CC5D05C654}" type="datetimeFigureOut">
              <a:rPr lang="en-US" smtClean="0"/>
              <a:t>9/6/2022</a:t>
            </a:fld>
            <a:endParaRPr lang="en-US"/>
          </a:p>
        </p:txBody>
      </p:sp>
      <p:sp>
        <p:nvSpPr>
          <p:cNvPr id="5" name="Footer Placeholder 4">
            <a:extLst>
              <a:ext uri="{FF2B5EF4-FFF2-40B4-BE49-F238E27FC236}">
                <a16:creationId xmlns="" xmlns:a16="http://schemas.microsoft.com/office/drawing/2014/main" id="{6D1F624F-D509-4589-A2C0-0845CF24F8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4826CE2-8128-4533-873A-25554FBEB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48CBA-867F-4773-8221-70EEB5ABE227}" type="slidenum">
              <a:rPr lang="en-US" smtClean="0"/>
              <a:t>‹#›</a:t>
            </a:fld>
            <a:endParaRPr lang="en-US"/>
          </a:p>
        </p:txBody>
      </p:sp>
    </p:spTree>
    <p:extLst>
      <p:ext uri="{BB962C8B-B14F-4D97-AF65-F5344CB8AC3E}">
        <p14:creationId xmlns:p14="http://schemas.microsoft.com/office/powerpoint/2010/main" val="2705176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gif"/></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3.sv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6.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61.sv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svg"/><Relationship Id="rId7" Type="http://schemas.openxmlformats.org/officeDocument/2006/relationships/image" Target="../media/image59.jpe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9.svg"/><Relationship Id="rId4" Type="http://schemas.openxmlformats.org/officeDocument/2006/relationships/image" Target="../media/image19.png"/><Relationship Id="rId9" Type="http://schemas.openxmlformats.org/officeDocument/2006/relationships/image" Target="../media/image61.jpeg"/></Relationships>
</file>

<file path=ppt/slides/_rels/slide1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19.svg"/><Relationship Id="rId7" Type="http://schemas.openxmlformats.org/officeDocument/2006/relationships/image" Target="../media/image73.png"/><Relationship Id="rId12" Type="http://schemas.openxmlformats.org/officeDocument/2006/relationships/image" Target="../media/image78.jpe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jpeg"/></Relationships>
</file>

<file path=ppt/slides/_rels/slide17.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0.jpeg"/><Relationship Id="rId3" Type="http://schemas.openxmlformats.org/officeDocument/2006/relationships/image" Target="../media/image81.png"/><Relationship Id="rId7" Type="http://schemas.openxmlformats.org/officeDocument/2006/relationships/image" Target="../media/image85.jpeg"/><Relationship Id="rId12" Type="http://schemas.openxmlformats.org/officeDocument/2006/relationships/image" Target="../media/image46.jp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96.sv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jpeg"/><Relationship Id="rId14" Type="http://schemas.openxmlformats.org/officeDocument/2006/relationships/image" Target="../media/image102.jpeg"/></Relationships>
</file>

<file path=ppt/slides/_rels/slide1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jpg"/><Relationship Id="rId4" Type="http://schemas.openxmlformats.org/officeDocument/2006/relationships/image" Target="../media/image10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jpeg"/><Relationship Id="rId7" Type="http://schemas.openxmlformats.org/officeDocument/2006/relationships/image" Target="../media/image118.jpeg"/><Relationship Id="rId2" Type="http://schemas.openxmlformats.org/officeDocument/2006/relationships/image" Target="../media/image114.jpe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17.png"/><Relationship Id="rId4" Type="http://schemas.openxmlformats.org/officeDocument/2006/relationships/image" Target="../media/image1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s>
</file>

<file path=ppt/slides/_rels/slide25.xml.rels><?xml version="1.0" encoding="UTF-8" standalone="yes"?>
<Relationships xmlns="http://schemas.openxmlformats.org/package/2006/relationships"><Relationship Id="rId3" Type="http://schemas.openxmlformats.org/officeDocument/2006/relationships/image" Target="../media/image136.svg"/><Relationship Id="rId7" Type="http://schemas.openxmlformats.org/officeDocument/2006/relationships/image" Target="../media/image4.sv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96.svg"/><Relationship Id="rId4" Type="http://schemas.openxmlformats.org/officeDocument/2006/relationships/image" Target="../media/image131.png"/></Relationships>
</file>

<file path=ppt/slides/_rels/slide26.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27.xml.rels><?xml version="1.0" encoding="UTF-8" standalone="yes"?>
<Relationships xmlns="http://schemas.openxmlformats.org/package/2006/relationships"><Relationship Id="rId8" Type="http://schemas.openxmlformats.org/officeDocument/2006/relationships/image" Target="../media/image141.jpg"/><Relationship Id="rId13" Type="http://schemas.openxmlformats.org/officeDocument/2006/relationships/image" Target="../media/image151.svg"/><Relationship Id="rId18" Type="http://schemas.openxmlformats.org/officeDocument/2006/relationships/image" Target="../media/image149.jpeg"/><Relationship Id="rId3" Type="http://schemas.openxmlformats.org/officeDocument/2006/relationships/image" Target="../media/image136.jpg"/><Relationship Id="rId7" Type="http://schemas.openxmlformats.org/officeDocument/2006/relationships/image" Target="../media/image140.jpg"/><Relationship Id="rId12" Type="http://schemas.openxmlformats.org/officeDocument/2006/relationships/image" Target="../media/image145.png"/><Relationship Id="rId17" Type="http://schemas.openxmlformats.org/officeDocument/2006/relationships/image" Target="../media/image148.jpeg"/><Relationship Id="rId2" Type="http://schemas.openxmlformats.org/officeDocument/2006/relationships/image" Target="../media/image135.jpg"/><Relationship Id="rId16" Type="http://schemas.openxmlformats.org/officeDocument/2006/relationships/image" Target="../media/image96.svg"/><Relationship Id="rId1" Type="http://schemas.openxmlformats.org/officeDocument/2006/relationships/slideLayout" Target="../slideLayouts/slideLayout1.xml"/><Relationship Id="rId6" Type="http://schemas.openxmlformats.org/officeDocument/2006/relationships/image" Target="../media/image139.jpg"/><Relationship Id="rId11" Type="http://schemas.openxmlformats.org/officeDocument/2006/relationships/image" Target="../media/image144.jpeg"/><Relationship Id="rId5" Type="http://schemas.openxmlformats.org/officeDocument/2006/relationships/image" Target="../media/image138.jpg"/><Relationship Id="rId15" Type="http://schemas.openxmlformats.org/officeDocument/2006/relationships/image" Target="../media/image147.png"/><Relationship Id="rId10" Type="http://schemas.openxmlformats.org/officeDocument/2006/relationships/image" Target="../media/image143.png"/><Relationship Id="rId4" Type="http://schemas.openxmlformats.org/officeDocument/2006/relationships/image" Target="../media/image137.jpg"/><Relationship Id="rId9" Type="http://schemas.openxmlformats.org/officeDocument/2006/relationships/image" Target="../media/image142.png"/><Relationship Id="rId14" Type="http://schemas.openxmlformats.org/officeDocument/2006/relationships/image" Target="../media/image146.png"/></Relationships>
</file>

<file path=ppt/slides/_rels/slide28.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96.svg"/><Relationship Id="rId2"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53.png"/><Relationship Id="rId4" Type="http://schemas.openxmlformats.org/officeDocument/2006/relationships/image" Target="../media/image152.jpeg"/></Relationships>
</file>

<file path=ppt/slides/_rels/slide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12.png"/><Relationship Id="rId9"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61.svg"/><Relationship Id="rId7" Type="http://schemas.openxmlformats.org/officeDocument/2006/relationships/image" Target="../media/image151.sv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96.svg"/><Relationship Id="rId4" Type="http://schemas.openxmlformats.org/officeDocument/2006/relationships/image" Target="../media/image162.png"/><Relationship Id="rId9" Type="http://schemas.openxmlformats.org/officeDocument/2006/relationships/image" Target="../media/image165.png"/></Relationships>
</file>

<file path=ppt/slides/_rels/slide3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96.svg"/><Relationship Id="rId7" Type="http://schemas.openxmlformats.org/officeDocument/2006/relationships/image" Target="../media/image169.png"/><Relationship Id="rId2" Type="http://schemas.openxmlformats.org/officeDocument/2006/relationships/image" Target="../media/image166.png"/><Relationship Id="rId1" Type="http://schemas.openxmlformats.org/officeDocument/2006/relationships/slideLayout" Target="../slideLayouts/slideLayout1.xml"/><Relationship Id="rId6" Type="http://schemas.openxmlformats.org/officeDocument/2006/relationships/image" Target="../media/image170.sv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1.png"/></Relationships>
</file>

<file path=ppt/slides/_rels/slide33.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96.svg"/><Relationship Id="rId7" Type="http://schemas.openxmlformats.org/officeDocument/2006/relationships/image" Target="../media/image175.jpeg"/><Relationship Id="rId2" Type="http://schemas.openxmlformats.org/officeDocument/2006/relationships/image" Target="../media/image166.png"/><Relationship Id="rId1" Type="http://schemas.openxmlformats.org/officeDocument/2006/relationships/slideLayout" Target="../slideLayouts/slideLayout1.xml"/><Relationship Id="rId6" Type="http://schemas.openxmlformats.org/officeDocument/2006/relationships/image" Target="../media/image174.jpeg"/><Relationship Id="rId5" Type="http://schemas.openxmlformats.org/officeDocument/2006/relationships/image" Target="../media/image173.gif"/><Relationship Id="rId4" Type="http://schemas.openxmlformats.org/officeDocument/2006/relationships/image" Target="../media/image172.jpeg"/></Relationships>
</file>

<file path=ppt/slides/_rels/slide34.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4.svg"/><Relationship Id="rId7" Type="http://schemas.openxmlformats.org/officeDocument/2006/relationships/image" Target="../media/image179.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6.svg"/><Relationship Id="rId4" Type="http://schemas.openxmlformats.org/officeDocument/2006/relationships/image" Target="../media/image177.png"/></Relationships>
</file>

<file path=ppt/slides/_rels/slide3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84.png"/><Relationship Id="rId2" Type="http://schemas.openxmlformats.org/officeDocument/2006/relationships/image" Target="../media/image181.png"/><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3.svg"/><Relationship Id="rId4" Type="http://schemas.openxmlformats.org/officeDocument/2006/relationships/image" Target="../media/image182.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svg"/><Relationship Id="rId7" Type="http://schemas.openxmlformats.org/officeDocument/2006/relationships/image" Target="../media/image9.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6.sv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9.svg"/><Relationship Id="rId4" Type="http://schemas.openxmlformats.org/officeDocument/2006/relationships/image" Target="../media/image19.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0.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2">
            <a:extLst>
              <a:ext uri="{FF2B5EF4-FFF2-40B4-BE49-F238E27FC236}">
                <a16:creationId xmlns="" xmlns:a16="http://schemas.microsoft.com/office/drawing/2014/main" id="{A06004E4-F2EE-43D7-93A2-BD4A791C4C0D}"/>
              </a:ext>
            </a:extLst>
          </p:cNvPr>
          <p:cNvGrpSpPr/>
          <p:nvPr/>
        </p:nvGrpSpPr>
        <p:grpSpPr>
          <a:xfrm>
            <a:off x="4393192" y="3429000"/>
            <a:ext cx="13455237" cy="5371239"/>
            <a:chOff x="-465116" y="-1964134"/>
            <a:chExt cx="11292047" cy="8051378"/>
          </a:xfrm>
        </p:grpSpPr>
        <p:sp>
          <p:nvSpPr>
            <p:cNvPr id="5" name="Freeform 3">
              <a:extLst>
                <a:ext uri="{FF2B5EF4-FFF2-40B4-BE49-F238E27FC236}">
                  <a16:creationId xmlns="" xmlns:a16="http://schemas.microsoft.com/office/drawing/2014/main" id="{0013664F-78C6-4DA0-B500-8E17A28E2BD2}"/>
                </a:ext>
              </a:extLst>
            </p:cNvPr>
            <p:cNvSpPr/>
            <p:nvPr/>
          </p:nvSpPr>
          <p:spPr>
            <a:xfrm>
              <a:off x="-465116" y="-1964134"/>
              <a:ext cx="9925775" cy="5513252"/>
            </a:xfrm>
            <a:custGeom>
              <a:avLst/>
              <a:gdLst/>
              <a:ahLst/>
              <a:cxnLst/>
              <a:rect l="l" t="t" r="r" b="b"/>
              <a:pathLst>
                <a:path w="9925775" h="5513252">
                  <a:moveTo>
                    <a:pt x="84891" y="329041"/>
                  </a:moveTo>
                  <a:lnTo>
                    <a:pt x="84891" y="274201"/>
                  </a:lnTo>
                  <a:cubicBezTo>
                    <a:pt x="192638" y="274201"/>
                    <a:pt x="280795" y="224845"/>
                    <a:pt x="280795" y="164520"/>
                  </a:cubicBezTo>
                  <a:cubicBezTo>
                    <a:pt x="280795" y="104196"/>
                    <a:pt x="192638" y="54840"/>
                    <a:pt x="84891" y="54840"/>
                  </a:cubicBezTo>
                  <a:lnTo>
                    <a:pt x="84891" y="0"/>
                  </a:lnTo>
                  <a:cubicBezTo>
                    <a:pt x="248144" y="0"/>
                    <a:pt x="378746" y="73120"/>
                    <a:pt x="378746" y="164520"/>
                  </a:cubicBezTo>
                  <a:cubicBezTo>
                    <a:pt x="378746" y="255921"/>
                    <a:pt x="248144" y="329041"/>
                    <a:pt x="84891" y="329041"/>
                  </a:cubicBezTo>
                  <a:close/>
                  <a:moveTo>
                    <a:pt x="5224092" y="190112"/>
                  </a:moveTo>
                  <a:lnTo>
                    <a:pt x="5224092" y="135272"/>
                  </a:lnTo>
                  <a:lnTo>
                    <a:pt x="4636381" y="135272"/>
                  </a:lnTo>
                  <a:lnTo>
                    <a:pt x="4636381" y="190112"/>
                  </a:lnTo>
                  <a:lnTo>
                    <a:pt x="5224092" y="190112"/>
                  </a:lnTo>
                  <a:close/>
                  <a:moveTo>
                    <a:pt x="4930237" y="5513252"/>
                  </a:moveTo>
                  <a:cubicBezTo>
                    <a:pt x="5093489" y="5513252"/>
                    <a:pt x="5224092" y="5440132"/>
                    <a:pt x="5224092" y="5348732"/>
                  </a:cubicBezTo>
                  <a:lnTo>
                    <a:pt x="5126140" y="5348732"/>
                  </a:lnTo>
                  <a:cubicBezTo>
                    <a:pt x="5126140" y="5409056"/>
                    <a:pt x="5037983" y="5458412"/>
                    <a:pt x="4930237" y="5458412"/>
                  </a:cubicBezTo>
                  <a:cubicBezTo>
                    <a:pt x="4822490" y="5458412"/>
                    <a:pt x="4734333" y="5409056"/>
                    <a:pt x="4734333" y="5348732"/>
                  </a:cubicBezTo>
                  <a:lnTo>
                    <a:pt x="4636381" y="5348732"/>
                  </a:lnTo>
                  <a:cubicBezTo>
                    <a:pt x="4636381" y="5438304"/>
                    <a:pt x="4766984" y="5513252"/>
                    <a:pt x="4930237" y="5513252"/>
                  </a:cubicBezTo>
                  <a:close/>
                  <a:moveTo>
                    <a:pt x="2432468" y="4111175"/>
                  </a:moveTo>
                  <a:cubicBezTo>
                    <a:pt x="2432468" y="4202575"/>
                    <a:pt x="2563070" y="4275695"/>
                    <a:pt x="2726323" y="4275695"/>
                  </a:cubicBezTo>
                  <a:lnTo>
                    <a:pt x="2726323" y="4220855"/>
                  </a:lnTo>
                  <a:cubicBezTo>
                    <a:pt x="2618576" y="4220855"/>
                    <a:pt x="2530419" y="4171499"/>
                    <a:pt x="2530419" y="4111175"/>
                  </a:cubicBezTo>
                  <a:cubicBezTo>
                    <a:pt x="2530419" y="4050851"/>
                    <a:pt x="2618576" y="4001495"/>
                    <a:pt x="2726323" y="4001495"/>
                  </a:cubicBezTo>
                  <a:lnTo>
                    <a:pt x="2726323" y="3946655"/>
                  </a:lnTo>
                  <a:cubicBezTo>
                    <a:pt x="2566335" y="3946655"/>
                    <a:pt x="2432468" y="4021603"/>
                    <a:pt x="2432468" y="4111175"/>
                  </a:cubicBezTo>
                  <a:close/>
                  <a:moveTo>
                    <a:pt x="414662" y="2928458"/>
                  </a:moveTo>
                  <a:lnTo>
                    <a:pt x="483228" y="2888242"/>
                  </a:lnTo>
                  <a:lnTo>
                    <a:pt x="68566" y="2656086"/>
                  </a:lnTo>
                  <a:lnTo>
                    <a:pt x="0" y="2694474"/>
                  </a:lnTo>
                  <a:lnTo>
                    <a:pt x="414662" y="2928458"/>
                  </a:lnTo>
                  <a:close/>
                  <a:moveTo>
                    <a:pt x="9925775" y="1515413"/>
                  </a:moveTo>
                  <a:lnTo>
                    <a:pt x="9925775" y="1460573"/>
                  </a:lnTo>
                  <a:lnTo>
                    <a:pt x="9338065" y="1460573"/>
                  </a:lnTo>
                  <a:lnTo>
                    <a:pt x="9338065" y="1515413"/>
                  </a:lnTo>
                  <a:lnTo>
                    <a:pt x="9925775" y="1515413"/>
                  </a:lnTo>
                  <a:close/>
                  <a:moveTo>
                    <a:pt x="9484992" y="2802326"/>
                  </a:moveTo>
                  <a:cubicBezTo>
                    <a:pt x="9484992" y="2893726"/>
                    <a:pt x="9615594" y="2966846"/>
                    <a:pt x="9778847" y="2966846"/>
                  </a:cubicBezTo>
                  <a:lnTo>
                    <a:pt x="9778847" y="2912006"/>
                  </a:lnTo>
                  <a:cubicBezTo>
                    <a:pt x="9671100" y="2912006"/>
                    <a:pt x="9582944" y="2862650"/>
                    <a:pt x="9582944" y="2802326"/>
                  </a:cubicBezTo>
                  <a:cubicBezTo>
                    <a:pt x="9582944" y="2742002"/>
                    <a:pt x="9671100" y="2692646"/>
                    <a:pt x="9778847" y="2692646"/>
                  </a:cubicBezTo>
                  <a:lnTo>
                    <a:pt x="9778847" y="2637806"/>
                  </a:lnTo>
                  <a:cubicBezTo>
                    <a:pt x="9618858" y="2637806"/>
                    <a:pt x="9484992" y="2710926"/>
                    <a:pt x="9484992" y="2802326"/>
                  </a:cubicBezTo>
                  <a:close/>
                  <a:moveTo>
                    <a:pt x="5070634" y="1482509"/>
                  </a:moveTo>
                  <a:cubicBezTo>
                    <a:pt x="5070634" y="1391109"/>
                    <a:pt x="4940032" y="1317989"/>
                    <a:pt x="4776779" y="1317989"/>
                  </a:cubicBezTo>
                  <a:lnTo>
                    <a:pt x="4776779" y="1372829"/>
                  </a:lnTo>
                  <a:cubicBezTo>
                    <a:pt x="4884526" y="1372829"/>
                    <a:pt x="4972682" y="1422185"/>
                    <a:pt x="4972682" y="1482509"/>
                  </a:cubicBezTo>
                  <a:cubicBezTo>
                    <a:pt x="4972682" y="1542833"/>
                    <a:pt x="4884526" y="1592189"/>
                    <a:pt x="4776779" y="1592189"/>
                  </a:cubicBezTo>
                  <a:lnTo>
                    <a:pt x="4776779" y="1647029"/>
                  </a:lnTo>
                  <a:cubicBezTo>
                    <a:pt x="4940032" y="1647029"/>
                    <a:pt x="5070634" y="1572081"/>
                    <a:pt x="5070634" y="1482509"/>
                  </a:cubicBezTo>
                  <a:close/>
                  <a:moveTo>
                    <a:pt x="2625106" y="1314333"/>
                  </a:moveTo>
                  <a:lnTo>
                    <a:pt x="2527154" y="1314333"/>
                  </a:lnTo>
                  <a:lnTo>
                    <a:pt x="2527154" y="1643374"/>
                  </a:lnTo>
                  <a:lnTo>
                    <a:pt x="2625106" y="1643374"/>
                  </a:lnTo>
                  <a:lnTo>
                    <a:pt x="2625106" y="1314333"/>
                  </a:lnTo>
                  <a:close/>
                  <a:moveTo>
                    <a:pt x="5220827" y="2824262"/>
                  </a:moveTo>
                  <a:lnTo>
                    <a:pt x="5220827" y="2769422"/>
                  </a:lnTo>
                  <a:lnTo>
                    <a:pt x="4633117" y="2769422"/>
                  </a:lnTo>
                  <a:lnTo>
                    <a:pt x="4633117" y="2824262"/>
                  </a:lnTo>
                  <a:lnTo>
                    <a:pt x="5220827" y="2824262"/>
                  </a:lnTo>
                  <a:close/>
                  <a:moveTo>
                    <a:pt x="9925775" y="5454756"/>
                  </a:moveTo>
                  <a:lnTo>
                    <a:pt x="9925775" y="5399916"/>
                  </a:lnTo>
                  <a:lnTo>
                    <a:pt x="9338065" y="5399916"/>
                  </a:lnTo>
                  <a:lnTo>
                    <a:pt x="9338065" y="5454756"/>
                  </a:lnTo>
                  <a:lnTo>
                    <a:pt x="9925775" y="5454756"/>
                  </a:lnTo>
                  <a:close/>
                </a:path>
              </a:pathLst>
            </a:custGeom>
            <a:solidFill>
              <a:srgbClr val="EBC676"/>
            </a:solidFill>
          </p:spPr>
        </p:sp>
        <p:sp>
          <p:nvSpPr>
            <p:cNvPr id="6" name="Freeform 4">
              <a:extLst>
                <a:ext uri="{FF2B5EF4-FFF2-40B4-BE49-F238E27FC236}">
                  <a16:creationId xmlns="" xmlns:a16="http://schemas.microsoft.com/office/drawing/2014/main" id="{753904AC-1FF8-43DA-A11D-B7788F1E9361}"/>
                </a:ext>
              </a:extLst>
            </p:cNvPr>
            <p:cNvSpPr/>
            <p:nvPr/>
          </p:nvSpPr>
          <p:spPr>
            <a:xfrm>
              <a:off x="881566" y="493560"/>
              <a:ext cx="9945365" cy="5593684"/>
            </a:xfrm>
            <a:custGeom>
              <a:avLst/>
              <a:gdLst/>
              <a:ahLst/>
              <a:cxnLst/>
              <a:rect l="l" t="t" r="r" b="b"/>
              <a:pathLst>
                <a:path w="9945365" h="5593684">
                  <a:moveTo>
                    <a:pt x="9752727" y="4279351"/>
                  </a:moveTo>
                  <a:lnTo>
                    <a:pt x="9654775" y="4279351"/>
                  </a:lnTo>
                  <a:lnTo>
                    <a:pt x="9654775" y="3950311"/>
                  </a:lnTo>
                  <a:lnTo>
                    <a:pt x="9752727" y="3950311"/>
                  </a:lnTo>
                  <a:lnTo>
                    <a:pt x="9752727" y="4279351"/>
                  </a:lnTo>
                  <a:close/>
                  <a:moveTo>
                    <a:pt x="2696937" y="0"/>
                  </a:moveTo>
                  <a:lnTo>
                    <a:pt x="2598985" y="0"/>
                  </a:lnTo>
                  <a:lnTo>
                    <a:pt x="2598985" y="329041"/>
                  </a:lnTo>
                  <a:lnTo>
                    <a:pt x="2696937" y="329041"/>
                  </a:lnTo>
                  <a:lnTo>
                    <a:pt x="2696937" y="0"/>
                  </a:lnTo>
                  <a:close/>
                  <a:moveTo>
                    <a:pt x="137132" y="1623265"/>
                  </a:moveTo>
                  <a:lnTo>
                    <a:pt x="68566" y="1584877"/>
                  </a:lnTo>
                  <a:lnTo>
                    <a:pt x="483228" y="1352721"/>
                  </a:lnTo>
                  <a:lnTo>
                    <a:pt x="551794" y="1391109"/>
                  </a:lnTo>
                  <a:lnTo>
                    <a:pt x="137132" y="1623265"/>
                  </a:lnTo>
                  <a:close/>
                  <a:moveTo>
                    <a:pt x="7098235" y="65808"/>
                  </a:moveTo>
                  <a:lnTo>
                    <a:pt x="7166801" y="27420"/>
                  </a:lnTo>
                  <a:lnTo>
                    <a:pt x="7581463" y="259576"/>
                  </a:lnTo>
                  <a:lnTo>
                    <a:pt x="7512897" y="297965"/>
                  </a:lnTo>
                  <a:lnTo>
                    <a:pt x="7098235" y="65808"/>
                  </a:lnTo>
                  <a:close/>
                  <a:moveTo>
                    <a:pt x="7646765" y="1562941"/>
                  </a:moveTo>
                  <a:lnTo>
                    <a:pt x="7548813" y="1562941"/>
                  </a:lnTo>
                  <a:cubicBezTo>
                    <a:pt x="7548813" y="1502617"/>
                    <a:pt x="7460657" y="1453261"/>
                    <a:pt x="7352910" y="1453261"/>
                  </a:cubicBezTo>
                  <a:cubicBezTo>
                    <a:pt x="7245163" y="1453261"/>
                    <a:pt x="7157006" y="1502617"/>
                    <a:pt x="7157006" y="1562941"/>
                  </a:cubicBezTo>
                  <a:lnTo>
                    <a:pt x="7059054" y="1562941"/>
                  </a:lnTo>
                  <a:cubicBezTo>
                    <a:pt x="7059054" y="1471541"/>
                    <a:pt x="7189657" y="1398421"/>
                    <a:pt x="7352910" y="1398421"/>
                  </a:cubicBezTo>
                  <a:cubicBezTo>
                    <a:pt x="7512897" y="1398421"/>
                    <a:pt x="7646765" y="1473369"/>
                    <a:pt x="7646765" y="1562941"/>
                  </a:cubicBezTo>
                  <a:close/>
                  <a:moveTo>
                    <a:pt x="4845345" y="4261071"/>
                  </a:moveTo>
                  <a:lnTo>
                    <a:pt x="4776779" y="4222683"/>
                  </a:lnTo>
                  <a:lnTo>
                    <a:pt x="5191441" y="3990527"/>
                  </a:lnTo>
                  <a:lnTo>
                    <a:pt x="5260007" y="4028915"/>
                  </a:lnTo>
                  <a:lnTo>
                    <a:pt x="4845345" y="4261071"/>
                  </a:lnTo>
                  <a:close/>
                  <a:moveTo>
                    <a:pt x="339566" y="4277523"/>
                  </a:moveTo>
                  <a:lnTo>
                    <a:pt x="241614" y="4277523"/>
                  </a:lnTo>
                  <a:lnTo>
                    <a:pt x="241614" y="3948483"/>
                  </a:lnTo>
                  <a:lnTo>
                    <a:pt x="339566" y="3948483"/>
                  </a:lnTo>
                  <a:lnTo>
                    <a:pt x="339566" y="4277523"/>
                  </a:lnTo>
                  <a:close/>
                  <a:moveTo>
                    <a:pt x="7398620" y="5593684"/>
                  </a:moveTo>
                  <a:lnTo>
                    <a:pt x="7300668" y="5593684"/>
                  </a:lnTo>
                  <a:lnTo>
                    <a:pt x="7300668" y="5264644"/>
                  </a:lnTo>
                  <a:lnTo>
                    <a:pt x="7398620" y="5264644"/>
                  </a:lnTo>
                  <a:lnTo>
                    <a:pt x="7398620" y="5593684"/>
                  </a:lnTo>
                  <a:close/>
                  <a:moveTo>
                    <a:pt x="587710" y="5511424"/>
                  </a:moveTo>
                  <a:lnTo>
                    <a:pt x="489758" y="5511424"/>
                  </a:lnTo>
                  <a:cubicBezTo>
                    <a:pt x="489758" y="5451100"/>
                    <a:pt x="401602" y="5401744"/>
                    <a:pt x="293855" y="5401744"/>
                  </a:cubicBezTo>
                  <a:cubicBezTo>
                    <a:pt x="186108" y="5401744"/>
                    <a:pt x="97951" y="5451100"/>
                    <a:pt x="97951" y="5511424"/>
                  </a:cubicBezTo>
                  <a:lnTo>
                    <a:pt x="0" y="5511424"/>
                  </a:lnTo>
                  <a:cubicBezTo>
                    <a:pt x="0" y="5420024"/>
                    <a:pt x="130602" y="5346904"/>
                    <a:pt x="293855" y="5346904"/>
                  </a:cubicBezTo>
                  <a:cubicBezTo>
                    <a:pt x="457108" y="5346904"/>
                    <a:pt x="587710" y="5420024"/>
                    <a:pt x="587710" y="5511424"/>
                  </a:cubicBezTo>
                  <a:close/>
                  <a:moveTo>
                    <a:pt x="9530702" y="299793"/>
                  </a:moveTo>
                  <a:lnTo>
                    <a:pt x="9462136" y="261405"/>
                  </a:lnTo>
                  <a:lnTo>
                    <a:pt x="9876798" y="29248"/>
                  </a:lnTo>
                  <a:lnTo>
                    <a:pt x="9945365" y="67636"/>
                  </a:lnTo>
                  <a:lnTo>
                    <a:pt x="9530702" y="299793"/>
                  </a:lnTo>
                  <a:close/>
                  <a:moveTo>
                    <a:pt x="2468383" y="5571748"/>
                  </a:moveTo>
                  <a:lnTo>
                    <a:pt x="2399817" y="5533360"/>
                  </a:lnTo>
                  <a:lnTo>
                    <a:pt x="2814479" y="5301204"/>
                  </a:lnTo>
                  <a:lnTo>
                    <a:pt x="2883045" y="5339592"/>
                  </a:lnTo>
                  <a:lnTo>
                    <a:pt x="2468383" y="5571748"/>
                  </a:lnTo>
                  <a:close/>
                  <a:moveTo>
                    <a:pt x="7166801" y="2937598"/>
                  </a:moveTo>
                  <a:lnTo>
                    <a:pt x="7098235" y="2899210"/>
                  </a:lnTo>
                  <a:lnTo>
                    <a:pt x="7512897" y="2667054"/>
                  </a:lnTo>
                  <a:lnTo>
                    <a:pt x="7581463" y="2705442"/>
                  </a:lnTo>
                  <a:lnTo>
                    <a:pt x="7166801" y="2937598"/>
                  </a:lnTo>
                  <a:close/>
                  <a:moveTo>
                    <a:pt x="2354106" y="2714582"/>
                  </a:moveTo>
                  <a:lnTo>
                    <a:pt x="2452058" y="2714582"/>
                  </a:lnTo>
                  <a:cubicBezTo>
                    <a:pt x="2452058" y="2774906"/>
                    <a:pt x="2540214" y="2824262"/>
                    <a:pt x="2647961" y="2824262"/>
                  </a:cubicBezTo>
                  <a:cubicBezTo>
                    <a:pt x="2755708" y="2824262"/>
                    <a:pt x="2843865" y="2774906"/>
                    <a:pt x="2843865" y="2714582"/>
                  </a:cubicBezTo>
                  <a:lnTo>
                    <a:pt x="2941816" y="2714582"/>
                  </a:lnTo>
                  <a:cubicBezTo>
                    <a:pt x="2941816" y="2805982"/>
                    <a:pt x="2811214" y="2879102"/>
                    <a:pt x="2647961" y="2879102"/>
                  </a:cubicBezTo>
                  <a:cubicBezTo>
                    <a:pt x="2487973" y="2879102"/>
                    <a:pt x="2354106" y="2805982"/>
                    <a:pt x="2354106" y="2714582"/>
                  </a:cubicBezTo>
                  <a:close/>
                  <a:moveTo>
                    <a:pt x="7646765" y="4193435"/>
                  </a:moveTo>
                  <a:lnTo>
                    <a:pt x="7548813" y="4193435"/>
                  </a:lnTo>
                  <a:cubicBezTo>
                    <a:pt x="7548813" y="4133111"/>
                    <a:pt x="7460657" y="4083755"/>
                    <a:pt x="7352910" y="4083755"/>
                  </a:cubicBezTo>
                  <a:cubicBezTo>
                    <a:pt x="7245163" y="4083755"/>
                    <a:pt x="7157006" y="4133111"/>
                    <a:pt x="7157006" y="4193435"/>
                  </a:cubicBezTo>
                  <a:lnTo>
                    <a:pt x="7059054" y="4193435"/>
                  </a:lnTo>
                  <a:cubicBezTo>
                    <a:pt x="7059054" y="4102035"/>
                    <a:pt x="7189657" y="4028915"/>
                    <a:pt x="7352910" y="4028915"/>
                  </a:cubicBezTo>
                  <a:cubicBezTo>
                    <a:pt x="7516162" y="4028915"/>
                    <a:pt x="7646765" y="4103863"/>
                    <a:pt x="7646765" y="4193435"/>
                  </a:cubicBezTo>
                  <a:close/>
                </a:path>
              </a:pathLst>
            </a:custGeom>
            <a:solidFill>
              <a:srgbClr val="6D592D"/>
            </a:solidFill>
          </p:spPr>
        </p:sp>
      </p:grpSp>
      <p:pic>
        <p:nvPicPr>
          <p:cNvPr id="7" name="Picture 5">
            <a:extLst>
              <a:ext uri="{FF2B5EF4-FFF2-40B4-BE49-F238E27FC236}">
                <a16:creationId xmlns="" xmlns:a16="http://schemas.microsoft.com/office/drawing/2014/main" id="{92D2905B-929E-4B2E-A4B6-6F8836E02B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3023805" y="2988001"/>
            <a:ext cx="4848948" cy="3799812"/>
          </a:xfrm>
          <a:prstGeom prst="rect">
            <a:avLst/>
          </a:prstGeom>
        </p:spPr>
      </p:pic>
      <p:pic>
        <p:nvPicPr>
          <p:cNvPr id="8" name="Picture 6">
            <a:extLst>
              <a:ext uri="{FF2B5EF4-FFF2-40B4-BE49-F238E27FC236}">
                <a16:creationId xmlns="" xmlns:a16="http://schemas.microsoft.com/office/drawing/2014/main" id="{4075ADCB-C601-463E-A58F-335284ED85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8564240" y="284438"/>
            <a:ext cx="767863" cy="894164"/>
          </a:xfrm>
          <a:prstGeom prst="rect">
            <a:avLst/>
          </a:prstGeom>
        </p:spPr>
      </p:pic>
      <p:pic>
        <p:nvPicPr>
          <p:cNvPr id="9" name="Picture 10">
            <a:extLst>
              <a:ext uri="{FF2B5EF4-FFF2-40B4-BE49-F238E27FC236}">
                <a16:creationId xmlns="" xmlns:a16="http://schemas.microsoft.com/office/drawing/2014/main" id="{D3B3D911-E9E2-4718-9DAE-90C947303CE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58431" y="904632"/>
            <a:ext cx="421640" cy="421640"/>
          </a:xfrm>
          <a:prstGeom prst="rect">
            <a:avLst/>
          </a:prstGeom>
        </p:spPr>
      </p:pic>
      <p:pic>
        <p:nvPicPr>
          <p:cNvPr id="11" name="Picture 10">
            <a:extLst>
              <a:ext uri="{FF2B5EF4-FFF2-40B4-BE49-F238E27FC236}">
                <a16:creationId xmlns="" xmlns:a16="http://schemas.microsoft.com/office/drawing/2014/main" id="{785ACA32-1553-47E5-9DC1-0348AC184AD6}"/>
              </a:ext>
            </a:extLst>
          </p:cNvPr>
          <p:cNvPicPr>
            <a:picLocks noChangeAspect="1"/>
          </p:cNvPicPr>
          <p:nvPr/>
        </p:nvPicPr>
        <p:blipFill>
          <a:blip r:embed="rId8"/>
          <a:stretch>
            <a:fillRect/>
          </a:stretch>
        </p:blipFill>
        <p:spPr>
          <a:xfrm>
            <a:off x="10119085" y="1757694"/>
            <a:ext cx="1200150" cy="952500"/>
          </a:xfrm>
          <a:prstGeom prst="rect">
            <a:avLst/>
          </a:prstGeom>
        </p:spPr>
      </p:pic>
      <p:sp>
        <p:nvSpPr>
          <p:cNvPr id="12" name="TextBox 3">
            <a:extLst>
              <a:ext uri="{FF2B5EF4-FFF2-40B4-BE49-F238E27FC236}">
                <a16:creationId xmlns="" xmlns:a16="http://schemas.microsoft.com/office/drawing/2014/main" id="{A8EA2831-F338-4824-89F5-18E9C5AA3D01}"/>
              </a:ext>
            </a:extLst>
          </p:cNvPr>
          <p:cNvSpPr txBox="1"/>
          <p:nvPr/>
        </p:nvSpPr>
        <p:spPr>
          <a:xfrm>
            <a:off x="623957" y="1010091"/>
            <a:ext cx="10533569" cy="2041456"/>
          </a:xfrm>
          <a:prstGeom prst="rect">
            <a:avLst/>
          </a:prstGeom>
          <a:noFill/>
        </p:spPr>
        <p:txBody>
          <a:bodyPr wrap="square" rtlCol="0">
            <a:spAutoFit/>
          </a:bodyPr>
          <a:lstStyle/>
          <a:p>
            <a:pPr algn="ctr">
              <a:lnSpc>
                <a:spcPct val="150000"/>
              </a:lnSpc>
            </a:pPr>
            <a:r>
              <a:rPr lang="en-US" sz="4500" b="1" dirty="0">
                <a:solidFill>
                  <a:srgbClr val="00B0F0"/>
                </a:solidFill>
                <a:latin typeface="Arial" panose="020B0604020202020204" pitchFamily="34" charset="0"/>
                <a:cs typeface="Arial" panose="020B0604020202020204" pitchFamily="34" charset="0"/>
              </a:rPr>
              <a:t>CHÀO MỪNG CÁC EM </a:t>
            </a:r>
          </a:p>
          <a:p>
            <a:pPr algn="ctr">
              <a:lnSpc>
                <a:spcPct val="150000"/>
              </a:lnSpc>
            </a:pPr>
            <a:r>
              <a:rPr lang="en-US" sz="4500" b="1" dirty="0">
                <a:solidFill>
                  <a:srgbClr val="00B0F0"/>
                </a:solidFill>
                <a:latin typeface="Arial" panose="020B0604020202020204" pitchFamily="34" charset="0"/>
                <a:cs typeface="Arial" panose="020B0604020202020204" pitchFamily="34" charset="0"/>
              </a:rPr>
              <a:t>ĐẾN VỚI BÀI HỌC HÔM NAY!</a:t>
            </a:r>
          </a:p>
        </p:txBody>
      </p:sp>
    </p:spTree>
    <p:extLst>
      <p:ext uri="{BB962C8B-B14F-4D97-AF65-F5344CB8AC3E}">
        <p14:creationId xmlns:p14="http://schemas.microsoft.com/office/powerpoint/2010/main" val="3507229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2CCAD51-9E66-6527-6184-C0B03CE2F6C6}"/>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 xmlns:a16="http://schemas.microsoft.com/office/drawing/2014/main" id="{89C8B74D-0E24-E760-6121-E46420DD5575}"/>
              </a:ext>
            </a:extLst>
          </p:cNvPr>
          <p:cNvSpPr txBox="1"/>
          <p:nvPr/>
        </p:nvSpPr>
        <p:spPr>
          <a:xfrm>
            <a:off x="744117" y="781052"/>
            <a:ext cx="1887116"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effectLst/>
                <a:latin typeface="Arial" panose="020B0604020202020204" pitchFamily="34" charset="0"/>
                <a:cs typeface="Arial" panose="020B0604020202020204" pitchFamily="34" charset="0"/>
              </a:rPr>
              <a:t>b. </a:t>
            </a:r>
            <a:r>
              <a:rPr lang="en-US" sz="2200" b="1" i="1" dirty="0" err="1">
                <a:solidFill>
                  <a:srgbClr val="00B050"/>
                </a:solidFill>
                <a:effectLst/>
                <a:latin typeface="Arial" panose="020B0604020202020204" pitchFamily="34" charset="0"/>
                <a:cs typeface="Arial" panose="020B0604020202020204" pitchFamily="34" charset="0"/>
              </a:rPr>
              <a:t>Bón</a:t>
            </a:r>
            <a:r>
              <a:rPr lang="en-US" sz="2200" b="1" i="1" dirty="0">
                <a:solidFill>
                  <a:srgbClr val="00B050"/>
                </a:solidFill>
                <a:effectLst/>
                <a:latin typeface="Arial" panose="020B0604020202020204" pitchFamily="34" charset="0"/>
                <a:cs typeface="Arial" panose="020B0604020202020204" pitchFamily="34" charset="0"/>
              </a:rPr>
              <a:t> </a:t>
            </a:r>
            <a:r>
              <a:rPr lang="en-US" sz="2200" b="1" i="1" dirty="0" err="1">
                <a:solidFill>
                  <a:srgbClr val="00B050"/>
                </a:solidFill>
                <a:effectLst/>
                <a:latin typeface="Arial" panose="020B0604020202020204" pitchFamily="34" charset="0"/>
                <a:cs typeface="Arial" panose="020B0604020202020204" pitchFamily="34" charset="0"/>
              </a:rPr>
              <a:t>lót</a:t>
            </a:r>
            <a:endParaRPr lang="en-US" sz="2200" b="1" i="1" dirty="0">
              <a:solidFill>
                <a:srgbClr val="00B050"/>
              </a:solidFill>
              <a:effectLst/>
              <a:latin typeface="Arial" panose="020B0604020202020204" pitchFamily="34" charset="0"/>
              <a:cs typeface="Arial" panose="020B0604020202020204" pitchFamily="34" charset="0"/>
            </a:endParaRPr>
          </a:p>
        </p:txBody>
      </p:sp>
      <p:sp>
        <p:nvSpPr>
          <p:cNvPr id="7" name="AutoShape 12">
            <a:extLst>
              <a:ext uri="{FF2B5EF4-FFF2-40B4-BE49-F238E27FC236}">
                <a16:creationId xmlns="" xmlns:a16="http://schemas.microsoft.com/office/drawing/2014/main" id="{6FCD81B0-1B8C-CF5E-1EAC-1AE0054C46BC}"/>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9" name="TextBox 8">
            <a:extLst>
              <a:ext uri="{FF2B5EF4-FFF2-40B4-BE49-F238E27FC236}">
                <a16:creationId xmlns="" xmlns:a16="http://schemas.microsoft.com/office/drawing/2014/main" id="{B8D81E38-794C-BBDF-DBD9-83278684BCE8}"/>
              </a:ext>
            </a:extLst>
          </p:cNvPr>
          <p:cNvSpPr txBox="1"/>
          <p:nvPr/>
        </p:nvSpPr>
        <p:spPr>
          <a:xfrm>
            <a:off x="3047223" y="1219991"/>
            <a:ext cx="6097554" cy="537391"/>
          </a:xfrm>
          <a:prstGeom prst="rect">
            <a:avLst/>
          </a:prstGeom>
          <a:noFill/>
        </p:spPr>
        <p:txBody>
          <a:bodyPr wrap="square">
            <a:spAutoFit/>
          </a:bodyPr>
          <a:lstStyle/>
          <a:p>
            <a:pPr marL="0" marR="0" algn="just">
              <a:lnSpc>
                <a:spcPct val="150000"/>
              </a:lnSpc>
              <a:spcBef>
                <a:spcPts val="300"/>
              </a:spcBef>
              <a:spcAft>
                <a:spcPts val="300"/>
              </a:spcAft>
            </a:pPr>
            <a:r>
              <a:rPr lang="vi-VN" sz="2200" dirty="0">
                <a:solidFill>
                  <a:schemeClr val="accent2">
                    <a:lumMod val="75000"/>
                  </a:schemeClr>
                </a:solidFill>
                <a:effectLst/>
              </a:rPr>
              <a:t>Vì sao cần bón lót trước khi gieo trồng?</a:t>
            </a:r>
          </a:p>
        </p:txBody>
      </p:sp>
      <p:pic>
        <p:nvPicPr>
          <p:cNvPr id="3074" name="Picture 2" descr="Bón lót và bón thúc là gì ? Kỹ thuật bón lót và bón thúc | Hạt giống, phân  bón, cây giống, nhà lưới, trùn quế">
            <a:extLst>
              <a:ext uri="{FF2B5EF4-FFF2-40B4-BE49-F238E27FC236}">
                <a16:creationId xmlns="" xmlns:a16="http://schemas.microsoft.com/office/drawing/2014/main" id="{58439B88-BB7D-218F-AB4C-EB22A69AE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48" y="1952264"/>
            <a:ext cx="5209744" cy="36857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ón thúc là gì? Kỹ thuật bón thúc đúng cách và hiệu quả">
            <a:extLst>
              <a:ext uri="{FF2B5EF4-FFF2-40B4-BE49-F238E27FC236}">
                <a16:creationId xmlns="" xmlns:a16="http://schemas.microsoft.com/office/drawing/2014/main" id="{6CC02D5C-0C82-D5F2-30DB-BFC20176A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963" y="1952264"/>
            <a:ext cx="5990254" cy="36857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ình mũi tên động gif - Tạp chí Tin Tức">
            <a:extLst>
              <a:ext uri="{FF2B5EF4-FFF2-40B4-BE49-F238E27FC236}">
                <a16:creationId xmlns="" xmlns:a16="http://schemas.microsoft.com/office/drawing/2014/main" id="{28D43772-9324-575D-A86B-DED3564750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632" y="6104932"/>
            <a:ext cx="848322" cy="54680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 xmlns:a16="http://schemas.microsoft.com/office/drawing/2014/main" id="{7D00ABD9-011D-1A59-1695-4C38D658132C}"/>
              </a:ext>
            </a:extLst>
          </p:cNvPr>
          <p:cNvSpPr/>
          <p:nvPr/>
        </p:nvSpPr>
        <p:spPr>
          <a:xfrm>
            <a:off x="1377592" y="6006922"/>
            <a:ext cx="9772490" cy="644813"/>
          </a:xfrm>
          <a:prstGeom prst="roundRect">
            <a:avLst/>
          </a:prstGeom>
          <a:solidFill>
            <a:schemeClr val="accent6">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E5E5DE73-47E1-C3F1-9535-5561BFE12D38}"/>
              </a:ext>
            </a:extLst>
          </p:cNvPr>
          <p:cNvSpPr txBox="1"/>
          <p:nvPr/>
        </p:nvSpPr>
        <p:spPr>
          <a:xfrm>
            <a:off x="1492897" y="6122838"/>
            <a:ext cx="10142375" cy="430887"/>
          </a:xfrm>
          <a:prstGeom prst="rect">
            <a:avLst/>
          </a:prstGeom>
          <a:noFill/>
        </p:spPr>
        <p:txBody>
          <a:bodyPr wrap="square">
            <a:spAutoFit/>
          </a:bodyPr>
          <a:lstStyle/>
          <a:p>
            <a:pPr marL="0" marR="0">
              <a:spcBef>
                <a:spcPts val="0"/>
              </a:spcBef>
              <a:spcAft>
                <a:spcPts val="0"/>
              </a:spcAft>
            </a:pPr>
            <a:r>
              <a:rPr lang="en-US" sz="2200" dirty="0">
                <a:solidFill>
                  <a:srgbClr val="0070C0"/>
                </a:solidFill>
                <a:latin typeface="Arial" panose="020B0604020202020204" pitchFamily="34" charset="0"/>
                <a:cs typeface="Arial" panose="020B0604020202020204" pitchFamily="34" charset="0"/>
              </a:rPr>
              <a:t>C</a:t>
            </a:r>
            <a:r>
              <a:rPr lang="vi-VN" sz="2200" dirty="0">
                <a:solidFill>
                  <a:srgbClr val="0070C0"/>
                </a:solidFill>
                <a:effectLst/>
                <a:latin typeface="Arial" panose="020B0604020202020204" pitchFamily="34" charset="0"/>
                <a:cs typeface="Arial" panose="020B0604020202020204" pitchFamily="34" charset="0"/>
              </a:rPr>
              <a:t>ung cấp chất dinh dưỡng cho cây con ngay khi mới mọc hoặc mới bén rễ.</a:t>
            </a:r>
          </a:p>
        </p:txBody>
      </p:sp>
      <p:pic>
        <p:nvPicPr>
          <p:cNvPr id="3080" name="Picture 8" descr="Người Nông Dân, Free Png - KhoThietKe.Net">
            <a:extLst>
              <a:ext uri="{FF2B5EF4-FFF2-40B4-BE49-F238E27FC236}">
                <a16:creationId xmlns="" xmlns:a16="http://schemas.microsoft.com/office/drawing/2014/main" id="{C871B0B2-812E-4CCF-561E-34FFA7B532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9908" y="-309791"/>
            <a:ext cx="2286580" cy="266110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hi Nhánh Ôliu Lá Cành - Miễn Phí vector hình ảnh trên Pixabay">
            <a:extLst>
              <a:ext uri="{FF2B5EF4-FFF2-40B4-BE49-F238E27FC236}">
                <a16:creationId xmlns="" xmlns:a16="http://schemas.microsoft.com/office/drawing/2014/main" id="{0156A72C-0BDE-8521-22C7-3440E3BF3C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990422">
            <a:off x="6685559" y="-532514"/>
            <a:ext cx="1805333" cy="223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574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circle(in)">
                                      <p:cBhvr>
                                        <p:cTn id="12" dur="2000"/>
                                        <p:tgtEl>
                                          <p:spTgt spid="3076"/>
                                        </p:tgtEl>
                                      </p:cBhvr>
                                    </p:animEffect>
                                  </p:childTnLst>
                                </p:cTn>
                              </p:par>
                              <p:par>
                                <p:cTn id="13" presetID="6" presetClass="entr" presetSubtype="16"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ircle(in)">
                                      <p:cBhvr>
                                        <p:cTn id="15" dur="2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4853667-E448-7374-95FE-9C01F2A0430A}"/>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 xmlns:a16="http://schemas.microsoft.com/office/drawing/2014/main" id="{59D83187-5A40-6BE8-AC23-43A75175B15D}"/>
              </a:ext>
            </a:extLst>
          </p:cNvPr>
          <p:cNvSpPr txBox="1"/>
          <p:nvPr/>
        </p:nvSpPr>
        <p:spPr>
          <a:xfrm>
            <a:off x="744117" y="781052"/>
            <a:ext cx="1887116"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effectLst/>
                <a:latin typeface="Arial" panose="020B0604020202020204" pitchFamily="34" charset="0"/>
                <a:cs typeface="Arial" panose="020B0604020202020204" pitchFamily="34" charset="0"/>
              </a:rPr>
              <a:t>b. </a:t>
            </a:r>
            <a:r>
              <a:rPr lang="en-US" sz="2200" b="1" i="1" dirty="0" err="1">
                <a:solidFill>
                  <a:srgbClr val="00B050"/>
                </a:solidFill>
                <a:effectLst/>
                <a:latin typeface="Arial" panose="020B0604020202020204" pitchFamily="34" charset="0"/>
                <a:cs typeface="Arial" panose="020B0604020202020204" pitchFamily="34" charset="0"/>
              </a:rPr>
              <a:t>Bón</a:t>
            </a:r>
            <a:r>
              <a:rPr lang="en-US" sz="2200" b="1" i="1" dirty="0">
                <a:solidFill>
                  <a:srgbClr val="00B050"/>
                </a:solidFill>
                <a:effectLst/>
                <a:latin typeface="Arial" panose="020B0604020202020204" pitchFamily="34" charset="0"/>
                <a:cs typeface="Arial" panose="020B0604020202020204" pitchFamily="34" charset="0"/>
              </a:rPr>
              <a:t> </a:t>
            </a:r>
            <a:r>
              <a:rPr lang="en-US" sz="2200" b="1" i="1" dirty="0" err="1">
                <a:solidFill>
                  <a:srgbClr val="00B050"/>
                </a:solidFill>
                <a:effectLst/>
                <a:latin typeface="Arial" panose="020B0604020202020204" pitchFamily="34" charset="0"/>
                <a:cs typeface="Arial" panose="020B0604020202020204" pitchFamily="34" charset="0"/>
              </a:rPr>
              <a:t>lót</a:t>
            </a:r>
            <a:endParaRPr lang="en-US" sz="2200" b="1" i="1" dirty="0">
              <a:solidFill>
                <a:srgbClr val="00B050"/>
              </a:solidFill>
              <a:effectLst/>
              <a:latin typeface="Arial" panose="020B0604020202020204" pitchFamily="34" charset="0"/>
              <a:cs typeface="Arial" panose="020B0604020202020204" pitchFamily="34" charset="0"/>
            </a:endParaRPr>
          </a:p>
        </p:txBody>
      </p:sp>
      <p:sp>
        <p:nvSpPr>
          <p:cNvPr id="6" name="AutoShape 12">
            <a:extLst>
              <a:ext uri="{FF2B5EF4-FFF2-40B4-BE49-F238E27FC236}">
                <a16:creationId xmlns="" xmlns:a16="http://schemas.microsoft.com/office/drawing/2014/main" id="{7E0A1AB9-4ECD-9F14-9F24-40ECAE307ACF}"/>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8" name="TextBox 7">
            <a:extLst>
              <a:ext uri="{FF2B5EF4-FFF2-40B4-BE49-F238E27FC236}">
                <a16:creationId xmlns="" xmlns:a16="http://schemas.microsoft.com/office/drawing/2014/main" id="{9EE5590C-6A36-6617-87FD-7570C22B4F0B}"/>
              </a:ext>
            </a:extLst>
          </p:cNvPr>
          <p:cNvSpPr txBox="1"/>
          <p:nvPr/>
        </p:nvSpPr>
        <p:spPr>
          <a:xfrm>
            <a:off x="653145" y="1456109"/>
            <a:ext cx="10300994" cy="1045223"/>
          </a:xfrm>
          <a:prstGeom prst="rect">
            <a:avLst/>
          </a:prstGeom>
          <a:noFill/>
        </p:spPr>
        <p:txBody>
          <a:bodyPr wrap="square">
            <a:spAutoFit/>
          </a:bodyPr>
          <a:lstStyle/>
          <a:p>
            <a:pPr marL="342900" marR="0" indent="-342900">
              <a:lnSpc>
                <a:spcPct val="150000"/>
              </a:lnSpc>
              <a:spcBef>
                <a:spcPts val="0"/>
              </a:spcBef>
              <a:spcAft>
                <a:spcPts val="0"/>
              </a:spcAft>
              <a:buFont typeface="Courier New" panose="02070309020205020404" pitchFamily="49" charset="0"/>
              <a:buChar char="o"/>
            </a:pPr>
            <a:r>
              <a:rPr lang="vi-VN" sz="2200" dirty="0">
                <a:solidFill>
                  <a:srgbClr val="0070C0"/>
                </a:solidFill>
                <a:effectLst/>
              </a:rPr>
              <a:t>Bón lót vào đất trước khi gieo trồng nhằm cung cấp chất dinh dưỡng cho cây con ngay khi mới mọc hoặc mới bén rễ.</a:t>
            </a:r>
          </a:p>
        </p:txBody>
      </p:sp>
      <p:sp>
        <p:nvSpPr>
          <p:cNvPr id="9" name="Oval 8">
            <a:extLst>
              <a:ext uri="{FF2B5EF4-FFF2-40B4-BE49-F238E27FC236}">
                <a16:creationId xmlns="" xmlns:a16="http://schemas.microsoft.com/office/drawing/2014/main" id="{E9526F23-DC47-5FB6-D1E8-B43B65CF4754}"/>
              </a:ext>
            </a:extLst>
          </p:cNvPr>
          <p:cNvSpPr/>
          <p:nvPr/>
        </p:nvSpPr>
        <p:spPr>
          <a:xfrm>
            <a:off x="193092" y="2745503"/>
            <a:ext cx="3718608" cy="3604337"/>
          </a:xfrm>
          <a:prstGeom prst="ellipse">
            <a:avLst/>
          </a:prstGeom>
          <a:blipFill>
            <a:blip r:embed="rId2"/>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19E44EEA-986D-12F7-2BF0-8ED6E9F17D3F}"/>
              </a:ext>
            </a:extLst>
          </p:cNvPr>
          <p:cNvSpPr/>
          <p:nvPr/>
        </p:nvSpPr>
        <p:spPr>
          <a:xfrm>
            <a:off x="4262714" y="2826608"/>
            <a:ext cx="3666571" cy="3604337"/>
          </a:xfrm>
          <a:prstGeom prst="ellipse">
            <a:avLst/>
          </a:prstGeom>
          <a:blipFill>
            <a:blip r:embed="rId3"/>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7E49F9A0-6E43-ECB1-810F-227EC26A2BB1}"/>
              </a:ext>
            </a:extLst>
          </p:cNvPr>
          <p:cNvSpPr/>
          <p:nvPr/>
        </p:nvSpPr>
        <p:spPr>
          <a:xfrm>
            <a:off x="8332337" y="2826607"/>
            <a:ext cx="3666571" cy="3604337"/>
          </a:xfrm>
          <a:prstGeom prst="ellipse">
            <a:avLst/>
          </a:prstGeom>
          <a:blipFill>
            <a:blip r:embed="rId4"/>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oạt Hình Màu Xanh Lá Sung Sướng - Miễn Phí vector hình ảnh trên Pixabay">
            <a:extLst>
              <a:ext uri="{FF2B5EF4-FFF2-40B4-BE49-F238E27FC236}">
                <a16:creationId xmlns="" xmlns:a16="http://schemas.microsoft.com/office/drawing/2014/main" id="{54CC8C5F-C933-253D-7BD1-95B70E3B15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6358" y="70471"/>
            <a:ext cx="1330605" cy="14235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ồ Họa Cây Xanh Mùa - Miễn Phí vector hình ảnh trên Pixabay">
            <a:extLst>
              <a:ext uri="{FF2B5EF4-FFF2-40B4-BE49-F238E27FC236}">
                <a16:creationId xmlns="" xmlns:a16="http://schemas.microsoft.com/office/drawing/2014/main" id="{85F2549D-D0FE-A723-12AE-1D00404D43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17020" y="45542"/>
            <a:ext cx="1974980" cy="2458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454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80">
                                          <p:stCondLst>
                                            <p:cond delay="0"/>
                                          </p:stCondLst>
                                        </p:cTn>
                                        <p:tgtEl>
                                          <p:spTgt spid="11"/>
                                        </p:tgtEl>
                                      </p:cBhvr>
                                    </p:animEffect>
                                    <p:anim calcmode="lin" valueType="num">
                                      <p:cBhvr>
                                        <p:cTn id="4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0" dur="26">
                                          <p:stCondLst>
                                            <p:cond delay="650"/>
                                          </p:stCondLst>
                                        </p:cTn>
                                        <p:tgtEl>
                                          <p:spTgt spid="11"/>
                                        </p:tgtEl>
                                      </p:cBhvr>
                                      <p:to x="100000" y="60000"/>
                                    </p:animScale>
                                    <p:animScale>
                                      <p:cBhvr>
                                        <p:cTn id="51" dur="166" decel="50000">
                                          <p:stCondLst>
                                            <p:cond delay="676"/>
                                          </p:stCondLst>
                                        </p:cTn>
                                        <p:tgtEl>
                                          <p:spTgt spid="11"/>
                                        </p:tgtEl>
                                      </p:cBhvr>
                                      <p:to x="100000" y="100000"/>
                                    </p:animScale>
                                    <p:animScale>
                                      <p:cBhvr>
                                        <p:cTn id="52" dur="26">
                                          <p:stCondLst>
                                            <p:cond delay="1312"/>
                                          </p:stCondLst>
                                        </p:cTn>
                                        <p:tgtEl>
                                          <p:spTgt spid="11"/>
                                        </p:tgtEl>
                                      </p:cBhvr>
                                      <p:to x="100000" y="80000"/>
                                    </p:animScale>
                                    <p:animScale>
                                      <p:cBhvr>
                                        <p:cTn id="53" dur="166" decel="50000">
                                          <p:stCondLst>
                                            <p:cond delay="1338"/>
                                          </p:stCondLst>
                                        </p:cTn>
                                        <p:tgtEl>
                                          <p:spTgt spid="11"/>
                                        </p:tgtEl>
                                      </p:cBhvr>
                                      <p:to x="100000" y="100000"/>
                                    </p:animScale>
                                    <p:animScale>
                                      <p:cBhvr>
                                        <p:cTn id="54" dur="26">
                                          <p:stCondLst>
                                            <p:cond delay="1642"/>
                                          </p:stCondLst>
                                        </p:cTn>
                                        <p:tgtEl>
                                          <p:spTgt spid="11"/>
                                        </p:tgtEl>
                                      </p:cBhvr>
                                      <p:to x="100000" y="90000"/>
                                    </p:animScale>
                                    <p:animScale>
                                      <p:cBhvr>
                                        <p:cTn id="55" dur="166" decel="50000">
                                          <p:stCondLst>
                                            <p:cond delay="1668"/>
                                          </p:stCondLst>
                                        </p:cTn>
                                        <p:tgtEl>
                                          <p:spTgt spid="11"/>
                                        </p:tgtEl>
                                      </p:cBhvr>
                                      <p:to x="100000" y="100000"/>
                                    </p:animScale>
                                    <p:animScale>
                                      <p:cBhvr>
                                        <p:cTn id="56" dur="26">
                                          <p:stCondLst>
                                            <p:cond delay="1808"/>
                                          </p:stCondLst>
                                        </p:cTn>
                                        <p:tgtEl>
                                          <p:spTgt spid="11"/>
                                        </p:tgtEl>
                                      </p:cBhvr>
                                      <p:to x="100000" y="95000"/>
                                    </p:animScale>
                                    <p:animScale>
                                      <p:cBhvr>
                                        <p:cTn id="5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
            <a:extLst>
              <a:ext uri="{FF2B5EF4-FFF2-40B4-BE49-F238E27FC236}">
                <a16:creationId xmlns="" xmlns:a16="http://schemas.microsoft.com/office/drawing/2014/main" id="{0F7A590C-9853-4722-8290-8F5FD2597C5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4579107" y="2627763"/>
            <a:ext cx="260285" cy="730624"/>
          </a:xfrm>
          <a:prstGeom prst="rect">
            <a:avLst/>
          </a:prstGeom>
        </p:spPr>
      </p:pic>
      <p:grpSp>
        <p:nvGrpSpPr>
          <p:cNvPr id="29" name="Group 4">
            <a:extLst>
              <a:ext uri="{FF2B5EF4-FFF2-40B4-BE49-F238E27FC236}">
                <a16:creationId xmlns="" xmlns:a16="http://schemas.microsoft.com/office/drawing/2014/main" id="{8C0F0833-63D7-4E6E-98C7-73A83B1375D2}"/>
              </a:ext>
            </a:extLst>
          </p:cNvPr>
          <p:cNvGrpSpPr/>
          <p:nvPr/>
        </p:nvGrpSpPr>
        <p:grpSpPr>
          <a:xfrm>
            <a:off x="516751" y="2202861"/>
            <a:ext cx="11218855" cy="4573647"/>
            <a:chOff x="0" y="0"/>
            <a:chExt cx="9134269" cy="2943493"/>
          </a:xfrm>
        </p:grpSpPr>
        <p:sp>
          <p:nvSpPr>
            <p:cNvPr id="30" name="Freeform 5">
              <a:extLst>
                <a:ext uri="{FF2B5EF4-FFF2-40B4-BE49-F238E27FC236}">
                  <a16:creationId xmlns="" xmlns:a16="http://schemas.microsoft.com/office/drawing/2014/main" id="{AD4CB338-EB3B-4A79-9E35-C9966B687B9B}"/>
                </a:ext>
              </a:extLst>
            </p:cNvPr>
            <p:cNvSpPr/>
            <p:nvPr/>
          </p:nvSpPr>
          <p:spPr>
            <a:xfrm>
              <a:off x="92710" y="106680"/>
              <a:ext cx="9030129" cy="2824114"/>
            </a:xfrm>
            <a:custGeom>
              <a:avLst/>
              <a:gdLst/>
              <a:ahLst/>
              <a:cxnLst/>
              <a:rect l="l" t="t" r="r" b="b"/>
              <a:pathLst>
                <a:path w="9030129" h="2824114">
                  <a:moveTo>
                    <a:pt x="9003459" y="2634883"/>
                  </a:moveTo>
                  <a:cubicBezTo>
                    <a:pt x="9003459" y="2722514"/>
                    <a:pt x="8927259" y="2793633"/>
                    <a:pt x="8845979" y="2793633"/>
                  </a:cubicBezTo>
                  <a:lnTo>
                    <a:pt x="66040" y="2793633"/>
                  </a:lnTo>
                  <a:cubicBezTo>
                    <a:pt x="43180" y="2793633"/>
                    <a:pt x="20320" y="2788554"/>
                    <a:pt x="0" y="2779664"/>
                  </a:cubicBezTo>
                  <a:cubicBezTo>
                    <a:pt x="26670" y="2807604"/>
                    <a:pt x="63500" y="2824114"/>
                    <a:pt x="151682" y="2824114"/>
                  </a:cubicBezTo>
                  <a:lnTo>
                    <a:pt x="8884079" y="2824114"/>
                  </a:lnTo>
                  <a:cubicBezTo>
                    <a:pt x="8964089" y="2824114"/>
                    <a:pt x="9030129" y="2758074"/>
                    <a:pt x="9030129" y="2678064"/>
                  </a:cubicBezTo>
                  <a:lnTo>
                    <a:pt x="9030129" y="95250"/>
                  </a:lnTo>
                  <a:cubicBezTo>
                    <a:pt x="9030129" y="58420"/>
                    <a:pt x="9016159" y="25400"/>
                    <a:pt x="8994569" y="0"/>
                  </a:cubicBezTo>
                  <a:cubicBezTo>
                    <a:pt x="9000919" y="16510"/>
                    <a:pt x="9003459" y="34290"/>
                    <a:pt x="9003459" y="52070"/>
                  </a:cubicBezTo>
                  <a:lnTo>
                    <a:pt x="9003459" y="2634883"/>
                  </a:lnTo>
                  <a:lnTo>
                    <a:pt x="9003459" y="2634883"/>
                  </a:lnTo>
                  <a:close/>
                </a:path>
              </a:pathLst>
            </a:custGeom>
            <a:solidFill>
              <a:srgbClr val="6D592D"/>
            </a:solidFill>
          </p:spPr>
        </p:sp>
        <p:sp>
          <p:nvSpPr>
            <p:cNvPr id="31" name="Freeform 6">
              <a:extLst>
                <a:ext uri="{FF2B5EF4-FFF2-40B4-BE49-F238E27FC236}">
                  <a16:creationId xmlns="" xmlns:a16="http://schemas.microsoft.com/office/drawing/2014/main" id="{7DCC2E04-E738-4DAD-9339-B73075E3BAAB}"/>
                </a:ext>
              </a:extLst>
            </p:cNvPr>
            <p:cNvSpPr/>
            <p:nvPr/>
          </p:nvSpPr>
          <p:spPr>
            <a:xfrm>
              <a:off x="12700" y="12700"/>
              <a:ext cx="9069499" cy="2874913"/>
            </a:xfrm>
            <a:custGeom>
              <a:avLst/>
              <a:gdLst/>
              <a:ahLst/>
              <a:cxnLst/>
              <a:rect l="l" t="t" r="r" b="b"/>
              <a:pathLst>
                <a:path w="9069499" h="2874913">
                  <a:moveTo>
                    <a:pt x="146050" y="2874913"/>
                  </a:moveTo>
                  <a:lnTo>
                    <a:pt x="8923449" y="2874913"/>
                  </a:lnTo>
                  <a:cubicBezTo>
                    <a:pt x="9003459" y="2874913"/>
                    <a:pt x="9069499" y="2808874"/>
                    <a:pt x="9069499" y="2728863"/>
                  </a:cubicBezTo>
                  <a:lnTo>
                    <a:pt x="9069499" y="146050"/>
                  </a:lnTo>
                  <a:cubicBezTo>
                    <a:pt x="9069499" y="66040"/>
                    <a:pt x="9003459" y="0"/>
                    <a:pt x="8923449" y="0"/>
                  </a:cubicBezTo>
                  <a:lnTo>
                    <a:pt x="146050" y="0"/>
                  </a:lnTo>
                  <a:cubicBezTo>
                    <a:pt x="66040" y="0"/>
                    <a:pt x="0" y="66040"/>
                    <a:pt x="0" y="146050"/>
                  </a:cubicBezTo>
                  <a:lnTo>
                    <a:pt x="0" y="2728863"/>
                  </a:lnTo>
                  <a:cubicBezTo>
                    <a:pt x="0" y="2810143"/>
                    <a:pt x="66040" y="2874913"/>
                    <a:pt x="146050" y="2874913"/>
                  </a:cubicBezTo>
                  <a:close/>
                </a:path>
              </a:pathLst>
            </a:custGeom>
            <a:solidFill>
              <a:srgbClr val="FFFFFF"/>
            </a:solidFill>
          </p:spPr>
        </p:sp>
        <p:sp>
          <p:nvSpPr>
            <p:cNvPr id="32" name="Freeform 7">
              <a:extLst>
                <a:ext uri="{FF2B5EF4-FFF2-40B4-BE49-F238E27FC236}">
                  <a16:creationId xmlns="" xmlns:a16="http://schemas.microsoft.com/office/drawing/2014/main" id="{6295DCEF-0D01-4A01-9246-A23775780336}"/>
                </a:ext>
              </a:extLst>
            </p:cNvPr>
            <p:cNvSpPr/>
            <p:nvPr/>
          </p:nvSpPr>
          <p:spPr>
            <a:xfrm>
              <a:off x="0" y="0"/>
              <a:ext cx="9134269" cy="2943494"/>
            </a:xfrm>
            <a:custGeom>
              <a:avLst/>
              <a:gdLst/>
              <a:ahLst/>
              <a:cxnLst/>
              <a:rect l="l" t="t" r="r" b="b"/>
              <a:pathLst>
                <a:path w="9134269" h="2943494">
                  <a:moveTo>
                    <a:pt x="9070769" y="74930"/>
                  </a:moveTo>
                  <a:cubicBezTo>
                    <a:pt x="9042829" y="30480"/>
                    <a:pt x="8993299" y="0"/>
                    <a:pt x="8936149" y="0"/>
                  </a:cubicBezTo>
                  <a:lnTo>
                    <a:pt x="158750" y="0"/>
                  </a:lnTo>
                  <a:cubicBezTo>
                    <a:pt x="71120" y="0"/>
                    <a:pt x="0" y="71120"/>
                    <a:pt x="0" y="158750"/>
                  </a:cubicBezTo>
                  <a:lnTo>
                    <a:pt x="0" y="2741563"/>
                  </a:lnTo>
                  <a:cubicBezTo>
                    <a:pt x="0" y="2793634"/>
                    <a:pt x="25400" y="2839353"/>
                    <a:pt x="63500" y="2868563"/>
                  </a:cubicBezTo>
                  <a:cubicBezTo>
                    <a:pt x="91440" y="2913013"/>
                    <a:pt x="140970" y="2943494"/>
                    <a:pt x="253080" y="2943494"/>
                  </a:cubicBezTo>
                  <a:lnTo>
                    <a:pt x="8975519" y="2943494"/>
                  </a:lnTo>
                  <a:cubicBezTo>
                    <a:pt x="9063149" y="2943494"/>
                    <a:pt x="9134269" y="2872374"/>
                    <a:pt x="9134269" y="2784744"/>
                  </a:cubicBezTo>
                  <a:lnTo>
                    <a:pt x="9134269" y="201930"/>
                  </a:lnTo>
                  <a:cubicBezTo>
                    <a:pt x="9134269" y="149860"/>
                    <a:pt x="9108869" y="104140"/>
                    <a:pt x="9070769" y="74930"/>
                  </a:cubicBezTo>
                  <a:close/>
                  <a:moveTo>
                    <a:pt x="12700" y="2741563"/>
                  </a:moveTo>
                  <a:lnTo>
                    <a:pt x="12700" y="158750"/>
                  </a:lnTo>
                  <a:cubicBezTo>
                    <a:pt x="12700" y="78740"/>
                    <a:pt x="78740" y="12700"/>
                    <a:pt x="158750" y="12700"/>
                  </a:cubicBezTo>
                  <a:lnTo>
                    <a:pt x="8936149" y="12700"/>
                  </a:lnTo>
                  <a:cubicBezTo>
                    <a:pt x="9016159" y="12700"/>
                    <a:pt x="9082199" y="78740"/>
                    <a:pt x="9082199" y="158750"/>
                  </a:cubicBezTo>
                  <a:lnTo>
                    <a:pt x="9082199" y="2741563"/>
                  </a:lnTo>
                  <a:cubicBezTo>
                    <a:pt x="9082199" y="2821574"/>
                    <a:pt x="9016159" y="2887613"/>
                    <a:pt x="8936149" y="2887613"/>
                  </a:cubicBezTo>
                  <a:lnTo>
                    <a:pt x="158750" y="2887613"/>
                  </a:lnTo>
                  <a:cubicBezTo>
                    <a:pt x="78740" y="2887613"/>
                    <a:pt x="12700" y="2822843"/>
                    <a:pt x="12700" y="2741563"/>
                  </a:cubicBezTo>
                  <a:close/>
                  <a:moveTo>
                    <a:pt x="9122839" y="2784743"/>
                  </a:moveTo>
                  <a:cubicBezTo>
                    <a:pt x="9122839" y="2864753"/>
                    <a:pt x="9055529" y="2930793"/>
                    <a:pt x="8975519" y="2930793"/>
                  </a:cubicBezTo>
                  <a:lnTo>
                    <a:pt x="253080" y="2930793"/>
                  </a:lnTo>
                  <a:cubicBezTo>
                    <a:pt x="157480" y="2930793"/>
                    <a:pt x="120650" y="2914283"/>
                    <a:pt x="93980" y="2886343"/>
                  </a:cubicBezTo>
                  <a:cubicBezTo>
                    <a:pt x="114300" y="2895233"/>
                    <a:pt x="135890" y="2900313"/>
                    <a:pt x="160020" y="2900313"/>
                  </a:cubicBezTo>
                  <a:lnTo>
                    <a:pt x="8937419" y="2900313"/>
                  </a:lnTo>
                  <a:cubicBezTo>
                    <a:pt x="9025049" y="2900313"/>
                    <a:pt x="9096169" y="2829193"/>
                    <a:pt x="9096169" y="2741563"/>
                  </a:cubicBezTo>
                  <a:lnTo>
                    <a:pt x="9096169" y="158750"/>
                  </a:lnTo>
                  <a:cubicBezTo>
                    <a:pt x="9096169" y="140970"/>
                    <a:pt x="9092359" y="123190"/>
                    <a:pt x="9087279" y="106680"/>
                  </a:cubicBezTo>
                  <a:cubicBezTo>
                    <a:pt x="9108869" y="132080"/>
                    <a:pt x="9122839" y="165100"/>
                    <a:pt x="9122839" y="201930"/>
                  </a:cubicBezTo>
                  <a:lnTo>
                    <a:pt x="9122839" y="2784743"/>
                  </a:lnTo>
                  <a:cubicBezTo>
                    <a:pt x="9122839" y="2784743"/>
                    <a:pt x="9122839" y="2784743"/>
                    <a:pt x="9122839" y="2784743"/>
                  </a:cubicBezTo>
                  <a:close/>
                </a:path>
              </a:pathLst>
            </a:custGeom>
            <a:solidFill>
              <a:srgbClr val="6D592D"/>
            </a:solidFill>
          </p:spPr>
        </p:sp>
      </p:grpSp>
      <p:sp>
        <p:nvSpPr>
          <p:cNvPr id="2" name="TextBox 1">
            <a:extLst>
              <a:ext uri="{FF2B5EF4-FFF2-40B4-BE49-F238E27FC236}">
                <a16:creationId xmlns="" xmlns:a16="http://schemas.microsoft.com/office/drawing/2014/main" id="{69E7B870-5530-4DA2-8791-3D482641CC28}"/>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AutoShape 12">
            <a:extLst>
              <a:ext uri="{FF2B5EF4-FFF2-40B4-BE49-F238E27FC236}">
                <a16:creationId xmlns="" xmlns:a16="http://schemas.microsoft.com/office/drawing/2014/main" id="{49EF269C-43AF-8E5F-110B-24BD6276A21C}"/>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5" name="TextBox 4">
            <a:extLst>
              <a:ext uri="{FF2B5EF4-FFF2-40B4-BE49-F238E27FC236}">
                <a16:creationId xmlns="" xmlns:a16="http://schemas.microsoft.com/office/drawing/2014/main" id="{5C61FE63-8392-59A1-C3D7-76FA057867F0}"/>
              </a:ext>
            </a:extLst>
          </p:cNvPr>
          <p:cNvSpPr txBox="1"/>
          <p:nvPr/>
        </p:nvSpPr>
        <p:spPr>
          <a:xfrm>
            <a:off x="968117" y="921854"/>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c. </a:t>
            </a:r>
            <a:r>
              <a:rPr lang="en-US" sz="2200" b="1" i="1" dirty="0" err="1">
                <a:solidFill>
                  <a:srgbClr val="00B050"/>
                </a:solidFill>
                <a:effectLst/>
                <a:latin typeface="Arial" panose="020B0604020202020204" pitchFamily="34" charset="0"/>
                <a:cs typeface="Arial" panose="020B0604020202020204" pitchFamily="34" charset="0"/>
              </a:rPr>
              <a:t>Gieo</a:t>
            </a:r>
            <a:r>
              <a:rPr lang="en-US" sz="2200" b="1" i="1" dirty="0">
                <a:solidFill>
                  <a:srgbClr val="00B050"/>
                </a:solidFill>
                <a:effectLst/>
                <a:latin typeface="Arial" panose="020B0604020202020204" pitchFamily="34" charset="0"/>
                <a:cs typeface="Arial" panose="020B0604020202020204" pitchFamily="34" charset="0"/>
              </a:rPr>
              <a:t> </a:t>
            </a:r>
            <a:r>
              <a:rPr lang="en-US" sz="2200" b="1" i="1" dirty="0" err="1">
                <a:solidFill>
                  <a:srgbClr val="00B050"/>
                </a:solidFill>
                <a:effectLst/>
                <a:latin typeface="Arial" panose="020B0604020202020204" pitchFamily="34" charset="0"/>
                <a:cs typeface="Arial" panose="020B0604020202020204" pitchFamily="34" charset="0"/>
              </a:rPr>
              <a:t>trồng</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10E346A0-A4AD-BC26-5175-A5FB59491D47}"/>
              </a:ext>
            </a:extLst>
          </p:cNvPr>
          <p:cNvSpPr/>
          <p:nvPr/>
        </p:nvSpPr>
        <p:spPr>
          <a:xfrm>
            <a:off x="1604623" y="1501266"/>
            <a:ext cx="2435290" cy="463964"/>
          </a:xfrm>
          <a:prstGeom prst="rect">
            <a:avLst/>
          </a:prstGeom>
          <a:solidFill>
            <a:schemeClr val="accent5">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err="1">
                <a:solidFill>
                  <a:srgbClr val="FFFF00"/>
                </a:solidFill>
                <a:latin typeface="Arial" panose="020B0604020202020204" pitchFamily="34" charset="0"/>
                <a:cs typeface="Arial" panose="020B0604020202020204" pitchFamily="34" charset="0"/>
              </a:rPr>
              <a:t>Thảo</a:t>
            </a:r>
            <a:r>
              <a:rPr lang="en-US" sz="2200" b="1" i="1" dirty="0">
                <a:solidFill>
                  <a:srgbClr val="FFFF00"/>
                </a:solidFill>
                <a:latin typeface="Arial" panose="020B0604020202020204" pitchFamily="34" charset="0"/>
                <a:cs typeface="Arial" panose="020B0604020202020204" pitchFamily="34" charset="0"/>
              </a:rPr>
              <a:t> </a:t>
            </a:r>
            <a:r>
              <a:rPr lang="en-US" sz="2200" b="1" i="1" dirty="0" err="1">
                <a:solidFill>
                  <a:srgbClr val="FFFF00"/>
                </a:solidFill>
                <a:latin typeface="Arial" panose="020B0604020202020204" pitchFamily="34" charset="0"/>
                <a:cs typeface="Arial" panose="020B0604020202020204" pitchFamily="34" charset="0"/>
              </a:rPr>
              <a:t>luận</a:t>
            </a:r>
            <a:r>
              <a:rPr lang="en-US" sz="2200" b="1" i="1" dirty="0">
                <a:solidFill>
                  <a:srgbClr val="FFFF00"/>
                </a:solidFill>
                <a:latin typeface="Arial" panose="020B0604020202020204" pitchFamily="34" charset="0"/>
                <a:cs typeface="Arial" panose="020B0604020202020204" pitchFamily="34" charset="0"/>
              </a:rPr>
              <a:t> </a:t>
            </a:r>
            <a:r>
              <a:rPr lang="en-US" sz="2200" b="1" i="1" dirty="0" err="1">
                <a:solidFill>
                  <a:srgbClr val="FFFF00"/>
                </a:solidFill>
                <a:latin typeface="Arial" panose="020B0604020202020204" pitchFamily="34" charset="0"/>
                <a:cs typeface="Arial" panose="020B0604020202020204" pitchFamily="34" charset="0"/>
              </a:rPr>
              <a:t>nhóm</a:t>
            </a:r>
            <a:endParaRPr lang="en-US" sz="2200" b="1" i="1" dirty="0">
              <a:solidFill>
                <a:srgbClr val="FFFF00"/>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 xmlns:a16="http://schemas.microsoft.com/office/drawing/2014/main" id="{C9B3F493-80CF-D88D-8F81-CC57AF9102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0024">
            <a:off x="10543222" y="5059596"/>
            <a:ext cx="1664374" cy="1614442"/>
          </a:xfrm>
          <a:prstGeom prst="rect">
            <a:avLst/>
          </a:prstGeom>
        </p:spPr>
      </p:pic>
      <p:grpSp>
        <p:nvGrpSpPr>
          <p:cNvPr id="8" name="Group 3">
            <a:extLst>
              <a:ext uri="{FF2B5EF4-FFF2-40B4-BE49-F238E27FC236}">
                <a16:creationId xmlns="" xmlns:a16="http://schemas.microsoft.com/office/drawing/2014/main" id="{185B5200-59BD-62FC-7AD1-F7ED012FC9C1}"/>
              </a:ext>
            </a:extLst>
          </p:cNvPr>
          <p:cNvGrpSpPr/>
          <p:nvPr/>
        </p:nvGrpSpPr>
        <p:grpSpPr>
          <a:xfrm rot="791300">
            <a:off x="11055796" y="5365728"/>
            <a:ext cx="788516" cy="357965"/>
            <a:chOff x="0" y="0"/>
            <a:chExt cx="2130441" cy="1160675"/>
          </a:xfrm>
        </p:grpSpPr>
        <p:sp>
          <p:nvSpPr>
            <p:cNvPr id="9" name="Freeform 4">
              <a:extLst>
                <a:ext uri="{FF2B5EF4-FFF2-40B4-BE49-F238E27FC236}">
                  <a16:creationId xmlns="" xmlns:a16="http://schemas.microsoft.com/office/drawing/2014/main" id="{86767446-B1B8-1845-2B6F-35167D01AA85}"/>
                </a:ext>
              </a:extLst>
            </p:cNvPr>
            <p:cNvSpPr/>
            <p:nvPr/>
          </p:nvSpPr>
          <p:spPr>
            <a:xfrm>
              <a:off x="0" y="0"/>
              <a:ext cx="2130441" cy="1160675"/>
            </a:xfrm>
            <a:custGeom>
              <a:avLst/>
              <a:gdLst/>
              <a:ahLst/>
              <a:cxnLst/>
              <a:rect l="l" t="t" r="r" b="b"/>
              <a:pathLst>
                <a:path w="2130441" h="1160675">
                  <a:moveTo>
                    <a:pt x="0" y="0"/>
                  </a:moveTo>
                  <a:lnTo>
                    <a:pt x="2130441" y="0"/>
                  </a:lnTo>
                  <a:lnTo>
                    <a:pt x="2130441" y="1160675"/>
                  </a:lnTo>
                  <a:lnTo>
                    <a:pt x="0" y="1160675"/>
                  </a:lnTo>
                  <a:close/>
                </a:path>
              </a:pathLst>
            </a:custGeom>
            <a:solidFill>
              <a:srgbClr val="FFFAF5"/>
            </a:solidFill>
          </p:spPr>
        </p:sp>
      </p:grpSp>
      <p:sp>
        <p:nvSpPr>
          <p:cNvPr id="11" name="TextBox 10">
            <a:extLst>
              <a:ext uri="{FF2B5EF4-FFF2-40B4-BE49-F238E27FC236}">
                <a16:creationId xmlns="" xmlns:a16="http://schemas.microsoft.com/office/drawing/2014/main" id="{BE85E43C-4DB2-0DCF-E289-CC56F8B22AE4}"/>
              </a:ext>
            </a:extLst>
          </p:cNvPr>
          <p:cNvSpPr txBox="1"/>
          <p:nvPr/>
        </p:nvSpPr>
        <p:spPr>
          <a:xfrm>
            <a:off x="516751" y="2199095"/>
            <a:ext cx="11142900" cy="1053365"/>
          </a:xfrm>
          <a:prstGeom prst="rect">
            <a:avLst/>
          </a:prstGeom>
          <a:noFill/>
        </p:spPr>
        <p:txBody>
          <a:bodyPr wrap="square">
            <a:spAutoFit/>
          </a:bodyPr>
          <a:lstStyle/>
          <a:p>
            <a:pPr marL="285750" marR="0" indent="-285750">
              <a:lnSpc>
                <a:spcPct val="150000"/>
              </a:lnSpc>
              <a:spcBef>
                <a:spcPts val="300"/>
              </a:spcBef>
              <a:spcAft>
                <a:spcPts val="300"/>
              </a:spcAft>
              <a:buFont typeface="Wingdings" panose="05000000000000000000" pitchFamily="2" charset="2"/>
              <a:buChar char="Ø"/>
            </a:pPr>
            <a:r>
              <a:rPr lang="vi-VN" sz="2200" dirty="0">
                <a:solidFill>
                  <a:schemeClr val="accent4">
                    <a:lumMod val="75000"/>
                  </a:schemeClr>
                </a:solidFill>
                <a:effectLst/>
              </a:rPr>
              <a:t> </a:t>
            </a:r>
            <a:r>
              <a:rPr lang="en-US" sz="2200" dirty="0">
                <a:solidFill>
                  <a:schemeClr val="accent4">
                    <a:lumMod val="75000"/>
                  </a:schemeClr>
                </a:solidFill>
                <a:effectLst/>
                <a:latin typeface="Arial" panose="020B0604020202020204" pitchFamily="34" charset="0"/>
                <a:cs typeface="Arial" panose="020B0604020202020204" pitchFamily="34" charset="0"/>
              </a:rPr>
              <a:t>Quan </a:t>
            </a:r>
            <a:r>
              <a:rPr lang="en-US" sz="2200" dirty="0" err="1">
                <a:solidFill>
                  <a:schemeClr val="accent4">
                    <a:lumMod val="75000"/>
                  </a:schemeClr>
                </a:solidFill>
                <a:effectLst/>
                <a:latin typeface="Arial" panose="020B0604020202020204" pitchFamily="34" charset="0"/>
                <a:cs typeface="Arial" panose="020B0604020202020204" pitchFamily="34" charset="0"/>
              </a:rPr>
              <a:t>sát</a:t>
            </a:r>
            <a:r>
              <a:rPr lang="en-US" sz="2200" dirty="0">
                <a:solidFill>
                  <a:schemeClr val="accent4">
                    <a:lumMod val="75000"/>
                  </a:schemeClr>
                </a:solidFill>
                <a:effectLst/>
                <a:latin typeface="Arial" panose="020B0604020202020204" pitchFamily="34" charset="0"/>
                <a:cs typeface="Arial" panose="020B0604020202020204" pitchFamily="34" charset="0"/>
              </a:rPr>
              <a:t> </a:t>
            </a:r>
            <a:r>
              <a:rPr lang="en-US" sz="2200" dirty="0">
                <a:solidFill>
                  <a:schemeClr val="accent4">
                    <a:lumMod val="75000"/>
                  </a:schemeClr>
                </a:solidFill>
                <a:effectLst/>
              </a:rPr>
              <a:t>H.</a:t>
            </a:r>
            <a:r>
              <a:rPr lang="vi-VN" sz="2200" dirty="0">
                <a:solidFill>
                  <a:schemeClr val="accent4">
                    <a:lumMod val="75000"/>
                  </a:schemeClr>
                </a:solidFill>
                <a:effectLst/>
              </a:rPr>
              <a:t>2.4 kể tên những thời vụ gieo trồng ở địa phương và sau đó liệt kê những cây trồng nào được gieo trồng vào những thời vụ đó</a:t>
            </a:r>
            <a:r>
              <a:rPr lang="en-US" sz="2200" dirty="0">
                <a:solidFill>
                  <a:schemeClr val="accent4">
                    <a:lumMod val="75000"/>
                  </a:schemeClr>
                </a:solidFill>
                <a:effectLst/>
              </a:rPr>
              <a:t>?</a:t>
            </a:r>
            <a:endParaRPr lang="vi-VN" sz="2200" dirty="0">
              <a:solidFill>
                <a:schemeClr val="accent4">
                  <a:lumMod val="75000"/>
                </a:schemeClr>
              </a:solidFill>
              <a:effectLst/>
            </a:endParaRPr>
          </a:p>
        </p:txBody>
      </p:sp>
      <p:pic>
        <p:nvPicPr>
          <p:cNvPr id="12" name="image38.png">
            <a:extLst>
              <a:ext uri="{FF2B5EF4-FFF2-40B4-BE49-F238E27FC236}">
                <a16:creationId xmlns="" xmlns:a16="http://schemas.microsoft.com/office/drawing/2014/main" id="{2E240582-1DC1-1B5A-FBA4-450DDE309F2B}"/>
              </a:ext>
            </a:extLst>
          </p:cNvPr>
          <p:cNvPicPr preferRelativeResize="0"/>
          <p:nvPr/>
        </p:nvPicPr>
        <p:blipFill>
          <a:blip r:embed="rId6"/>
          <a:srcRect/>
          <a:stretch>
            <a:fillRect/>
          </a:stretch>
        </p:blipFill>
        <p:spPr>
          <a:xfrm>
            <a:off x="573864" y="3272193"/>
            <a:ext cx="5602229" cy="3417487"/>
          </a:xfrm>
          <a:prstGeom prst="rect">
            <a:avLst/>
          </a:prstGeom>
        </p:spPr>
      </p:pic>
      <p:sp>
        <p:nvSpPr>
          <p:cNvPr id="13" name="TextBox 12">
            <a:extLst>
              <a:ext uri="{FF2B5EF4-FFF2-40B4-BE49-F238E27FC236}">
                <a16:creationId xmlns="" xmlns:a16="http://schemas.microsoft.com/office/drawing/2014/main" id="{9BD9AD32-A0FF-15C1-B489-3CC882A4A1A2}"/>
              </a:ext>
            </a:extLst>
          </p:cNvPr>
          <p:cNvSpPr txBox="1"/>
          <p:nvPr/>
        </p:nvSpPr>
        <p:spPr>
          <a:xfrm>
            <a:off x="6019590" y="3853757"/>
            <a:ext cx="6139544" cy="430887"/>
          </a:xfrm>
          <a:prstGeom prst="rect">
            <a:avLst/>
          </a:prstGeom>
          <a:noFill/>
        </p:spPr>
        <p:txBody>
          <a:bodyPr wrap="square" rtlCol="0">
            <a:spAutoFit/>
          </a:bodyPr>
          <a:lstStyle/>
          <a:p>
            <a:pPr marL="342900" indent="-342900">
              <a:buFont typeface="Courier New" panose="02070309020205020404" pitchFamily="49" charset="0"/>
              <a:buChar char="o"/>
            </a:pPr>
            <a:r>
              <a:rPr lang="en-US" sz="2100" i="1" dirty="0" err="1">
                <a:solidFill>
                  <a:srgbClr val="7030A0"/>
                </a:solidFill>
                <a:latin typeface="Arial" panose="020B0604020202020204" pitchFamily="34" charset="0"/>
                <a:cs typeface="Arial" panose="020B0604020202020204" pitchFamily="34" charset="0"/>
              </a:rPr>
              <a:t>Vụ</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xuân</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hè</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lúa</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ngô</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rau</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đậu</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cây</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ăn</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quả</a:t>
            </a:r>
            <a:r>
              <a:rPr lang="en-US" sz="2100" i="1" dirty="0">
                <a:solidFill>
                  <a:srgbClr val="7030A0"/>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 xmlns:a16="http://schemas.microsoft.com/office/drawing/2014/main" id="{47A8672A-165C-5B6E-75AF-641D67E8767A}"/>
              </a:ext>
            </a:extLst>
          </p:cNvPr>
          <p:cNvSpPr txBox="1"/>
          <p:nvPr/>
        </p:nvSpPr>
        <p:spPr>
          <a:xfrm>
            <a:off x="6052456" y="4719049"/>
            <a:ext cx="6139544" cy="430887"/>
          </a:xfrm>
          <a:prstGeom prst="rect">
            <a:avLst/>
          </a:prstGeom>
          <a:noFill/>
        </p:spPr>
        <p:txBody>
          <a:bodyPr wrap="square" rtlCol="0">
            <a:spAutoFit/>
          </a:bodyPr>
          <a:lstStyle/>
          <a:p>
            <a:pPr marL="342900" indent="-342900">
              <a:buFont typeface="Courier New" panose="02070309020205020404" pitchFamily="49" charset="0"/>
              <a:buChar char="o"/>
            </a:pPr>
            <a:r>
              <a:rPr lang="en-US" sz="2100" i="1" dirty="0" err="1">
                <a:solidFill>
                  <a:srgbClr val="7030A0"/>
                </a:solidFill>
                <a:latin typeface="Arial" panose="020B0604020202020204" pitchFamily="34" charset="0"/>
                <a:cs typeface="Arial" panose="020B0604020202020204" pitchFamily="34" charset="0"/>
              </a:rPr>
              <a:t>Vụ</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hè</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thu</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lúa</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ngô</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khoai</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rau</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đậu</a:t>
            </a:r>
            <a:endParaRPr lang="en-US" sz="2100" i="1" dirty="0">
              <a:solidFill>
                <a:srgbClr val="7030A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2038C84E-216B-8AA9-D925-96744B367C5F}"/>
              </a:ext>
            </a:extLst>
          </p:cNvPr>
          <p:cNvSpPr txBox="1"/>
          <p:nvPr/>
        </p:nvSpPr>
        <p:spPr>
          <a:xfrm>
            <a:off x="6169256" y="5632937"/>
            <a:ext cx="6139544" cy="430887"/>
          </a:xfrm>
          <a:prstGeom prst="rect">
            <a:avLst/>
          </a:prstGeom>
          <a:noFill/>
        </p:spPr>
        <p:txBody>
          <a:bodyPr wrap="square" rtlCol="0">
            <a:spAutoFit/>
          </a:bodyPr>
          <a:lstStyle/>
          <a:p>
            <a:pPr marL="342900" indent="-342900">
              <a:buFont typeface="Courier New" panose="02070309020205020404" pitchFamily="49" charset="0"/>
              <a:buChar char="o"/>
            </a:pPr>
            <a:r>
              <a:rPr lang="en-US" sz="2100" i="1" dirty="0" err="1">
                <a:solidFill>
                  <a:srgbClr val="7030A0"/>
                </a:solidFill>
                <a:latin typeface="Arial" panose="020B0604020202020204" pitchFamily="34" charset="0"/>
                <a:cs typeface="Arial" panose="020B0604020202020204" pitchFamily="34" charset="0"/>
              </a:rPr>
              <a:t>Vụ</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đông</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xuân</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ngô</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khoai</a:t>
            </a:r>
            <a:r>
              <a:rPr lang="en-US" sz="2100" i="1" dirty="0">
                <a:solidFill>
                  <a:srgbClr val="7030A0"/>
                </a:solidFill>
                <a:latin typeface="Arial" panose="020B0604020202020204" pitchFamily="34" charset="0"/>
                <a:cs typeface="Arial" panose="020B0604020202020204" pitchFamily="34" charset="0"/>
              </a:rPr>
              <a:t>, </a:t>
            </a:r>
            <a:r>
              <a:rPr lang="en-US" sz="2100" i="1" dirty="0" err="1">
                <a:solidFill>
                  <a:srgbClr val="7030A0"/>
                </a:solidFill>
                <a:latin typeface="Arial" panose="020B0604020202020204" pitchFamily="34" charset="0"/>
                <a:cs typeface="Arial" panose="020B0604020202020204" pitchFamily="34" charset="0"/>
              </a:rPr>
              <a:t>rau</a:t>
            </a:r>
            <a:endParaRPr lang="en-US" sz="2100" i="1" dirty="0">
              <a:solidFill>
                <a:srgbClr val="7030A0"/>
              </a:solidFill>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 xmlns:a16="http://schemas.microsoft.com/office/drawing/2014/main" id="{ABB4CD82-89E2-18CA-0F79-A31A22659A7E}"/>
              </a:ext>
            </a:extLst>
          </p:cNvPr>
          <p:cNvCxnSpPr/>
          <p:nvPr/>
        </p:nvCxnSpPr>
        <p:spPr>
          <a:xfrm>
            <a:off x="7151056" y="4491338"/>
            <a:ext cx="3545632" cy="1581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9E414941-24F7-64E5-22AC-B30AF89E49ED}"/>
              </a:ext>
            </a:extLst>
          </p:cNvPr>
          <p:cNvCxnSpPr/>
          <p:nvPr/>
        </p:nvCxnSpPr>
        <p:spPr>
          <a:xfrm>
            <a:off x="7151056" y="5406016"/>
            <a:ext cx="3545632" cy="1581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5122" name="Picture 2" descr="Sách giáo khoa trực tuyến lớp 7 - 8 - 9 năm học 2021 - 2022 - Trường THCS  Nguyễn Thị Minh Khai">
            <a:extLst>
              <a:ext uri="{FF2B5EF4-FFF2-40B4-BE49-F238E27FC236}">
                <a16:creationId xmlns="" xmlns:a16="http://schemas.microsoft.com/office/drawing/2014/main" id="{CBF4158A-B1C4-9068-86C7-F2F0AA025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2132" y="-869465"/>
            <a:ext cx="4177702" cy="310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964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heel(1)">
                                      <p:cBhvr>
                                        <p:cTn id="25" dur="20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barn(inVertical)">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
            <a:extLst>
              <a:ext uri="{FF2B5EF4-FFF2-40B4-BE49-F238E27FC236}">
                <a16:creationId xmlns="" xmlns:a16="http://schemas.microsoft.com/office/drawing/2014/main" id="{0F7A590C-9853-4722-8290-8F5FD2597C5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4579107" y="2627763"/>
            <a:ext cx="260285" cy="730624"/>
          </a:xfrm>
          <a:prstGeom prst="rect">
            <a:avLst/>
          </a:prstGeom>
        </p:spPr>
      </p:pic>
      <p:grpSp>
        <p:nvGrpSpPr>
          <p:cNvPr id="29" name="Group 4">
            <a:extLst>
              <a:ext uri="{FF2B5EF4-FFF2-40B4-BE49-F238E27FC236}">
                <a16:creationId xmlns="" xmlns:a16="http://schemas.microsoft.com/office/drawing/2014/main" id="{8C0F0833-63D7-4E6E-98C7-73A83B1375D2}"/>
              </a:ext>
            </a:extLst>
          </p:cNvPr>
          <p:cNvGrpSpPr/>
          <p:nvPr/>
        </p:nvGrpSpPr>
        <p:grpSpPr>
          <a:xfrm>
            <a:off x="895739" y="1655712"/>
            <a:ext cx="10412963" cy="4354494"/>
            <a:chOff x="0" y="0"/>
            <a:chExt cx="9134269" cy="2943493"/>
          </a:xfrm>
        </p:grpSpPr>
        <p:sp>
          <p:nvSpPr>
            <p:cNvPr id="30" name="Freeform 5">
              <a:extLst>
                <a:ext uri="{FF2B5EF4-FFF2-40B4-BE49-F238E27FC236}">
                  <a16:creationId xmlns="" xmlns:a16="http://schemas.microsoft.com/office/drawing/2014/main" id="{AD4CB338-EB3B-4A79-9E35-C9966B687B9B}"/>
                </a:ext>
              </a:extLst>
            </p:cNvPr>
            <p:cNvSpPr/>
            <p:nvPr/>
          </p:nvSpPr>
          <p:spPr>
            <a:xfrm>
              <a:off x="92710" y="106680"/>
              <a:ext cx="9030129" cy="2824114"/>
            </a:xfrm>
            <a:custGeom>
              <a:avLst/>
              <a:gdLst/>
              <a:ahLst/>
              <a:cxnLst/>
              <a:rect l="l" t="t" r="r" b="b"/>
              <a:pathLst>
                <a:path w="9030129" h="2824114">
                  <a:moveTo>
                    <a:pt x="9003459" y="2634883"/>
                  </a:moveTo>
                  <a:cubicBezTo>
                    <a:pt x="9003459" y="2722514"/>
                    <a:pt x="8927259" y="2793633"/>
                    <a:pt x="8845979" y="2793633"/>
                  </a:cubicBezTo>
                  <a:lnTo>
                    <a:pt x="66040" y="2793633"/>
                  </a:lnTo>
                  <a:cubicBezTo>
                    <a:pt x="43180" y="2793633"/>
                    <a:pt x="20320" y="2788554"/>
                    <a:pt x="0" y="2779664"/>
                  </a:cubicBezTo>
                  <a:cubicBezTo>
                    <a:pt x="26670" y="2807604"/>
                    <a:pt x="63500" y="2824114"/>
                    <a:pt x="151682" y="2824114"/>
                  </a:cubicBezTo>
                  <a:lnTo>
                    <a:pt x="8884079" y="2824114"/>
                  </a:lnTo>
                  <a:cubicBezTo>
                    <a:pt x="8964089" y="2824114"/>
                    <a:pt x="9030129" y="2758074"/>
                    <a:pt x="9030129" y="2678064"/>
                  </a:cubicBezTo>
                  <a:lnTo>
                    <a:pt x="9030129" y="95250"/>
                  </a:lnTo>
                  <a:cubicBezTo>
                    <a:pt x="9030129" y="58420"/>
                    <a:pt x="9016159" y="25400"/>
                    <a:pt x="8994569" y="0"/>
                  </a:cubicBezTo>
                  <a:cubicBezTo>
                    <a:pt x="9000919" y="16510"/>
                    <a:pt x="9003459" y="34290"/>
                    <a:pt x="9003459" y="52070"/>
                  </a:cubicBezTo>
                  <a:lnTo>
                    <a:pt x="9003459" y="2634883"/>
                  </a:lnTo>
                  <a:lnTo>
                    <a:pt x="9003459" y="2634883"/>
                  </a:lnTo>
                  <a:close/>
                </a:path>
              </a:pathLst>
            </a:custGeom>
            <a:solidFill>
              <a:srgbClr val="6D592D"/>
            </a:solidFill>
          </p:spPr>
        </p:sp>
        <p:sp>
          <p:nvSpPr>
            <p:cNvPr id="31" name="Freeform 6">
              <a:extLst>
                <a:ext uri="{FF2B5EF4-FFF2-40B4-BE49-F238E27FC236}">
                  <a16:creationId xmlns="" xmlns:a16="http://schemas.microsoft.com/office/drawing/2014/main" id="{7DCC2E04-E738-4DAD-9339-B73075E3BAAB}"/>
                </a:ext>
              </a:extLst>
            </p:cNvPr>
            <p:cNvSpPr/>
            <p:nvPr/>
          </p:nvSpPr>
          <p:spPr>
            <a:xfrm>
              <a:off x="12700" y="12700"/>
              <a:ext cx="9069499" cy="2874913"/>
            </a:xfrm>
            <a:custGeom>
              <a:avLst/>
              <a:gdLst/>
              <a:ahLst/>
              <a:cxnLst/>
              <a:rect l="l" t="t" r="r" b="b"/>
              <a:pathLst>
                <a:path w="9069499" h="2874913">
                  <a:moveTo>
                    <a:pt x="146050" y="2874913"/>
                  </a:moveTo>
                  <a:lnTo>
                    <a:pt x="8923449" y="2874913"/>
                  </a:lnTo>
                  <a:cubicBezTo>
                    <a:pt x="9003459" y="2874913"/>
                    <a:pt x="9069499" y="2808874"/>
                    <a:pt x="9069499" y="2728863"/>
                  </a:cubicBezTo>
                  <a:lnTo>
                    <a:pt x="9069499" y="146050"/>
                  </a:lnTo>
                  <a:cubicBezTo>
                    <a:pt x="9069499" y="66040"/>
                    <a:pt x="9003459" y="0"/>
                    <a:pt x="8923449" y="0"/>
                  </a:cubicBezTo>
                  <a:lnTo>
                    <a:pt x="146050" y="0"/>
                  </a:lnTo>
                  <a:cubicBezTo>
                    <a:pt x="66040" y="0"/>
                    <a:pt x="0" y="66040"/>
                    <a:pt x="0" y="146050"/>
                  </a:cubicBezTo>
                  <a:lnTo>
                    <a:pt x="0" y="2728863"/>
                  </a:lnTo>
                  <a:cubicBezTo>
                    <a:pt x="0" y="2810143"/>
                    <a:pt x="66040" y="2874913"/>
                    <a:pt x="146050" y="2874913"/>
                  </a:cubicBezTo>
                  <a:close/>
                </a:path>
              </a:pathLst>
            </a:custGeom>
            <a:solidFill>
              <a:srgbClr val="FFFFFF"/>
            </a:solidFill>
          </p:spPr>
        </p:sp>
        <p:sp>
          <p:nvSpPr>
            <p:cNvPr id="32" name="Freeform 7">
              <a:extLst>
                <a:ext uri="{FF2B5EF4-FFF2-40B4-BE49-F238E27FC236}">
                  <a16:creationId xmlns="" xmlns:a16="http://schemas.microsoft.com/office/drawing/2014/main" id="{6295DCEF-0D01-4A01-9246-A23775780336}"/>
                </a:ext>
              </a:extLst>
            </p:cNvPr>
            <p:cNvSpPr/>
            <p:nvPr/>
          </p:nvSpPr>
          <p:spPr>
            <a:xfrm>
              <a:off x="0" y="0"/>
              <a:ext cx="9134269" cy="2943494"/>
            </a:xfrm>
            <a:custGeom>
              <a:avLst/>
              <a:gdLst/>
              <a:ahLst/>
              <a:cxnLst/>
              <a:rect l="l" t="t" r="r" b="b"/>
              <a:pathLst>
                <a:path w="9134269" h="2943494">
                  <a:moveTo>
                    <a:pt x="9070769" y="74930"/>
                  </a:moveTo>
                  <a:cubicBezTo>
                    <a:pt x="9042829" y="30480"/>
                    <a:pt x="8993299" y="0"/>
                    <a:pt x="8936149" y="0"/>
                  </a:cubicBezTo>
                  <a:lnTo>
                    <a:pt x="158750" y="0"/>
                  </a:lnTo>
                  <a:cubicBezTo>
                    <a:pt x="71120" y="0"/>
                    <a:pt x="0" y="71120"/>
                    <a:pt x="0" y="158750"/>
                  </a:cubicBezTo>
                  <a:lnTo>
                    <a:pt x="0" y="2741563"/>
                  </a:lnTo>
                  <a:cubicBezTo>
                    <a:pt x="0" y="2793634"/>
                    <a:pt x="25400" y="2839353"/>
                    <a:pt x="63500" y="2868563"/>
                  </a:cubicBezTo>
                  <a:cubicBezTo>
                    <a:pt x="91440" y="2913013"/>
                    <a:pt x="140970" y="2943494"/>
                    <a:pt x="253080" y="2943494"/>
                  </a:cubicBezTo>
                  <a:lnTo>
                    <a:pt x="8975519" y="2943494"/>
                  </a:lnTo>
                  <a:cubicBezTo>
                    <a:pt x="9063149" y="2943494"/>
                    <a:pt x="9134269" y="2872374"/>
                    <a:pt x="9134269" y="2784744"/>
                  </a:cubicBezTo>
                  <a:lnTo>
                    <a:pt x="9134269" y="201930"/>
                  </a:lnTo>
                  <a:cubicBezTo>
                    <a:pt x="9134269" y="149860"/>
                    <a:pt x="9108869" y="104140"/>
                    <a:pt x="9070769" y="74930"/>
                  </a:cubicBezTo>
                  <a:close/>
                  <a:moveTo>
                    <a:pt x="12700" y="2741563"/>
                  </a:moveTo>
                  <a:lnTo>
                    <a:pt x="12700" y="158750"/>
                  </a:lnTo>
                  <a:cubicBezTo>
                    <a:pt x="12700" y="78740"/>
                    <a:pt x="78740" y="12700"/>
                    <a:pt x="158750" y="12700"/>
                  </a:cubicBezTo>
                  <a:lnTo>
                    <a:pt x="8936149" y="12700"/>
                  </a:lnTo>
                  <a:cubicBezTo>
                    <a:pt x="9016159" y="12700"/>
                    <a:pt x="9082199" y="78740"/>
                    <a:pt x="9082199" y="158750"/>
                  </a:cubicBezTo>
                  <a:lnTo>
                    <a:pt x="9082199" y="2741563"/>
                  </a:lnTo>
                  <a:cubicBezTo>
                    <a:pt x="9082199" y="2821574"/>
                    <a:pt x="9016159" y="2887613"/>
                    <a:pt x="8936149" y="2887613"/>
                  </a:cubicBezTo>
                  <a:lnTo>
                    <a:pt x="158750" y="2887613"/>
                  </a:lnTo>
                  <a:cubicBezTo>
                    <a:pt x="78740" y="2887613"/>
                    <a:pt x="12700" y="2822843"/>
                    <a:pt x="12700" y="2741563"/>
                  </a:cubicBezTo>
                  <a:close/>
                  <a:moveTo>
                    <a:pt x="9122839" y="2784743"/>
                  </a:moveTo>
                  <a:cubicBezTo>
                    <a:pt x="9122839" y="2864753"/>
                    <a:pt x="9055529" y="2930793"/>
                    <a:pt x="8975519" y="2930793"/>
                  </a:cubicBezTo>
                  <a:lnTo>
                    <a:pt x="253080" y="2930793"/>
                  </a:lnTo>
                  <a:cubicBezTo>
                    <a:pt x="157480" y="2930793"/>
                    <a:pt x="120650" y="2914283"/>
                    <a:pt x="93980" y="2886343"/>
                  </a:cubicBezTo>
                  <a:cubicBezTo>
                    <a:pt x="114300" y="2895233"/>
                    <a:pt x="135890" y="2900313"/>
                    <a:pt x="160020" y="2900313"/>
                  </a:cubicBezTo>
                  <a:lnTo>
                    <a:pt x="8937419" y="2900313"/>
                  </a:lnTo>
                  <a:cubicBezTo>
                    <a:pt x="9025049" y="2900313"/>
                    <a:pt x="9096169" y="2829193"/>
                    <a:pt x="9096169" y="2741563"/>
                  </a:cubicBezTo>
                  <a:lnTo>
                    <a:pt x="9096169" y="158750"/>
                  </a:lnTo>
                  <a:cubicBezTo>
                    <a:pt x="9096169" y="140970"/>
                    <a:pt x="9092359" y="123190"/>
                    <a:pt x="9087279" y="106680"/>
                  </a:cubicBezTo>
                  <a:cubicBezTo>
                    <a:pt x="9108869" y="132080"/>
                    <a:pt x="9122839" y="165100"/>
                    <a:pt x="9122839" y="201930"/>
                  </a:cubicBezTo>
                  <a:lnTo>
                    <a:pt x="9122839" y="2784743"/>
                  </a:lnTo>
                  <a:cubicBezTo>
                    <a:pt x="9122839" y="2784743"/>
                    <a:pt x="9122839" y="2784743"/>
                    <a:pt x="9122839" y="2784743"/>
                  </a:cubicBezTo>
                  <a:close/>
                </a:path>
              </a:pathLst>
            </a:custGeom>
            <a:solidFill>
              <a:srgbClr val="6D592D"/>
            </a:solidFill>
          </p:spPr>
        </p:sp>
      </p:grpSp>
      <p:pic>
        <p:nvPicPr>
          <p:cNvPr id="33" name="Picture 10">
            <a:extLst>
              <a:ext uri="{FF2B5EF4-FFF2-40B4-BE49-F238E27FC236}">
                <a16:creationId xmlns="" xmlns:a16="http://schemas.microsoft.com/office/drawing/2014/main" id="{2BAFFED3-96D2-4CDE-9E38-263E9D4E31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45117" y="1935248"/>
            <a:ext cx="4996270" cy="4841260"/>
          </a:xfrm>
          <a:prstGeom prst="rect">
            <a:avLst/>
          </a:prstGeom>
        </p:spPr>
      </p:pic>
      <p:sp>
        <p:nvSpPr>
          <p:cNvPr id="2" name="TextBox 1">
            <a:extLst>
              <a:ext uri="{FF2B5EF4-FFF2-40B4-BE49-F238E27FC236}">
                <a16:creationId xmlns="" xmlns:a16="http://schemas.microsoft.com/office/drawing/2014/main" id="{02A42B31-DA86-C26E-FE23-439C1960105E}"/>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AutoShape 12">
            <a:extLst>
              <a:ext uri="{FF2B5EF4-FFF2-40B4-BE49-F238E27FC236}">
                <a16:creationId xmlns="" xmlns:a16="http://schemas.microsoft.com/office/drawing/2014/main" id="{3D3A489C-7C64-A3F1-C94A-0707CB074085}"/>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4" name="TextBox 3">
            <a:extLst>
              <a:ext uri="{FF2B5EF4-FFF2-40B4-BE49-F238E27FC236}">
                <a16:creationId xmlns="" xmlns:a16="http://schemas.microsoft.com/office/drawing/2014/main" id="{845BB910-9D34-BC7D-538C-C9B046984F0A}"/>
              </a:ext>
            </a:extLst>
          </p:cNvPr>
          <p:cNvSpPr txBox="1"/>
          <p:nvPr/>
        </p:nvSpPr>
        <p:spPr>
          <a:xfrm>
            <a:off x="968117" y="921854"/>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c. </a:t>
            </a:r>
            <a:r>
              <a:rPr lang="en-US" sz="2200" b="1" i="1" dirty="0" err="1">
                <a:solidFill>
                  <a:srgbClr val="00B050"/>
                </a:solidFill>
                <a:effectLst/>
                <a:latin typeface="Arial" panose="020B0604020202020204" pitchFamily="34" charset="0"/>
                <a:cs typeface="Arial" panose="020B0604020202020204" pitchFamily="34" charset="0"/>
              </a:rPr>
              <a:t>Gieo</a:t>
            </a:r>
            <a:r>
              <a:rPr lang="en-US" sz="2200" b="1" i="1" dirty="0">
                <a:solidFill>
                  <a:srgbClr val="00B050"/>
                </a:solidFill>
                <a:effectLst/>
                <a:latin typeface="Arial" panose="020B0604020202020204" pitchFamily="34" charset="0"/>
                <a:cs typeface="Arial" panose="020B0604020202020204" pitchFamily="34" charset="0"/>
              </a:rPr>
              <a:t> </a:t>
            </a:r>
            <a:r>
              <a:rPr lang="en-US" sz="2200" b="1" i="1" dirty="0" err="1">
                <a:solidFill>
                  <a:srgbClr val="00B050"/>
                </a:solidFill>
                <a:effectLst/>
                <a:latin typeface="Arial" panose="020B0604020202020204" pitchFamily="34" charset="0"/>
                <a:cs typeface="Arial" panose="020B0604020202020204" pitchFamily="34" charset="0"/>
              </a:rPr>
              <a:t>trồng</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D091B3FD-9143-CC53-5555-A9934F7335B6}"/>
              </a:ext>
            </a:extLst>
          </p:cNvPr>
          <p:cNvSpPr txBox="1"/>
          <p:nvPr/>
        </p:nvSpPr>
        <p:spPr>
          <a:xfrm>
            <a:off x="4876801" y="2279089"/>
            <a:ext cx="6463752" cy="3084691"/>
          </a:xfrm>
          <a:prstGeom prst="rect">
            <a:avLst/>
          </a:prstGeom>
          <a:noFill/>
        </p:spPr>
        <p:txBody>
          <a:bodyPr wrap="square">
            <a:spAutoFit/>
          </a:bodyPr>
          <a:lstStyle/>
          <a:p>
            <a:pPr marL="342900" marR="0" indent="-342900">
              <a:lnSpc>
                <a:spcPct val="150000"/>
              </a:lnSpc>
              <a:spcBef>
                <a:spcPts val="0"/>
              </a:spcBef>
              <a:spcAft>
                <a:spcPts val="0"/>
              </a:spcAft>
              <a:buFont typeface="Courier New" panose="02070309020205020404" pitchFamily="49" charset="0"/>
              <a:buChar char="o"/>
            </a:pPr>
            <a:r>
              <a:rPr lang="vi-VN" sz="2200" dirty="0">
                <a:solidFill>
                  <a:srgbClr val="0070C0"/>
                </a:solidFill>
                <a:effectLst/>
              </a:rPr>
              <a:t>Thời vụ là khoảng thời gian để gieo trồng đối với mỗi loại cây trồng. </a:t>
            </a:r>
            <a:endParaRPr lang="en-US" sz="2200" dirty="0">
              <a:solidFill>
                <a:srgbClr val="0070C0"/>
              </a:solidFill>
              <a:effectLst/>
            </a:endParaRPr>
          </a:p>
          <a:p>
            <a:pPr marL="342900" marR="0" indent="-342900">
              <a:lnSpc>
                <a:spcPct val="150000"/>
              </a:lnSpc>
              <a:spcBef>
                <a:spcPts val="0"/>
              </a:spcBef>
              <a:spcAft>
                <a:spcPts val="0"/>
              </a:spcAft>
              <a:buFont typeface="Courier New" panose="02070309020205020404" pitchFamily="49" charset="0"/>
              <a:buChar char="o"/>
            </a:pPr>
            <a:r>
              <a:rPr lang="vi-VN" sz="2200" dirty="0">
                <a:solidFill>
                  <a:srgbClr val="0070C0"/>
                </a:solidFill>
                <a:effectLst/>
              </a:rPr>
              <a:t>Thời vụ gieo trồng thích hợp thuận tiện cho việc gieo trồng và đảm bảo cho cây trồng sinh trưởng, phát triển tốt cho năng suất cao; tránh được các rủi ro về thời tiết, sâu bệnh</a:t>
            </a:r>
            <a:r>
              <a:rPr lang="en-US" sz="2200" dirty="0">
                <a:solidFill>
                  <a:srgbClr val="0070C0"/>
                </a:solidFill>
                <a:effectLst/>
              </a:rPr>
              <a:t>.</a:t>
            </a:r>
            <a:endParaRPr lang="vi-VN" sz="2200" dirty="0">
              <a:solidFill>
                <a:srgbClr val="0070C0"/>
              </a:solidFill>
              <a:effectLst/>
            </a:endParaRPr>
          </a:p>
        </p:txBody>
      </p:sp>
      <p:pic>
        <p:nvPicPr>
          <p:cNvPr id="6146" name="Picture 2" descr="Cây Hoa Cảnh, Chậu Cây, Tải Hình Cây Cảnh PNG 40 - Free.Vector6.com">
            <a:extLst>
              <a:ext uri="{FF2B5EF4-FFF2-40B4-BE49-F238E27FC236}">
                <a16:creationId xmlns="" xmlns:a16="http://schemas.microsoft.com/office/drawing/2014/main" id="{3BBC6425-5319-D282-7D80-E5071FA13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5492" y="38542"/>
            <a:ext cx="2761391" cy="19375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ậu Cây, Hoa Hướng Dương, Tải Hình Cây Cảnh PNG 35 - Free.Vector6.com">
            <a:extLst>
              <a:ext uri="{FF2B5EF4-FFF2-40B4-BE49-F238E27FC236}">
                <a16:creationId xmlns="" xmlns:a16="http://schemas.microsoft.com/office/drawing/2014/main" id="{D62FF13D-F138-C14B-280A-B34BD46DE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4290" y="38541"/>
            <a:ext cx="2617220" cy="213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4808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ircle(in)">
                                      <p:cBhvr>
                                        <p:cTn id="7" dur="2000"/>
                                        <p:tgtEl>
                                          <p:spTgt spid="6148"/>
                                        </p:tgtEl>
                                      </p:cBhvr>
                                    </p:animEffect>
                                  </p:childTnLst>
                                </p:cTn>
                              </p:par>
                              <p:par>
                                <p:cTn id="8" presetID="6"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ircle(in)">
                                      <p:cBhvr>
                                        <p:cTn id="13" dur="20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A"/>
        </a:solidFill>
        <a:effectLst/>
      </p:bgPr>
    </p:bg>
    <p:spTree>
      <p:nvGrpSpPr>
        <p:cNvPr id="1" name=""/>
        <p:cNvGrpSpPr/>
        <p:nvPr/>
      </p:nvGrpSpPr>
      <p:grpSpPr>
        <a:xfrm>
          <a:off x="0" y="0"/>
          <a:ext cx="0" cy="0"/>
          <a:chOff x="0" y="0"/>
          <a:chExt cx="0" cy="0"/>
        </a:xfrm>
      </p:grpSpPr>
      <p:pic>
        <p:nvPicPr>
          <p:cNvPr id="39" name="Picture 12">
            <a:extLst>
              <a:ext uri="{FF2B5EF4-FFF2-40B4-BE49-F238E27FC236}">
                <a16:creationId xmlns="" xmlns:a16="http://schemas.microsoft.com/office/drawing/2014/main" id="{303D24CB-51B6-4F42-BD21-D94D1A99088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6742117" y="156678"/>
            <a:ext cx="588089" cy="684820"/>
          </a:xfrm>
          <a:prstGeom prst="rect">
            <a:avLst/>
          </a:prstGeom>
        </p:spPr>
      </p:pic>
      <p:pic>
        <p:nvPicPr>
          <p:cNvPr id="40" name="Picture 13">
            <a:extLst>
              <a:ext uri="{FF2B5EF4-FFF2-40B4-BE49-F238E27FC236}">
                <a16:creationId xmlns="" xmlns:a16="http://schemas.microsoft.com/office/drawing/2014/main" id="{95827E93-3719-4546-9D7D-46CF636DF7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59366">
            <a:off x="10995891" y="427821"/>
            <a:ext cx="260285" cy="730624"/>
          </a:xfrm>
          <a:prstGeom prst="rect">
            <a:avLst/>
          </a:prstGeom>
        </p:spPr>
      </p:pic>
      <p:grpSp>
        <p:nvGrpSpPr>
          <p:cNvPr id="48" name="Group 20">
            <a:extLst>
              <a:ext uri="{FF2B5EF4-FFF2-40B4-BE49-F238E27FC236}">
                <a16:creationId xmlns="" xmlns:a16="http://schemas.microsoft.com/office/drawing/2014/main" id="{113FB3F1-1CB2-4FD9-8302-B84D2DA21AC7}"/>
              </a:ext>
            </a:extLst>
          </p:cNvPr>
          <p:cNvGrpSpPr/>
          <p:nvPr/>
        </p:nvGrpSpPr>
        <p:grpSpPr>
          <a:xfrm>
            <a:off x="8744194" y="320985"/>
            <a:ext cx="1589460" cy="472148"/>
            <a:chOff x="0" y="0"/>
            <a:chExt cx="6442998" cy="1913890"/>
          </a:xfrm>
        </p:grpSpPr>
        <p:sp>
          <p:nvSpPr>
            <p:cNvPr id="49" name="Freeform 21">
              <a:extLst>
                <a:ext uri="{FF2B5EF4-FFF2-40B4-BE49-F238E27FC236}">
                  <a16:creationId xmlns="" xmlns:a16="http://schemas.microsoft.com/office/drawing/2014/main" id="{E017C9B0-4274-4C83-8694-D0A838C1819B}"/>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2" name="TextBox 1">
            <a:extLst>
              <a:ext uri="{FF2B5EF4-FFF2-40B4-BE49-F238E27FC236}">
                <a16:creationId xmlns="" xmlns:a16="http://schemas.microsoft.com/office/drawing/2014/main" id="{8D24E876-F54B-888C-E616-BD64620F5293}"/>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AutoShape 12">
            <a:extLst>
              <a:ext uri="{FF2B5EF4-FFF2-40B4-BE49-F238E27FC236}">
                <a16:creationId xmlns="" xmlns:a16="http://schemas.microsoft.com/office/drawing/2014/main" id="{7B9A875E-32D0-FA44-02C3-1AF28E210214}"/>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4" name="TextBox 3">
            <a:extLst>
              <a:ext uri="{FF2B5EF4-FFF2-40B4-BE49-F238E27FC236}">
                <a16:creationId xmlns="" xmlns:a16="http://schemas.microsoft.com/office/drawing/2014/main" id="{FF9C0E66-E169-2E55-ACCA-6D427570662D}"/>
              </a:ext>
            </a:extLst>
          </p:cNvPr>
          <p:cNvSpPr txBox="1"/>
          <p:nvPr/>
        </p:nvSpPr>
        <p:spPr>
          <a:xfrm>
            <a:off x="968117" y="921854"/>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c. </a:t>
            </a:r>
            <a:r>
              <a:rPr lang="en-US" sz="2200" b="1" i="1" dirty="0" err="1">
                <a:solidFill>
                  <a:srgbClr val="00B050"/>
                </a:solidFill>
                <a:effectLst/>
                <a:latin typeface="Arial" panose="020B0604020202020204" pitchFamily="34" charset="0"/>
                <a:cs typeface="Arial" panose="020B0604020202020204" pitchFamily="34" charset="0"/>
              </a:rPr>
              <a:t>Gieo</a:t>
            </a:r>
            <a:r>
              <a:rPr lang="en-US" sz="2200" b="1" i="1" dirty="0">
                <a:solidFill>
                  <a:srgbClr val="00B050"/>
                </a:solidFill>
                <a:effectLst/>
                <a:latin typeface="Arial" panose="020B0604020202020204" pitchFamily="34" charset="0"/>
                <a:cs typeface="Arial" panose="020B0604020202020204" pitchFamily="34" charset="0"/>
              </a:rPr>
              <a:t> </a:t>
            </a:r>
            <a:r>
              <a:rPr lang="en-US" sz="2200" b="1" i="1" dirty="0" err="1">
                <a:solidFill>
                  <a:srgbClr val="00B050"/>
                </a:solidFill>
                <a:effectLst/>
                <a:latin typeface="Arial" panose="020B0604020202020204" pitchFamily="34" charset="0"/>
                <a:cs typeface="Arial" panose="020B0604020202020204" pitchFamily="34" charset="0"/>
              </a:rPr>
              <a:t>trồng</a:t>
            </a:r>
            <a:endParaRPr lang="en-US" sz="2200" i="1" dirty="0">
              <a:solidFill>
                <a:srgbClr val="00B050"/>
              </a:solidFill>
              <a:effectLst/>
              <a:latin typeface="Arial" panose="020B0604020202020204" pitchFamily="34" charset="0"/>
              <a:cs typeface="Arial" panose="020B0604020202020204" pitchFamily="34" charset="0"/>
            </a:endParaRPr>
          </a:p>
        </p:txBody>
      </p:sp>
      <p:pic>
        <p:nvPicPr>
          <p:cNvPr id="8194" name="Picture 2" descr="Hãy là người gieo hạt dễ thương, bền bỉ và kiên trì! - Kona Real">
            <a:extLst>
              <a:ext uri="{FF2B5EF4-FFF2-40B4-BE49-F238E27FC236}">
                <a16:creationId xmlns="" xmlns:a16="http://schemas.microsoft.com/office/drawing/2014/main" id="{BC9474EA-9B9C-ED0A-2DA5-1E2BCFFE7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4" y="2103925"/>
            <a:ext cx="4587641" cy="374144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ướng dẫn kỹ thuật giâm hom">
            <a:extLst>
              <a:ext uri="{FF2B5EF4-FFF2-40B4-BE49-F238E27FC236}">
                <a16:creationId xmlns="" xmlns:a16="http://schemas.microsoft.com/office/drawing/2014/main" id="{C186F986-F0D6-2CFB-35CE-C1C0096C85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8749" y="2078363"/>
            <a:ext cx="3754016" cy="377122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ách trồng hành tây đơn giản ngay tại nhà, 4 tuần sau mang nấu ăn không hết">
            <a:extLst>
              <a:ext uri="{FF2B5EF4-FFF2-40B4-BE49-F238E27FC236}">
                <a16:creationId xmlns="" xmlns:a16="http://schemas.microsoft.com/office/drawing/2014/main" id="{8EFBBFA8-3FF5-7504-452B-E50DEC004A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0385" y="2078364"/>
            <a:ext cx="3517640" cy="3771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EE16EAE0-878A-45AA-987F-7163283BC31C}"/>
              </a:ext>
            </a:extLst>
          </p:cNvPr>
          <p:cNvSpPr/>
          <p:nvPr/>
        </p:nvSpPr>
        <p:spPr>
          <a:xfrm>
            <a:off x="983668" y="6185486"/>
            <a:ext cx="2631233" cy="590812"/>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70C0"/>
                </a:solidFill>
                <a:latin typeface="Arial" panose="020B0604020202020204" pitchFamily="34" charset="0"/>
                <a:cs typeface="Arial" panose="020B0604020202020204" pitchFamily="34" charset="0"/>
              </a:rPr>
              <a:t>Gieo</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hạt</a:t>
            </a:r>
            <a:endParaRPr lang="en-US" sz="2200" dirty="0">
              <a:solidFill>
                <a:srgbClr val="0070C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CC998A6E-E5DA-EE9C-FA6B-F8C334BA324F}"/>
              </a:ext>
            </a:extLst>
          </p:cNvPr>
          <p:cNvSpPr/>
          <p:nvPr/>
        </p:nvSpPr>
        <p:spPr>
          <a:xfrm>
            <a:off x="7274768" y="6164143"/>
            <a:ext cx="3964666" cy="590812"/>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200" dirty="0" err="1">
                <a:solidFill>
                  <a:srgbClr val="0070C0"/>
                </a:solidFill>
                <a:effectLst/>
                <a:latin typeface="Arial" panose="020B0604020202020204" pitchFamily="34" charset="0"/>
                <a:cs typeface="Arial" panose="020B0604020202020204" pitchFamily="34" charset="0"/>
              </a:rPr>
              <a:t>Trồng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bằng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hom</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bằng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củ</a:t>
            </a:r>
            <a:endParaRPr lang="en-US" sz="2200" dirty="0">
              <a:solidFill>
                <a:srgbClr val="0070C0"/>
              </a:solidFill>
              <a:effectLst/>
              <a:latin typeface="Arial" panose="020B0604020202020204" pitchFamily="34" charset="0"/>
              <a:cs typeface="Arial" panose="020B0604020202020204" pitchFamily="34" charset="0"/>
            </a:endParaRPr>
          </a:p>
        </p:txBody>
      </p:sp>
      <p:pic>
        <p:nvPicPr>
          <p:cNvPr id="8200" name="Picture 8" descr="THỜI ĐIỂM VÀ KỸ THUẬT CHUYỂN CÂY NON TRONG BẦU ƯƠM RA ĐẤT TRỒNG">
            <a:extLst>
              <a:ext uri="{FF2B5EF4-FFF2-40B4-BE49-F238E27FC236}">
                <a16:creationId xmlns="" xmlns:a16="http://schemas.microsoft.com/office/drawing/2014/main" id="{CB7A2661-D957-F857-BE20-C3784116AD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078" y="2078364"/>
            <a:ext cx="4693388" cy="37712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6AB75C79-86A3-A2FE-1240-DF9C9A5FC4BF}"/>
              </a:ext>
            </a:extLst>
          </p:cNvPr>
          <p:cNvSpPr/>
          <p:nvPr/>
        </p:nvSpPr>
        <p:spPr>
          <a:xfrm>
            <a:off x="983668" y="6171463"/>
            <a:ext cx="3482585" cy="590812"/>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Trồng</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bằng</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cây</a:t>
            </a:r>
            <a:r>
              <a:rPr lang="en-US" sz="2200" dirty="0">
                <a:solidFill>
                  <a:srgbClr val="0070C0"/>
                </a:solidFill>
                <a:latin typeface="Arial" panose="020B0604020202020204" pitchFamily="34" charset="0"/>
                <a:cs typeface="Arial" panose="020B0604020202020204" pitchFamily="34" charset="0"/>
              </a:rPr>
              <a:t> con</a:t>
            </a:r>
          </a:p>
        </p:txBody>
      </p:sp>
      <p:sp>
        <p:nvSpPr>
          <p:cNvPr id="9" name="TextBox 8">
            <a:extLst>
              <a:ext uri="{FF2B5EF4-FFF2-40B4-BE49-F238E27FC236}">
                <a16:creationId xmlns="" xmlns:a16="http://schemas.microsoft.com/office/drawing/2014/main" id="{7F308811-6FD1-D64F-1911-36341238E872}"/>
              </a:ext>
            </a:extLst>
          </p:cNvPr>
          <p:cNvSpPr txBox="1"/>
          <p:nvPr/>
        </p:nvSpPr>
        <p:spPr>
          <a:xfrm>
            <a:off x="1164386" y="1367081"/>
            <a:ext cx="6214186" cy="537391"/>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Phương thức gieo trồng:</a:t>
            </a:r>
          </a:p>
        </p:txBody>
      </p:sp>
    </p:spTree>
    <p:extLst>
      <p:ext uri="{BB962C8B-B14F-4D97-AF65-F5344CB8AC3E}">
        <p14:creationId xmlns:p14="http://schemas.microsoft.com/office/powerpoint/2010/main" val="25825699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1)">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wheel(1)">
                                      <p:cBhvr>
                                        <p:cTn id="17" dur="2000"/>
                                        <p:tgtEl>
                                          <p:spTgt spid="8196"/>
                                        </p:tgtEl>
                                      </p:cBhvr>
                                    </p:animEffect>
                                  </p:childTnLst>
                                </p:cTn>
                              </p:par>
                              <p:par>
                                <p:cTn id="18" presetID="21" presetClass="entr" presetSubtype="1" fill="hold" nodeType="withEffect">
                                  <p:stCondLst>
                                    <p:cond delay="0"/>
                                  </p:stCondLst>
                                  <p:childTnLst>
                                    <p:set>
                                      <p:cBhvr>
                                        <p:cTn id="19" dur="1" fill="hold">
                                          <p:stCondLst>
                                            <p:cond delay="0"/>
                                          </p:stCondLst>
                                        </p:cTn>
                                        <p:tgtEl>
                                          <p:spTgt spid="8198"/>
                                        </p:tgtEl>
                                        <p:attrNameLst>
                                          <p:attrName>style.visibility</p:attrName>
                                        </p:attrNameLst>
                                      </p:cBhvr>
                                      <p:to>
                                        <p:strVal val="visible"/>
                                      </p:to>
                                    </p:set>
                                    <p:animEffect transition="in" filter="wheel(1)">
                                      <p:cBhvr>
                                        <p:cTn id="20" dur="2000"/>
                                        <p:tgtEl>
                                          <p:spTgt spid="819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200"/>
                                        </p:tgtEl>
                                        <p:attrNameLst>
                                          <p:attrName>style.visibility</p:attrName>
                                        </p:attrNameLst>
                                      </p:cBhvr>
                                      <p:to>
                                        <p:strVal val="visible"/>
                                      </p:to>
                                    </p:set>
                                    <p:animEffect transition="in" filter="circle(in)">
                                      <p:cBhvr>
                                        <p:cTn id="30" dur="2000"/>
                                        <p:tgtEl>
                                          <p:spTgt spid="820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D24E876-F54B-888C-E616-BD64620F5293}"/>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 xmlns:a16="http://schemas.microsoft.com/office/drawing/2014/main" id="{FF9C0E66-E169-2E55-ACCA-6D427570662D}"/>
              </a:ext>
            </a:extLst>
          </p:cNvPr>
          <p:cNvSpPr txBox="1"/>
          <p:nvPr/>
        </p:nvSpPr>
        <p:spPr>
          <a:xfrm>
            <a:off x="968117" y="921854"/>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a:t>
            </a:r>
            <a:r>
              <a:rPr lang="en-US" sz="2200" b="1" i="1" dirty="0" err="1">
                <a:solidFill>
                  <a:srgbClr val="00B050"/>
                </a:solidFill>
                <a:latin typeface="Arial" panose="020B0604020202020204" pitchFamily="34" charset="0"/>
                <a:cs typeface="Arial" panose="020B0604020202020204" pitchFamily="34" charset="0"/>
              </a:rPr>
              <a:t>Chăm</a:t>
            </a:r>
            <a:r>
              <a:rPr lang="en-US" sz="2200" b="1" i="1" dirty="0">
                <a:solidFill>
                  <a:srgbClr val="00B050"/>
                </a:solidFill>
                <a:latin typeface="Arial" panose="020B0604020202020204" pitchFamily="34" charset="0"/>
                <a:cs typeface="Arial" panose="020B0604020202020204" pitchFamily="34" charset="0"/>
              </a:rPr>
              <a:t> </a:t>
            </a:r>
            <a:r>
              <a:rPr lang="en-US" sz="2200" b="1" i="1" dirty="0" err="1">
                <a:solidFill>
                  <a:srgbClr val="00B050"/>
                </a:solidFill>
                <a:latin typeface="Arial" panose="020B0604020202020204" pitchFamily="34" charset="0"/>
                <a:cs typeface="Arial" panose="020B0604020202020204" pitchFamily="34" charset="0"/>
              </a:rPr>
              <a:t>sóc</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418CD8DF-764F-3303-D205-E5B49380A4C0}"/>
              </a:ext>
            </a:extLst>
          </p:cNvPr>
          <p:cNvSpPr txBox="1"/>
          <p:nvPr/>
        </p:nvSpPr>
        <p:spPr>
          <a:xfrm>
            <a:off x="1377592" y="1347734"/>
            <a:ext cx="2115104" cy="537391"/>
          </a:xfrm>
          <a:prstGeom prst="rect">
            <a:avLst/>
          </a:prstGeom>
          <a:noFill/>
        </p:spPr>
        <p:txBody>
          <a:bodyPr wrap="square">
            <a:spAutoFit/>
          </a:bodyPr>
          <a:lstStyle/>
          <a:p>
            <a:pPr marL="0" marR="0" algn="just">
              <a:lnSpc>
                <a:spcPct val="150000"/>
              </a:lnSpc>
              <a:spcBef>
                <a:spcPts val="300"/>
              </a:spcBef>
              <a:spcAft>
                <a:spcPts val="300"/>
              </a:spcAft>
            </a:pPr>
            <a:r>
              <a:rPr lang="en-US" sz="2200" b="1" dirty="0" err="1">
                <a:solidFill>
                  <a:srgbClr val="0070C0"/>
                </a:solidFill>
                <a:effectLst/>
                <a:latin typeface="Arial" panose="020B0604020202020204" pitchFamily="34" charset="0"/>
                <a:cs typeface="Arial" panose="020B0604020202020204" pitchFamily="34" charset="0"/>
              </a:rPr>
              <a:t>Tỉa</a:t>
            </a:r>
            <a:r>
              <a:rPr lang="en-US" sz="2200" b="1" dirty="0">
                <a:solidFill>
                  <a:srgbClr val="0070C0"/>
                </a:solidFill>
                <a:effectLst/>
                <a:latin typeface="Arial" panose="020B0604020202020204" pitchFamily="34" charset="0"/>
                <a:cs typeface="Arial" panose="020B0604020202020204" pitchFamily="34" charset="0"/>
              </a:rPr>
              <a:t>, </a:t>
            </a:r>
            <a:r>
              <a:rPr lang="en-US" sz="2200" b="1" dirty="0" err="1">
                <a:solidFill>
                  <a:srgbClr val="0070C0"/>
                </a:solidFill>
                <a:effectLst/>
                <a:latin typeface="Arial" panose="020B0604020202020204" pitchFamily="34" charset="0"/>
                <a:cs typeface="Arial" panose="020B0604020202020204" pitchFamily="34" charset="0"/>
              </a:rPr>
              <a:t>dặm</a:t>
            </a:r>
            <a:r>
              <a:rPr lang="en-US" sz="2200" b="1" dirty="0">
                <a:solidFill>
                  <a:srgbClr val="0070C0"/>
                </a:solidFill>
                <a:effectLst/>
                <a:latin typeface="Arial" panose="020B0604020202020204" pitchFamily="34" charset="0"/>
                <a:cs typeface="Arial" panose="020B0604020202020204" pitchFamily="34" charset="0"/>
              </a:rPr>
              <a:t> </a:t>
            </a:r>
            <a:r>
              <a:rPr lang="en-US" sz="2200" b="1" dirty="0" err="1">
                <a:solidFill>
                  <a:srgbClr val="0070C0"/>
                </a:solidFill>
                <a:effectLst/>
                <a:latin typeface="Arial" panose="020B0604020202020204" pitchFamily="34" charset="0"/>
                <a:cs typeface="Arial" panose="020B0604020202020204" pitchFamily="34" charset="0"/>
              </a:rPr>
              <a:t>cây</a:t>
            </a:r>
            <a:endParaRPr lang="en-US" sz="2200" b="1" dirty="0">
              <a:solidFill>
                <a:srgbClr val="0070C0"/>
              </a:solidFill>
              <a:effectLst/>
              <a:latin typeface="Arial" panose="020B0604020202020204" pitchFamily="34" charset="0"/>
              <a:cs typeface="Arial" panose="020B0604020202020204" pitchFamily="34" charset="0"/>
            </a:endParaRPr>
          </a:p>
        </p:txBody>
      </p:sp>
      <p:sp>
        <p:nvSpPr>
          <p:cNvPr id="11" name="AutoShape 12">
            <a:extLst>
              <a:ext uri="{FF2B5EF4-FFF2-40B4-BE49-F238E27FC236}">
                <a16:creationId xmlns="" xmlns:a16="http://schemas.microsoft.com/office/drawing/2014/main" id="{598D6F01-C0D2-CD61-1C0E-14CB3B908540}"/>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13" name="TextBox 12">
            <a:extLst>
              <a:ext uri="{FF2B5EF4-FFF2-40B4-BE49-F238E27FC236}">
                <a16:creationId xmlns="" xmlns:a16="http://schemas.microsoft.com/office/drawing/2014/main" id="{0F04DEFB-79A0-7DF5-4C3A-67F366C24FB7}"/>
              </a:ext>
            </a:extLst>
          </p:cNvPr>
          <p:cNvSpPr txBox="1"/>
          <p:nvPr/>
        </p:nvSpPr>
        <p:spPr>
          <a:xfrm>
            <a:off x="1508221" y="1969192"/>
            <a:ext cx="9977763" cy="537391"/>
          </a:xfrm>
          <a:prstGeom prst="rect">
            <a:avLst/>
          </a:prstGeom>
          <a:noFill/>
        </p:spPr>
        <p:txBody>
          <a:bodyPr wrap="square">
            <a:spAutoFit/>
          </a:bodyPr>
          <a:lstStyle/>
          <a:p>
            <a:pPr marL="342900" marR="0" indent="-342900">
              <a:lnSpc>
                <a:spcPct val="150000"/>
              </a:lnSpc>
              <a:spcBef>
                <a:spcPts val="300"/>
              </a:spcBef>
              <a:spcAft>
                <a:spcPts val="300"/>
              </a:spcAft>
              <a:buFont typeface="Wingdings" panose="05000000000000000000" pitchFamily="2" charset="2"/>
              <a:buChar char="Ø"/>
            </a:pPr>
            <a:r>
              <a:rPr lang="en-US" sz="2200" dirty="0" err="1">
                <a:solidFill>
                  <a:srgbClr val="7030A0"/>
                </a:solidFill>
                <a:effectLst/>
                <a:latin typeface="Arial" panose="020B0604020202020204" pitchFamily="34" charset="0"/>
                <a:cs typeface="Arial" panose="020B0604020202020204" pitchFamily="34" charset="0"/>
              </a:rPr>
              <a:t>Em</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hãy</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lựa</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chọn</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hoạt</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động</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thích</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hợp</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với</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tình</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trạng</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cây</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trồng</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theo</a:t>
            </a:r>
            <a:r>
              <a:rPr lang="en-US" sz="2200" dirty="0">
                <a:solidFill>
                  <a:srgbClr val="7030A0"/>
                </a:solidFill>
                <a:effectLst/>
                <a:latin typeface="Arial" panose="020B0604020202020204" pitchFamily="34" charset="0"/>
                <a:cs typeface="Arial" panose="020B0604020202020204" pitchFamily="34" charset="0"/>
              </a:rPr>
              <a:t> </a:t>
            </a:r>
            <a:r>
              <a:rPr lang="en-US" sz="2200" dirty="0" err="1">
                <a:solidFill>
                  <a:srgbClr val="7030A0"/>
                </a:solidFill>
                <a:effectLst/>
                <a:latin typeface="Arial" panose="020B0604020202020204" pitchFamily="34" charset="0"/>
                <a:cs typeface="Arial" panose="020B0604020202020204" pitchFamily="34" charset="0"/>
              </a:rPr>
              <a:t>bảng</a:t>
            </a:r>
            <a:r>
              <a:rPr lang="en-US" sz="2200" dirty="0">
                <a:solidFill>
                  <a:srgbClr val="7030A0"/>
                </a:solidFill>
                <a:latin typeface="Arial" panose="020B0604020202020204" pitchFamily="34" charset="0"/>
                <a:cs typeface="Arial" panose="020B0604020202020204" pitchFamily="34" charset="0"/>
              </a:rPr>
              <a:t>?</a:t>
            </a:r>
            <a:endParaRPr lang="en-US" sz="2200" dirty="0">
              <a:solidFill>
                <a:srgbClr val="7030A0"/>
              </a:solidFill>
              <a:effectLst/>
              <a:latin typeface="Arial" panose="020B0604020202020204" pitchFamily="34" charset="0"/>
              <a:cs typeface="Arial" panose="020B0604020202020204" pitchFamily="34" charset="0"/>
            </a:endParaRPr>
          </a:p>
        </p:txBody>
      </p:sp>
      <p:pic>
        <p:nvPicPr>
          <p:cNvPr id="14" name="image43.png">
            <a:extLst>
              <a:ext uri="{FF2B5EF4-FFF2-40B4-BE49-F238E27FC236}">
                <a16:creationId xmlns="" xmlns:a16="http://schemas.microsoft.com/office/drawing/2014/main" id="{D47B1269-E35A-8BBC-AD99-2B8D6CBB3631}"/>
              </a:ext>
            </a:extLst>
          </p:cNvPr>
          <p:cNvPicPr preferRelativeResize="0"/>
          <p:nvPr/>
        </p:nvPicPr>
        <p:blipFill>
          <a:blip r:embed="rId2"/>
          <a:srcRect/>
          <a:stretch>
            <a:fillRect/>
          </a:stretch>
        </p:blipFill>
        <p:spPr>
          <a:xfrm>
            <a:off x="3567236" y="2821639"/>
            <a:ext cx="8319963" cy="2966915"/>
          </a:xfrm>
          <a:prstGeom prst="rect">
            <a:avLst/>
          </a:prstGeom>
        </p:spPr>
      </p:pic>
      <p:pic>
        <p:nvPicPr>
          <p:cNvPr id="9226" name="Picture 10" descr="Giáo viên Tiếng Anh là gì">
            <a:extLst>
              <a:ext uri="{FF2B5EF4-FFF2-40B4-BE49-F238E27FC236}">
                <a16:creationId xmlns="" xmlns:a16="http://schemas.microsoft.com/office/drawing/2014/main" id="{62DAA2A2-2876-01D5-113B-8C9FF447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41" y="2284248"/>
            <a:ext cx="4391582" cy="535956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ai Mẹ Con Bò Sữa Gặm Cỏ, Free Png - KhoThietKe.Net">
            <a:extLst>
              <a:ext uri="{FF2B5EF4-FFF2-40B4-BE49-F238E27FC236}">
                <a16:creationId xmlns="" xmlns:a16="http://schemas.microsoft.com/office/drawing/2014/main" id="{92844489-15AA-DC9D-1657-3D13E10BEB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494" y="-212711"/>
            <a:ext cx="2250071" cy="2358183"/>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Bông Lúa, Hình Ảnh Tách Nền Trong Suốt PNG 14 - Free.Vector6.com">
            <a:extLst>
              <a:ext uri="{FF2B5EF4-FFF2-40B4-BE49-F238E27FC236}">
                <a16:creationId xmlns="" xmlns:a16="http://schemas.microsoft.com/office/drawing/2014/main" id="{BDEB77CD-BAE1-7C29-AFAB-7CE0534C8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7761" y="-826870"/>
            <a:ext cx="3190450" cy="24239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 xmlns:a16="http://schemas.microsoft.com/office/drawing/2014/main" id="{12EBE66E-2F68-4136-25FB-98AC4DFD763D}"/>
              </a:ext>
            </a:extLst>
          </p:cNvPr>
          <p:cNvSpPr/>
          <p:nvPr/>
        </p:nvSpPr>
        <p:spPr>
          <a:xfrm>
            <a:off x="8070980" y="3737958"/>
            <a:ext cx="699796" cy="567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 xmlns:a16="http://schemas.microsoft.com/office/drawing/2014/main" id="{DC089A4D-361F-A8A1-B05C-39E03223BDAF}"/>
              </a:ext>
            </a:extLst>
          </p:cNvPr>
          <p:cNvSpPr/>
          <p:nvPr/>
        </p:nvSpPr>
        <p:spPr>
          <a:xfrm>
            <a:off x="8217161" y="3831924"/>
            <a:ext cx="422986" cy="379206"/>
          </a:xfrm>
          <a:prstGeom prst="mathMultiply">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80F381AD-CEF3-C47C-2396-F3A496A3A302}"/>
              </a:ext>
            </a:extLst>
          </p:cNvPr>
          <p:cNvSpPr/>
          <p:nvPr/>
        </p:nvSpPr>
        <p:spPr>
          <a:xfrm>
            <a:off x="8111891" y="5156361"/>
            <a:ext cx="699796" cy="567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 xmlns:a16="http://schemas.microsoft.com/office/drawing/2014/main" id="{C7AE3669-00ED-2A86-22F3-DBB7C59EC3A2}"/>
              </a:ext>
            </a:extLst>
          </p:cNvPr>
          <p:cNvSpPr/>
          <p:nvPr/>
        </p:nvSpPr>
        <p:spPr>
          <a:xfrm>
            <a:off x="8258072" y="5250327"/>
            <a:ext cx="422986" cy="379206"/>
          </a:xfrm>
          <a:prstGeom prst="mathMultiply">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 xmlns:a16="http://schemas.microsoft.com/office/drawing/2014/main" id="{B58608B4-DCF7-6B45-7A4B-7FB8F338B4C0}"/>
              </a:ext>
            </a:extLst>
          </p:cNvPr>
          <p:cNvSpPr/>
          <p:nvPr/>
        </p:nvSpPr>
        <p:spPr>
          <a:xfrm>
            <a:off x="10434735" y="4404917"/>
            <a:ext cx="699796" cy="567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ication Sign 23">
            <a:extLst>
              <a:ext uri="{FF2B5EF4-FFF2-40B4-BE49-F238E27FC236}">
                <a16:creationId xmlns="" xmlns:a16="http://schemas.microsoft.com/office/drawing/2014/main" id="{ED630009-28F9-8DFD-4079-1AA289976800}"/>
              </a:ext>
            </a:extLst>
          </p:cNvPr>
          <p:cNvSpPr/>
          <p:nvPr/>
        </p:nvSpPr>
        <p:spPr>
          <a:xfrm>
            <a:off x="10580916" y="4498883"/>
            <a:ext cx="422986" cy="379206"/>
          </a:xfrm>
          <a:prstGeom prst="mathMultiply">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6F200F20-A3EB-DDFA-D47A-DD4FFA881992}"/>
              </a:ext>
            </a:extLst>
          </p:cNvPr>
          <p:cNvSpPr/>
          <p:nvPr/>
        </p:nvSpPr>
        <p:spPr>
          <a:xfrm>
            <a:off x="8139883" y="4446603"/>
            <a:ext cx="699796" cy="567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5D0E896A-CC0E-D8D7-10AF-C598C3F5849D}"/>
              </a:ext>
            </a:extLst>
          </p:cNvPr>
          <p:cNvSpPr/>
          <p:nvPr/>
        </p:nvSpPr>
        <p:spPr>
          <a:xfrm>
            <a:off x="10442511" y="3734835"/>
            <a:ext cx="699796" cy="567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B6788114-A241-4434-C177-E2A8E52769FC}"/>
              </a:ext>
            </a:extLst>
          </p:cNvPr>
          <p:cNvSpPr/>
          <p:nvPr/>
        </p:nvSpPr>
        <p:spPr>
          <a:xfrm>
            <a:off x="10559145" y="5193145"/>
            <a:ext cx="699796" cy="530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 xmlns:a16="http://schemas.microsoft.com/office/drawing/2014/main" id="{B94376C1-FB86-8DBE-ABCF-673AF3413CE8}"/>
              </a:ext>
            </a:extLst>
          </p:cNvPr>
          <p:cNvPicPr>
            <a:picLocks noChangeAspect="1"/>
          </p:cNvPicPr>
          <p:nvPr/>
        </p:nvPicPr>
        <p:blipFill>
          <a:blip r:embed="rId6"/>
          <a:stretch>
            <a:fillRect/>
          </a:stretch>
        </p:blipFill>
        <p:spPr>
          <a:xfrm>
            <a:off x="1508221" y="2041310"/>
            <a:ext cx="9634086" cy="456385"/>
          </a:xfrm>
          <a:prstGeom prst="rect">
            <a:avLst/>
          </a:prstGeom>
        </p:spPr>
      </p:pic>
      <p:pic>
        <p:nvPicPr>
          <p:cNvPr id="31" name="Picture 30">
            <a:extLst>
              <a:ext uri="{FF2B5EF4-FFF2-40B4-BE49-F238E27FC236}">
                <a16:creationId xmlns="" xmlns:a16="http://schemas.microsoft.com/office/drawing/2014/main" id="{5078D533-8667-02A7-1DDA-A2C87C34A835}"/>
              </a:ext>
            </a:extLst>
          </p:cNvPr>
          <p:cNvPicPr>
            <a:picLocks noChangeAspect="1"/>
          </p:cNvPicPr>
          <p:nvPr/>
        </p:nvPicPr>
        <p:blipFill>
          <a:blip r:embed="rId6"/>
          <a:stretch>
            <a:fillRect/>
          </a:stretch>
        </p:blipFill>
        <p:spPr>
          <a:xfrm>
            <a:off x="3492696" y="2668556"/>
            <a:ext cx="8394503" cy="3127278"/>
          </a:xfrm>
          <a:prstGeom prst="rect">
            <a:avLst/>
          </a:prstGeom>
        </p:spPr>
      </p:pic>
      <p:sp>
        <p:nvSpPr>
          <p:cNvPr id="35" name="TextBox 34">
            <a:extLst>
              <a:ext uri="{FF2B5EF4-FFF2-40B4-BE49-F238E27FC236}">
                <a16:creationId xmlns="" xmlns:a16="http://schemas.microsoft.com/office/drawing/2014/main" id="{A8FBF457-6DF5-61BC-E935-3CD3A5D424CB}"/>
              </a:ext>
            </a:extLst>
          </p:cNvPr>
          <p:cNvSpPr txBox="1"/>
          <p:nvPr/>
        </p:nvSpPr>
        <p:spPr>
          <a:xfrm>
            <a:off x="2771192" y="5019307"/>
            <a:ext cx="9420808" cy="1553054"/>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Tiến</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hành</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tỉa</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bỏ</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các</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cây</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yếu</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bị</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sâu</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bệnh</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chỗ</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có</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cây</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mọc</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dày</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và</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tiến</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hành</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dặm</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vào</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chỗ</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hạt</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không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mọc</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cây</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bị</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chết</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để</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đảm</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bảo</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khoảng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cách</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mật</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độ</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cây</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trên</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ruộng</a:t>
            </a:r>
            <a:r>
              <a:rPr lang="en-US" sz="2200" dirty="0">
                <a:solidFill>
                  <a:srgbClr val="0070C0"/>
                </a:solidFill>
                <a:effectLst/>
                <a:latin typeface="Arial" panose="020B0604020202020204" pitchFamily="34" charset="0"/>
                <a:cs typeface="Arial" panose="020B0604020202020204" pitchFamily="34" charset="0"/>
              </a:rPr>
              <a:t>.</a:t>
            </a:r>
          </a:p>
        </p:txBody>
      </p:sp>
      <p:sp>
        <p:nvSpPr>
          <p:cNvPr id="36" name="Oval 35">
            <a:extLst>
              <a:ext uri="{FF2B5EF4-FFF2-40B4-BE49-F238E27FC236}">
                <a16:creationId xmlns="" xmlns:a16="http://schemas.microsoft.com/office/drawing/2014/main" id="{5876A364-E980-B2DC-7928-101E860BF489}"/>
              </a:ext>
            </a:extLst>
          </p:cNvPr>
          <p:cNvSpPr/>
          <p:nvPr/>
        </p:nvSpPr>
        <p:spPr>
          <a:xfrm>
            <a:off x="3753955" y="1874727"/>
            <a:ext cx="3170973" cy="3126902"/>
          </a:xfrm>
          <a:prstGeom prst="ellipse">
            <a:avLst/>
          </a:prstGeom>
          <a:blipFill>
            <a:blip r:embed="rId7"/>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DAC683BA-DF74-D4BE-8C23-D57BD9466534}"/>
              </a:ext>
            </a:extLst>
          </p:cNvPr>
          <p:cNvSpPr/>
          <p:nvPr/>
        </p:nvSpPr>
        <p:spPr>
          <a:xfrm>
            <a:off x="7741062" y="1845153"/>
            <a:ext cx="3170973" cy="3126902"/>
          </a:xfrm>
          <a:prstGeom prst="ellipse">
            <a:avLst/>
          </a:prstGeom>
          <a:blipFill>
            <a:blip r:embed="rId8"/>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156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226"/>
                                        </p:tgtEl>
                                        <p:attrNameLst>
                                          <p:attrName>style.visibility</p:attrName>
                                        </p:attrNameLst>
                                      </p:cBhvr>
                                      <p:to>
                                        <p:strVal val="visible"/>
                                      </p:to>
                                    </p:set>
                                    <p:animEffect transition="in" filter="wipe(down)">
                                      <p:cBhvr>
                                        <p:cTn id="19" dur="500"/>
                                        <p:tgtEl>
                                          <p:spTgt spid="92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circle(in)">
                                      <p:cBhvr>
                                        <p:cTn id="35" dur="20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2000"/>
                                        <p:tgtEl>
                                          <p:spTgt spid="2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circle(in)">
                                      <p:cBhvr>
                                        <p:cTn id="46" dur="20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ircle(in)">
                                      <p:cBhvr>
                                        <p:cTn id="51" dur="2000"/>
                                        <p:tgtEl>
                                          <p:spTgt spid="21"/>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ircle(in)">
                                      <p:cBhvr>
                                        <p:cTn id="57" dur="20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par>
                                <p:cTn id="63" presetID="16" presetClass="entr" presetSubtype="21"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80">
                                          <p:stCondLst>
                                            <p:cond delay="0"/>
                                          </p:stCondLst>
                                        </p:cTn>
                                        <p:tgtEl>
                                          <p:spTgt spid="36"/>
                                        </p:tgtEl>
                                      </p:cBhvr>
                                    </p:animEffect>
                                    <p:anim calcmode="lin" valueType="num">
                                      <p:cBhvr>
                                        <p:cTn id="7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6" dur="26">
                                          <p:stCondLst>
                                            <p:cond delay="650"/>
                                          </p:stCondLst>
                                        </p:cTn>
                                        <p:tgtEl>
                                          <p:spTgt spid="36"/>
                                        </p:tgtEl>
                                      </p:cBhvr>
                                      <p:to x="100000" y="60000"/>
                                    </p:animScale>
                                    <p:animScale>
                                      <p:cBhvr>
                                        <p:cTn id="77" dur="166" decel="50000">
                                          <p:stCondLst>
                                            <p:cond delay="676"/>
                                          </p:stCondLst>
                                        </p:cTn>
                                        <p:tgtEl>
                                          <p:spTgt spid="36"/>
                                        </p:tgtEl>
                                      </p:cBhvr>
                                      <p:to x="100000" y="100000"/>
                                    </p:animScale>
                                    <p:animScale>
                                      <p:cBhvr>
                                        <p:cTn id="78" dur="26">
                                          <p:stCondLst>
                                            <p:cond delay="1312"/>
                                          </p:stCondLst>
                                        </p:cTn>
                                        <p:tgtEl>
                                          <p:spTgt spid="36"/>
                                        </p:tgtEl>
                                      </p:cBhvr>
                                      <p:to x="100000" y="80000"/>
                                    </p:animScale>
                                    <p:animScale>
                                      <p:cBhvr>
                                        <p:cTn id="79" dur="166" decel="50000">
                                          <p:stCondLst>
                                            <p:cond delay="1338"/>
                                          </p:stCondLst>
                                        </p:cTn>
                                        <p:tgtEl>
                                          <p:spTgt spid="36"/>
                                        </p:tgtEl>
                                      </p:cBhvr>
                                      <p:to x="100000" y="100000"/>
                                    </p:animScale>
                                    <p:animScale>
                                      <p:cBhvr>
                                        <p:cTn id="80" dur="26">
                                          <p:stCondLst>
                                            <p:cond delay="1642"/>
                                          </p:stCondLst>
                                        </p:cTn>
                                        <p:tgtEl>
                                          <p:spTgt spid="36"/>
                                        </p:tgtEl>
                                      </p:cBhvr>
                                      <p:to x="100000" y="90000"/>
                                    </p:animScale>
                                    <p:animScale>
                                      <p:cBhvr>
                                        <p:cTn id="81" dur="166" decel="50000">
                                          <p:stCondLst>
                                            <p:cond delay="1668"/>
                                          </p:stCondLst>
                                        </p:cTn>
                                        <p:tgtEl>
                                          <p:spTgt spid="36"/>
                                        </p:tgtEl>
                                      </p:cBhvr>
                                      <p:to x="100000" y="100000"/>
                                    </p:animScale>
                                    <p:animScale>
                                      <p:cBhvr>
                                        <p:cTn id="82" dur="26">
                                          <p:stCondLst>
                                            <p:cond delay="1808"/>
                                          </p:stCondLst>
                                        </p:cTn>
                                        <p:tgtEl>
                                          <p:spTgt spid="36"/>
                                        </p:tgtEl>
                                      </p:cBhvr>
                                      <p:to x="100000" y="95000"/>
                                    </p:animScale>
                                    <p:animScale>
                                      <p:cBhvr>
                                        <p:cTn id="83" dur="166" decel="50000">
                                          <p:stCondLst>
                                            <p:cond delay="1834"/>
                                          </p:stCondLst>
                                        </p:cTn>
                                        <p:tgtEl>
                                          <p:spTgt spid="36"/>
                                        </p:tgtEl>
                                      </p:cBhvr>
                                      <p:to x="100000" y="100000"/>
                                    </p:animScale>
                                  </p:childTnLst>
                                </p:cTn>
                              </p:par>
                              <p:par>
                                <p:cTn id="84" presetID="26" presetClass="entr" presetSubtype="0"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down)">
                                      <p:cBhvr>
                                        <p:cTn id="86" dur="580">
                                          <p:stCondLst>
                                            <p:cond delay="0"/>
                                          </p:stCondLst>
                                        </p:cTn>
                                        <p:tgtEl>
                                          <p:spTgt spid="37"/>
                                        </p:tgtEl>
                                      </p:cBhvr>
                                    </p:animEffect>
                                    <p:anim calcmode="lin" valueType="num">
                                      <p:cBhvr>
                                        <p:cTn id="87"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2" dur="26">
                                          <p:stCondLst>
                                            <p:cond delay="650"/>
                                          </p:stCondLst>
                                        </p:cTn>
                                        <p:tgtEl>
                                          <p:spTgt spid="37"/>
                                        </p:tgtEl>
                                      </p:cBhvr>
                                      <p:to x="100000" y="60000"/>
                                    </p:animScale>
                                    <p:animScale>
                                      <p:cBhvr>
                                        <p:cTn id="93" dur="166" decel="50000">
                                          <p:stCondLst>
                                            <p:cond delay="676"/>
                                          </p:stCondLst>
                                        </p:cTn>
                                        <p:tgtEl>
                                          <p:spTgt spid="37"/>
                                        </p:tgtEl>
                                      </p:cBhvr>
                                      <p:to x="100000" y="100000"/>
                                    </p:animScale>
                                    <p:animScale>
                                      <p:cBhvr>
                                        <p:cTn id="94" dur="26">
                                          <p:stCondLst>
                                            <p:cond delay="1312"/>
                                          </p:stCondLst>
                                        </p:cTn>
                                        <p:tgtEl>
                                          <p:spTgt spid="37"/>
                                        </p:tgtEl>
                                      </p:cBhvr>
                                      <p:to x="100000" y="80000"/>
                                    </p:animScale>
                                    <p:animScale>
                                      <p:cBhvr>
                                        <p:cTn id="95" dur="166" decel="50000">
                                          <p:stCondLst>
                                            <p:cond delay="1338"/>
                                          </p:stCondLst>
                                        </p:cTn>
                                        <p:tgtEl>
                                          <p:spTgt spid="37"/>
                                        </p:tgtEl>
                                      </p:cBhvr>
                                      <p:to x="100000" y="100000"/>
                                    </p:animScale>
                                    <p:animScale>
                                      <p:cBhvr>
                                        <p:cTn id="96" dur="26">
                                          <p:stCondLst>
                                            <p:cond delay="1642"/>
                                          </p:stCondLst>
                                        </p:cTn>
                                        <p:tgtEl>
                                          <p:spTgt spid="37"/>
                                        </p:tgtEl>
                                      </p:cBhvr>
                                      <p:to x="100000" y="90000"/>
                                    </p:animScale>
                                    <p:animScale>
                                      <p:cBhvr>
                                        <p:cTn id="97" dur="166" decel="50000">
                                          <p:stCondLst>
                                            <p:cond delay="1668"/>
                                          </p:stCondLst>
                                        </p:cTn>
                                        <p:tgtEl>
                                          <p:spTgt spid="37"/>
                                        </p:tgtEl>
                                      </p:cBhvr>
                                      <p:to x="100000" y="100000"/>
                                    </p:animScale>
                                    <p:animScale>
                                      <p:cBhvr>
                                        <p:cTn id="98" dur="26">
                                          <p:stCondLst>
                                            <p:cond delay="1808"/>
                                          </p:stCondLst>
                                        </p:cTn>
                                        <p:tgtEl>
                                          <p:spTgt spid="37"/>
                                        </p:tgtEl>
                                      </p:cBhvr>
                                      <p:to x="100000" y="95000"/>
                                    </p:animScale>
                                    <p:animScale>
                                      <p:cBhvr>
                                        <p:cTn id="99" dur="166" decel="50000">
                                          <p:stCondLst>
                                            <p:cond delay="1834"/>
                                          </p:stCondLst>
                                        </p:cTn>
                                        <p:tgtEl>
                                          <p:spTgt spid="37"/>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35">
                                            <p:txEl>
                                              <p:pRg st="0" end="0"/>
                                            </p:txEl>
                                          </p:spTgt>
                                        </p:tgtEl>
                                        <p:attrNameLst>
                                          <p:attrName>style.visibility</p:attrName>
                                        </p:attrNameLst>
                                      </p:cBhvr>
                                      <p:to>
                                        <p:strVal val="visible"/>
                                      </p:to>
                                    </p:set>
                                    <p:animEffect transition="in" filter="barn(inVertical)">
                                      <p:cBhvr>
                                        <p:cTn id="104"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8" grpId="0" animBg="1"/>
      <p:bldP spid="19" grpId="0" animBg="1"/>
      <p:bldP spid="21" grpId="0" animBg="1"/>
      <p:bldP spid="22" grpId="0" animBg="1"/>
      <p:bldP spid="23" grpId="0" animBg="1"/>
      <p:bldP spid="24" grpId="0" animBg="1"/>
      <p:bldP spid="25" grpId="0" animBg="1"/>
      <p:bldP spid="27" grpId="0" animBg="1"/>
      <p:bldP spid="28"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Picture 9">
            <a:extLst>
              <a:ext uri="{FF2B5EF4-FFF2-40B4-BE49-F238E27FC236}">
                <a16:creationId xmlns="" xmlns:a16="http://schemas.microsoft.com/office/drawing/2014/main" id="{5A50EDFE-A8A5-40A3-8E45-49A67A433EF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7243568" y="246345"/>
            <a:ext cx="660166" cy="768752"/>
          </a:xfrm>
          <a:prstGeom prst="rect">
            <a:avLst/>
          </a:prstGeom>
        </p:spPr>
      </p:pic>
      <p:sp>
        <p:nvSpPr>
          <p:cNvPr id="2" name="TextBox 1">
            <a:extLst>
              <a:ext uri="{FF2B5EF4-FFF2-40B4-BE49-F238E27FC236}">
                <a16:creationId xmlns="" xmlns:a16="http://schemas.microsoft.com/office/drawing/2014/main" id="{15A412CD-9968-6BC6-E849-864018ABA783}"/>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AutoShape 12">
            <a:extLst>
              <a:ext uri="{FF2B5EF4-FFF2-40B4-BE49-F238E27FC236}">
                <a16:creationId xmlns="" xmlns:a16="http://schemas.microsoft.com/office/drawing/2014/main" id="{5FEB4DFE-561A-E2B2-1767-06855EAC34AF}"/>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5" name="TextBox 4">
            <a:extLst>
              <a:ext uri="{FF2B5EF4-FFF2-40B4-BE49-F238E27FC236}">
                <a16:creationId xmlns="" xmlns:a16="http://schemas.microsoft.com/office/drawing/2014/main" id="{1C9C65AA-C043-E904-FFC8-F912A66E9162}"/>
              </a:ext>
            </a:extLst>
          </p:cNvPr>
          <p:cNvSpPr txBox="1"/>
          <p:nvPr/>
        </p:nvSpPr>
        <p:spPr>
          <a:xfrm>
            <a:off x="1257301" y="1246192"/>
            <a:ext cx="2941475" cy="537391"/>
          </a:xfrm>
          <a:prstGeom prst="rect">
            <a:avLst/>
          </a:prstGeom>
          <a:noFill/>
        </p:spPr>
        <p:txBody>
          <a:bodyPr wrap="square">
            <a:spAutoFit/>
          </a:bodyPr>
          <a:lstStyle/>
          <a:p>
            <a:pPr marL="0" marR="0">
              <a:lnSpc>
                <a:spcPct val="150000"/>
              </a:lnSpc>
              <a:spcBef>
                <a:spcPts val="300"/>
              </a:spcBef>
              <a:spcAft>
                <a:spcPts val="300"/>
              </a:spcAft>
            </a:pPr>
            <a:r>
              <a:rPr lang="en-US" sz="2200" b="1" dirty="0" err="1">
                <a:solidFill>
                  <a:srgbClr val="0070C0"/>
                </a:solidFill>
                <a:effectLst/>
                <a:latin typeface="Arial" panose="020B0604020202020204" pitchFamily="34" charset="0"/>
                <a:cs typeface="Arial" panose="020B0604020202020204" pitchFamily="34" charset="0"/>
              </a:rPr>
              <a:t>Làm</a:t>
            </a:r>
            <a:r>
              <a:rPr lang="en-US" sz="2200" b="1" dirty="0">
                <a:solidFill>
                  <a:srgbClr val="0070C0"/>
                </a:solidFill>
                <a:effectLst/>
                <a:latin typeface="Arial" panose="020B0604020202020204" pitchFamily="34" charset="0"/>
                <a:cs typeface="Arial" panose="020B0604020202020204" pitchFamily="34" charset="0"/>
              </a:rPr>
              <a:t> </a:t>
            </a:r>
            <a:r>
              <a:rPr lang="en-US" sz="2200" b="1" dirty="0" err="1">
                <a:solidFill>
                  <a:srgbClr val="0070C0"/>
                </a:solidFill>
                <a:effectLst/>
                <a:latin typeface="Arial" panose="020B0604020202020204" pitchFamily="34" charset="0"/>
                <a:cs typeface="Arial" panose="020B0604020202020204" pitchFamily="34" charset="0"/>
              </a:rPr>
              <a:t>cỏ</a:t>
            </a:r>
            <a:r>
              <a:rPr lang="en-US" sz="2200" b="1" dirty="0">
                <a:solidFill>
                  <a:srgbClr val="0070C0"/>
                </a:solidFill>
                <a:effectLst/>
                <a:latin typeface="Arial" panose="020B0604020202020204" pitchFamily="34" charset="0"/>
                <a:cs typeface="Arial" panose="020B0604020202020204" pitchFamily="34" charset="0"/>
              </a:rPr>
              <a:t>, </a:t>
            </a:r>
            <a:r>
              <a:rPr lang="en-US" sz="2200" b="1" dirty="0" err="1">
                <a:solidFill>
                  <a:srgbClr val="0070C0"/>
                </a:solidFill>
                <a:effectLst/>
                <a:latin typeface="Arial" panose="020B0604020202020204" pitchFamily="34" charset="0"/>
                <a:cs typeface="Arial" panose="020B0604020202020204" pitchFamily="34" charset="0"/>
              </a:rPr>
              <a:t>vun</a:t>
            </a:r>
            <a:r>
              <a:rPr lang="en-US" sz="2200" b="1" dirty="0">
                <a:solidFill>
                  <a:srgbClr val="0070C0"/>
                </a:solidFill>
                <a:effectLst/>
                <a:latin typeface="Arial" panose="020B0604020202020204" pitchFamily="34" charset="0"/>
                <a:cs typeface="Arial" panose="020B0604020202020204" pitchFamily="34" charset="0"/>
              </a:rPr>
              <a:t> </a:t>
            </a:r>
            <a:r>
              <a:rPr lang="en-US" sz="2200" b="1" dirty="0" err="1">
                <a:solidFill>
                  <a:srgbClr val="0070C0"/>
                </a:solidFill>
                <a:effectLst/>
                <a:latin typeface="Arial" panose="020B0604020202020204" pitchFamily="34" charset="0"/>
                <a:cs typeface="Arial" panose="020B0604020202020204" pitchFamily="34" charset="0"/>
              </a:rPr>
              <a:t>xới</a:t>
            </a:r>
            <a:endParaRPr lang="en-US" sz="2200" dirty="0">
              <a:solidFill>
                <a:srgbClr val="0070C0"/>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F2F89679-35AE-CC6D-A7A3-E93BA28D1E21}"/>
              </a:ext>
            </a:extLst>
          </p:cNvPr>
          <p:cNvSpPr txBox="1"/>
          <p:nvPr/>
        </p:nvSpPr>
        <p:spPr>
          <a:xfrm>
            <a:off x="977447" y="851442"/>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a:t>
            </a:r>
            <a:r>
              <a:rPr lang="en-US" sz="2200" b="1" i="1" dirty="0" err="1">
                <a:solidFill>
                  <a:srgbClr val="00B050"/>
                </a:solidFill>
                <a:latin typeface="Arial" panose="020B0604020202020204" pitchFamily="34" charset="0"/>
                <a:cs typeface="Arial" panose="020B0604020202020204" pitchFamily="34" charset="0"/>
              </a:rPr>
              <a:t>Chăm</a:t>
            </a:r>
            <a:r>
              <a:rPr lang="en-US" sz="2200" b="1" i="1" dirty="0">
                <a:solidFill>
                  <a:srgbClr val="00B050"/>
                </a:solidFill>
                <a:latin typeface="Arial" panose="020B0604020202020204" pitchFamily="34" charset="0"/>
                <a:cs typeface="Arial" panose="020B0604020202020204" pitchFamily="34" charset="0"/>
              </a:rPr>
              <a:t> </a:t>
            </a:r>
            <a:r>
              <a:rPr lang="en-US" sz="2200" b="1" i="1" dirty="0" err="1">
                <a:solidFill>
                  <a:srgbClr val="00B050"/>
                </a:solidFill>
                <a:latin typeface="Arial" panose="020B0604020202020204" pitchFamily="34" charset="0"/>
                <a:cs typeface="Arial" panose="020B0604020202020204" pitchFamily="34" charset="0"/>
              </a:rPr>
              <a:t>sóc</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BCF8A995-A6FD-E6D1-F6E2-A836F2C3B018}"/>
              </a:ext>
            </a:extLst>
          </p:cNvPr>
          <p:cNvSpPr txBox="1"/>
          <p:nvPr/>
        </p:nvSpPr>
        <p:spPr>
          <a:xfrm>
            <a:off x="3420905" y="1903290"/>
            <a:ext cx="7821386" cy="537391"/>
          </a:xfrm>
          <a:prstGeom prst="rect">
            <a:avLst/>
          </a:prstGeom>
          <a:noFill/>
        </p:spPr>
        <p:txBody>
          <a:bodyPr wrap="square">
            <a:spAutoFit/>
          </a:bodyPr>
          <a:lstStyle/>
          <a:p>
            <a:pPr marL="0" marR="0" algn="just">
              <a:lnSpc>
                <a:spcPct val="150000"/>
              </a:lnSpc>
              <a:spcBef>
                <a:spcPts val="300"/>
              </a:spcBef>
              <a:spcAft>
                <a:spcPts val="300"/>
              </a:spcAft>
            </a:pPr>
            <a:r>
              <a:rPr lang="en-US" sz="2200" dirty="0">
                <a:solidFill>
                  <a:srgbClr val="002060"/>
                </a:solidFill>
                <a:effectLst/>
                <a:latin typeface="Arial" panose="020B0604020202020204" pitchFamily="34" charset="0"/>
                <a:cs typeface="Arial" panose="020B0604020202020204" pitchFamily="34" charset="0"/>
              </a:rPr>
              <a:t>Quan </a:t>
            </a:r>
            <a:r>
              <a:rPr lang="en-US" sz="2200" dirty="0" err="1">
                <a:solidFill>
                  <a:srgbClr val="002060"/>
                </a:solidFill>
                <a:effectLst/>
                <a:latin typeface="Arial" panose="020B0604020202020204" pitchFamily="34" charset="0"/>
                <a:cs typeface="Arial" panose="020B0604020202020204" pitchFamily="34" charset="0"/>
              </a:rPr>
              <a:t>sát</a:t>
            </a:r>
            <a:r>
              <a:rPr lang="en-US" sz="2200" dirty="0">
                <a:solidFill>
                  <a:srgbClr val="002060"/>
                </a:solidFill>
                <a:effectLst/>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a:t>
            </a:r>
            <a:r>
              <a:rPr lang="en-US" sz="2200" dirty="0" err="1">
                <a:solidFill>
                  <a:srgbClr val="002060"/>
                </a:solidFill>
                <a:effectLst/>
                <a:latin typeface="Arial" panose="020B0604020202020204" pitchFamily="34" charset="0"/>
                <a:cs typeface="Arial" panose="020B0604020202020204" pitchFamily="34" charset="0"/>
              </a:rPr>
              <a:t>2.6</a:t>
            </a:r>
            <a:r>
              <a:rPr lang="en-US" sz="2200" dirty="0">
                <a:solidFill>
                  <a:srgbClr val="002060"/>
                </a:solidFill>
                <a:effectLst/>
                <a:latin typeface="Arial" panose="020B0604020202020204" pitchFamily="34" charset="0"/>
                <a:cs typeface="Arial" panose="020B0604020202020204" pitchFamily="34" charset="0"/>
              </a:rPr>
              <a:t> </a:t>
            </a:r>
            <a:r>
              <a:rPr lang="en-US" sz="2200" dirty="0" err="1">
                <a:solidFill>
                  <a:srgbClr val="002060"/>
                </a:solidFill>
                <a:effectLst/>
                <a:latin typeface="Arial" panose="020B0604020202020204" pitchFamily="34" charset="0"/>
                <a:cs typeface="Arial" panose="020B0604020202020204" pitchFamily="34" charset="0"/>
              </a:rPr>
              <a:t>mô</a:t>
            </a:r>
            <a:r>
              <a:rPr lang="en-US" sz="2200" dirty="0">
                <a:solidFill>
                  <a:srgbClr val="002060"/>
                </a:solidFill>
                <a:effectLst/>
                <a:latin typeface="Arial" panose="020B0604020202020204" pitchFamily="34" charset="0"/>
                <a:cs typeface="Arial" panose="020B0604020202020204" pitchFamily="34" charset="0"/>
              </a:rPr>
              <a:t> </a:t>
            </a:r>
            <a:r>
              <a:rPr lang="en-US" sz="2200" dirty="0" err="1">
                <a:solidFill>
                  <a:srgbClr val="002060"/>
                </a:solidFill>
                <a:effectLst/>
                <a:latin typeface="Arial" panose="020B0604020202020204" pitchFamily="34" charset="0"/>
                <a:cs typeface="Arial" panose="020B0604020202020204" pitchFamily="34" charset="0"/>
              </a:rPr>
              <a:t>tả</a:t>
            </a:r>
            <a:r>
              <a:rPr lang="en-US" sz="2200" dirty="0">
                <a:solidFill>
                  <a:srgbClr val="002060"/>
                </a:solidFill>
                <a:effectLst/>
                <a:latin typeface="Arial" panose="020B0604020202020204" pitchFamily="34" charset="0"/>
                <a:cs typeface="Arial" panose="020B0604020202020204" pitchFamily="34" charset="0"/>
              </a:rPr>
              <a:t> </a:t>
            </a:r>
            <a:r>
              <a:rPr lang="en-US" sz="2200" dirty="0" err="1">
                <a:solidFill>
                  <a:srgbClr val="002060"/>
                </a:solidFill>
                <a:effectLst/>
                <a:latin typeface="Arial" panose="020B0604020202020204" pitchFamily="34" charset="0"/>
                <a:cs typeface="Arial" panose="020B0604020202020204" pitchFamily="34" charset="0"/>
              </a:rPr>
              <a:t>công</a:t>
            </a:r>
            <a:r>
              <a:rPr lang="en-US" sz="2200" dirty="0">
                <a:solidFill>
                  <a:srgbClr val="002060"/>
                </a:solidFill>
                <a:effectLst/>
                <a:latin typeface="Arial" panose="020B0604020202020204" pitchFamily="34" charset="0"/>
                <a:cs typeface="Arial" panose="020B0604020202020204" pitchFamily="34" charset="0"/>
              </a:rPr>
              <a:t> </a:t>
            </a:r>
            <a:r>
              <a:rPr lang="en-US" sz="2200" dirty="0" err="1">
                <a:solidFill>
                  <a:srgbClr val="002060"/>
                </a:solidFill>
                <a:effectLst/>
                <a:latin typeface="Arial" panose="020B0604020202020204" pitchFamily="34" charset="0"/>
                <a:cs typeface="Arial" panose="020B0604020202020204" pitchFamily="34" charset="0"/>
              </a:rPr>
              <a:t>việc</a:t>
            </a:r>
            <a:r>
              <a:rPr lang="en-US" sz="2200" dirty="0">
                <a:solidFill>
                  <a:srgbClr val="002060"/>
                </a:solidFill>
                <a:effectLst/>
                <a:latin typeface="Arial" panose="020B0604020202020204" pitchFamily="34" charset="0"/>
                <a:cs typeface="Arial" panose="020B0604020202020204" pitchFamily="34" charset="0"/>
              </a:rPr>
              <a:t> </a:t>
            </a:r>
            <a:r>
              <a:rPr lang="en-US" sz="2200" dirty="0" err="1">
                <a:solidFill>
                  <a:srgbClr val="002060"/>
                </a:solidFill>
                <a:effectLst/>
                <a:latin typeface="Arial" panose="020B0604020202020204" pitchFamily="34" charset="0"/>
                <a:cs typeface="Arial" panose="020B0604020202020204" pitchFamily="34" charset="0"/>
              </a:rPr>
              <a:t>làm</a:t>
            </a:r>
            <a:r>
              <a:rPr lang="en-US" sz="2200" dirty="0">
                <a:solidFill>
                  <a:srgbClr val="002060"/>
                </a:solidFill>
                <a:effectLst/>
                <a:latin typeface="Arial" panose="020B0604020202020204" pitchFamily="34" charset="0"/>
                <a:cs typeface="Arial" panose="020B0604020202020204" pitchFamily="34" charset="0"/>
              </a:rPr>
              <a:t> </a:t>
            </a:r>
            <a:r>
              <a:rPr lang="en-US" sz="2200" dirty="0" err="1">
                <a:solidFill>
                  <a:srgbClr val="002060"/>
                </a:solidFill>
                <a:effectLst/>
                <a:latin typeface="Arial" panose="020B0604020202020204" pitchFamily="34" charset="0"/>
                <a:cs typeface="Arial" panose="020B0604020202020204" pitchFamily="34" charset="0"/>
              </a:rPr>
              <a:t>cỏ</a:t>
            </a:r>
            <a:r>
              <a:rPr lang="en-US" sz="2200" dirty="0">
                <a:solidFill>
                  <a:srgbClr val="002060"/>
                </a:solidFill>
                <a:effectLst/>
                <a:latin typeface="Arial" panose="020B0604020202020204" pitchFamily="34" charset="0"/>
                <a:cs typeface="Arial" panose="020B0604020202020204" pitchFamily="34" charset="0"/>
              </a:rPr>
              <a:t>, </a:t>
            </a:r>
            <a:r>
              <a:rPr lang="en-US" sz="2200" dirty="0" err="1">
                <a:solidFill>
                  <a:srgbClr val="002060"/>
                </a:solidFill>
                <a:effectLst/>
                <a:latin typeface="Arial" panose="020B0604020202020204" pitchFamily="34" charset="0"/>
                <a:cs typeface="Arial" panose="020B0604020202020204" pitchFamily="34" charset="0"/>
              </a:rPr>
              <a:t>vun</a:t>
            </a:r>
            <a:r>
              <a:rPr lang="en-US" sz="2200" dirty="0">
                <a:solidFill>
                  <a:srgbClr val="002060"/>
                </a:solidFill>
                <a:effectLst/>
                <a:latin typeface="Arial" panose="020B0604020202020204" pitchFamily="34" charset="0"/>
                <a:cs typeface="Arial" panose="020B0604020202020204" pitchFamily="34" charset="0"/>
              </a:rPr>
              <a:t> </a:t>
            </a:r>
            <a:r>
              <a:rPr lang="en-US" sz="2200" dirty="0" err="1">
                <a:solidFill>
                  <a:srgbClr val="002060"/>
                </a:solidFill>
                <a:effectLst/>
                <a:latin typeface="Arial" panose="020B0604020202020204" pitchFamily="34" charset="0"/>
                <a:cs typeface="Arial" panose="020B0604020202020204" pitchFamily="34" charset="0"/>
              </a:rPr>
              <a:t>xới</a:t>
            </a:r>
            <a:r>
              <a:rPr lang="en-US" sz="2200" dirty="0">
                <a:solidFill>
                  <a:srgbClr val="002060"/>
                </a:solidFill>
                <a:latin typeface="Arial" panose="020B0604020202020204" pitchFamily="34" charset="0"/>
                <a:cs typeface="Arial" panose="020B0604020202020204" pitchFamily="34" charset="0"/>
              </a:rPr>
              <a:t>?</a:t>
            </a:r>
            <a:endParaRPr lang="en-US" sz="2200" dirty="0">
              <a:solidFill>
                <a:srgbClr val="002060"/>
              </a:solidFill>
              <a:effectLst/>
              <a:latin typeface="Arial" panose="020B0604020202020204" pitchFamily="34" charset="0"/>
              <a:cs typeface="Arial" panose="020B0604020202020204" pitchFamily="34" charset="0"/>
            </a:endParaRPr>
          </a:p>
        </p:txBody>
      </p:sp>
      <p:pic>
        <p:nvPicPr>
          <p:cNvPr id="9" name="image42.png">
            <a:extLst>
              <a:ext uri="{FF2B5EF4-FFF2-40B4-BE49-F238E27FC236}">
                <a16:creationId xmlns="" xmlns:a16="http://schemas.microsoft.com/office/drawing/2014/main" id="{FCCDE0E6-87F6-9EA9-BEAA-155E2F966ED8}"/>
              </a:ext>
            </a:extLst>
          </p:cNvPr>
          <p:cNvPicPr preferRelativeResize="0"/>
          <p:nvPr/>
        </p:nvPicPr>
        <p:blipFill>
          <a:blip r:embed="rId4"/>
          <a:srcRect/>
          <a:stretch>
            <a:fillRect/>
          </a:stretch>
        </p:blipFill>
        <p:spPr>
          <a:xfrm>
            <a:off x="130943" y="2895030"/>
            <a:ext cx="6579923" cy="3724130"/>
          </a:xfrm>
          <a:prstGeom prst="rect">
            <a:avLst/>
          </a:prstGeom>
        </p:spPr>
      </p:pic>
      <p:sp>
        <p:nvSpPr>
          <p:cNvPr id="10" name="Rectangle: Rounded Corners 9">
            <a:extLst>
              <a:ext uri="{FF2B5EF4-FFF2-40B4-BE49-F238E27FC236}">
                <a16:creationId xmlns="" xmlns:a16="http://schemas.microsoft.com/office/drawing/2014/main" id="{C00B6E3E-04AC-EC1A-FB04-123349B95024}"/>
              </a:ext>
            </a:extLst>
          </p:cNvPr>
          <p:cNvSpPr/>
          <p:nvPr/>
        </p:nvSpPr>
        <p:spPr>
          <a:xfrm>
            <a:off x="3362978" y="1846610"/>
            <a:ext cx="6456783" cy="663445"/>
          </a:xfrm>
          <a:prstGeom prst="roundRect">
            <a:avLst/>
          </a:prstGeom>
          <a:no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99C2AA14-DD98-B324-C4BD-1667A5E780A4}"/>
              </a:ext>
            </a:extLst>
          </p:cNvPr>
          <p:cNvSpPr txBox="1"/>
          <p:nvPr/>
        </p:nvSpPr>
        <p:spPr>
          <a:xfrm>
            <a:off x="6818796" y="2756097"/>
            <a:ext cx="4966218" cy="1553054"/>
          </a:xfrm>
          <a:prstGeom prst="rect">
            <a:avLst/>
          </a:prstGeom>
          <a:noFill/>
        </p:spPr>
        <p:txBody>
          <a:bodyPr wrap="square">
            <a:spAutoFit/>
          </a:bodyPr>
          <a:lstStyle/>
          <a:p>
            <a:pPr marL="0" marR="0" algn="just">
              <a:lnSpc>
                <a:spcPct val="150000"/>
              </a:lnSpc>
              <a:spcBef>
                <a:spcPts val="300"/>
              </a:spcBef>
              <a:spcAft>
                <a:spcPts val="300"/>
              </a:spcAft>
            </a:pPr>
            <a:r>
              <a:rPr lang="en-US" sz="2200" dirty="0">
                <a:solidFill>
                  <a:srgbClr val="00B0F0"/>
                </a:solidFill>
                <a:latin typeface="Arial" panose="020B0604020202020204" pitchFamily="34" charset="0"/>
                <a:cs typeface="Arial" panose="020B0604020202020204" pitchFamily="34" charset="0"/>
              </a:rPr>
              <a:t>a) </a:t>
            </a:r>
            <a:r>
              <a:rPr lang="vi-VN" sz="2200" dirty="0">
                <a:solidFill>
                  <a:srgbClr val="00B0F0"/>
                </a:solidFill>
                <a:effectLst/>
                <a:latin typeface="Arial" panose="020B0604020202020204" pitchFamily="34" charset="0"/>
                <a:cs typeface="Arial" panose="020B0604020202020204" pitchFamily="34" charset="0"/>
              </a:rPr>
              <a:t>Làm cỏ: </a:t>
            </a:r>
            <a:r>
              <a:rPr lang="en-US" sz="2200" dirty="0">
                <a:solidFill>
                  <a:srgbClr val="00B0F0"/>
                </a:solidFill>
                <a:latin typeface="Arial" panose="020B0604020202020204" pitchFamily="34" charset="0"/>
                <a:cs typeface="Arial" panose="020B0604020202020204" pitchFamily="34" charset="0"/>
              </a:rPr>
              <a:t>d</a:t>
            </a:r>
            <a:r>
              <a:rPr lang="vi-VN" sz="2200" dirty="0">
                <a:solidFill>
                  <a:srgbClr val="00B0F0"/>
                </a:solidFill>
                <a:effectLst/>
                <a:latin typeface="Arial" panose="020B0604020202020204" pitchFamily="34" charset="0"/>
                <a:cs typeface="Arial" panose="020B0604020202020204" pitchFamily="34" charset="0"/>
              </a:rPr>
              <a:t>iệt cỏ dại mọc xen với cây trồng để </a:t>
            </a:r>
            <a:r>
              <a:rPr lang="en-US" sz="2200" dirty="0" err="1">
                <a:solidFill>
                  <a:srgbClr val="00B0F0"/>
                </a:solidFill>
                <a:effectLst/>
                <a:latin typeface="Arial" panose="020B0604020202020204" pitchFamily="34" charset="0"/>
                <a:cs typeface="Arial" panose="020B0604020202020204" pitchFamily="34" charset="0"/>
              </a:rPr>
              <a:t>tránh</a:t>
            </a:r>
            <a:r>
              <a:rPr lang="en-US" sz="2200" dirty="0">
                <a:solidFill>
                  <a:srgbClr val="00B0F0"/>
                </a:solidFill>
                <a:effectLst/>
                <a:latin typeface="Arial" panose="020B0604020202020204" pitchFamily="34" charset="0"/>
                <a:cs typeface="Arial" panose="020B0604020202020204" pitchFamily="34" charset="0"/>
              </a:rPr>
              <a:t> </a:t>
            </a:r>
            <a:r>
              <a:rPr lang="vi-VN" sz="2200" dirty="0">
                <a:solidFill>
                  <a:srgbClr val="00B0F0"/>
                </a:solidFill>
                <a:effectLst/>
                <a:latin typeface="Arial" panose="020B0604020202020204" pitchFamily="34" charset="0"/>
                <a:cs typeface="Arial" panose="020B0604020202020204" pitchFamily="34" charset="0"/>
              </a:rPr>
              <a:t>cạnh tranh chất dinh dưỡng và ánh sáng. </a:t>
            </a:r>
          </a:p>
        </p:txBody>
      </p:sp>
      <p:sp>
        <p:nvSpPr>
          <p:cNvPr id="14" name="TextBox 13">
            <a:extLst>
              <a:ext uri="{FF2B5EF4-FFF2-40B4-BE49-F238E27FC236}">
                <a16:creationId xmlns="" xmlns:a16="http://schemas.microsoft.com/office/drawing/2014/main" id="{6011AF72-C2CE-4159-0CB7-540BAF97BE8F}"/>
              </a:ext>
            </a:extLst>
          </p:cNvPr>
          <p:cNvSpPr txBox="1"/>
          <p:nvPr/>
        </p:nvSpPr>
        <p:spPr>
          <a:xfrm>
            <a:off x="6989539" y="5426911"/>
            <a:ext cx="5348773" cy="1045223"/>
          </a:xfrm>
          <a:prstGeom prst="rect">
            <a:avLst/>
          </a:prstGeom>
          <a:noFill/>
        </p:spPr>
        <p:txBody>
          <a:bodyPr wrap="square">
            <a:spAutoFit/>
          </a:bodyPr>
          <a:lstStyle/>
          <a:p>
            <a:pPr marL="0" marR="0">
              <a:lnSpc>
                <a:spcPct val="150000"/>
              </a:lnSpc>
              <a:spcBef>
                <a:spcPts val="300"/>
              </a:spcBef>
              <a:spcAft>
                <a:spcPts val="300"/>
              </a:spcAft>
            </a:pPr>
            <a:r>
              <a:rPr lang="en-US" sz="2200" dirty="0">
                <a:solidFill>
                  <a:srgbClr val="00B0F0"/>
                </a:solidFill>
                <a:effectLst/>
                <a:latin typeface="Arial" panose="020B0604020202020204" pitchFamily="34" charset="0"/>
                <a:cs typeface="Arial" panose="020B0604020202020204" pitchFamily="34" charset="0"/>
              </a:rPr>
              <a:t>b) </a:t>
            </a:r>
            <a:r>
              <a:rPr lang="vi-VN" sz="2200" dirty="0">
                <a:solidFill>
                  <a:srgbClr val="00B0F0"/>
                </a:solidFill>
                <a:effectLst/>
                <a:latin typeface="Arial" panose="020B0604020202020204" pitchFamily="34" charset="0"/>
                <a:cs typeface="Arial" panose="020B0604020202020204" pitchFamily="34" charset="0"/>
              </a:rPr>
              <a:t>Vun xới: làm đất tăng thêm độ thoáng, cung cấp dinh dưỡng, oxygen cho cây</a:t>
            </a:r>
          </a:p>
        </p:txBody>
      </p:sp>
      <p:pic>
        <p:nvPicPr>
          <p:cNvPr id="10242" name="Picture 2" descr="leaf - Feng Shui Joan's Way">
            <a:extLst>
              <a:ext uri="{FF2B5EF4-FFF2-40B4-BE49-F238E27FC236}">
                <a16:creationId xmlns="" xmlns:a16="http://schemas.microsoft.com/office/drawing/2014/main" id="{2BE64C9C-423E-A3E0-849F-CA58A023AE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747827" y="4455149"/>
            <a:ext cx="821094" cy="821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eaf - Feng Shui Joan's Way">
            <a:extLst>
              <a:ext uri="{FF2B5EF4-FFF2-40B4-BE49-F238E27FC236}">
                <a16:creationId xmlns="" xmlns:a16="http://schemas.microsoft.com/office/drawing/2014/main" id="{B850EC46-8536-9829-7ED9-E061161C03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2768" y="4496118"/>
            <a:ext cx="688899" cy="73915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resh green mint leaf clipart transparent - Clipart World">
            <a:extLst>
              <a:ext uri="{FF2B5EF4-FFF2-40B4-BE49-F238E27FC236}">
                <a16:creationId xmlns="" xmlns:a16="http://schemas.microsoft.com/office/drawing/2014/main" id="{8C6B1BBC-6F2D-D0C2-10E7-E3C46DED05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01905" y="4438734"/>
            <a:ext cx="724042" cy="7728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360F129B-6056-A003-F320-44D4371F4E74}"/>
              </a:ext>
            </a:extLst>
          </p:cNvPr>
          <p:cNvPicPr>
            <a:picLocks noChangeAspect="1"/>
          </p:cNvPicPr>
          <p:nvPr/>
        </p:nvPicPr>
        <p:blipFill>
          <a:blip r:embed="rId8"/>
          <a:stretch>
            <a:fillRect/>
          </a:stretch>
        </p:blipFill>
        <p:spPr>
          <a:xfrm>
            <a:off x="23012" y="1730330"/>
            <a:ext cx="12168987" cy="4888830"/>
          </a:xfrm>
          <a:prstGeom prst="rect">
            <a:avLst/>
          </a:prstGeom>
        </p:spPr>
      </p:pic>
      <p:sp>
        <p:nvSpPr>
          <p:cNvPr id="23" name="TextBox 22">
            <a:extLst>
              <a:ext uri="{FF2B5EF4-FFF2-40B4-BE49-F238E27FC236}">
                <a16:creationId xmlns="" xmlns:a16="http://schemas.microsoft.com/office/drawing/2014/main" id="{EC1CBFDB-7F9D-A1AC-FD73-2EBE66499287}"/>
              </a:ext>
            </a:extLst>
          </p:cNvPr>
          <p:cNvSpPr txBox="1"/>
          <p:nvPr/>
        </p:nvSpPr>
        <p:spPr>
          <a:xfrm>
            <a:off x="1257301" y="1952757"/>
            <a:ext cx="10803756" cy="1045223"/>
          </a:xfrm>
          <a:prstGeom prst="rect">
            <a:avLst/>
          </a:prstGeom>
          <a:noFill/>
        </p:spPr>
        <p:txBody>
          <a:bodyPr wrap="square">
            <a:spAutoFit/>
          </a:bodyPr>
          <a:lstStyle/>
          <a:p>
            <a:pPr marL="342900" marR="0" indent="-342900">
              <a:lnSpc>
                <a:spcPct val="150000"/>
              </a:lnSpc>
              <a:spcBef>
                <a:spcPts val="300"/>
              </a:spcBef>
              <a:spcAft>
                <a:spcPts val="300"/>
              </a:spcAft>
              <a:buFont typeface="Courier New" panose="02070309020205020404" pitchFamily="49" charset="0"/>
              <a:buChar char="o"/>
            </a:pPr>
            <a:r>
              <a:rPr lang="vi-VN" sz="2200" dirty="0">
                <a:solidFill>
                  <a:srgbClr val="7030A0"/>
                </a:solidFill>
                <a:effectLst/>
              </a:rPr>
              <a:t>Sau khi cây mọc, tiến hành làm cỏ, vun xới kịp thời để đảm bảo cây trồng sinh trưởng và phát triển tốt.</a:t>
            </a:r>
          </a:p>
        </p:txBody>
      </p:sp>
      <p:pic>
        <p:nvPicPr>
          <p:cNvPr id="10250" name="Picture 10" descr="Bộ rễ khỏe, cây lúa khỏe, vững năng suất">
            <a:extLst>
              <a:ext uri="{FF2B5EF4-FFF2-40B4-BE49-F238E27FC236}">
                <a16:creationId xmlns="" xmlns:a16="http://schemas.microsoft.com/office/drawing/2014/main" id="{47855C33-9997-223A-0838-0D639EED5D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665" y="3076796"/>
            <a:ext cx="5411015" cy="3615363"/>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ạt giống Kitô hữu chịu chôn vùi">
            <a:extLst>
              <a:ext uri="{FF2B5EF4-FFF2-40B4-BE49-F238E27FC236}">
                <a16:creationId xmlns="" xmlns:a16="http://schemas.microsoft.com/office/drawing/2014/main" id="{F13ACDDE-5A26-1CEF-083D-354ECAE0EF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0017" y="3101535"/>
            <a:ext cx="5744997" cy="35906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 xmlns:a16="http://schemas.microsoft.com/office/drawing/2014/main" id="{9D6AF5D8-653E-773B-73BD-0905055590C6}"/>
              </a:ext>
            </a:extLst>
          </p:cNvPr>
          <p:cNvPicPr>
            <a:picLocks noChangeAspect="1"/>
          </p:cNvPicPr>
          <p:nvPr/>
        </p:nvPicPr>
        <p:blipFill>
          <a:blip r:embed="rId8"/>
          <a:stretch>
            <a:fillRect/>
          </a:stretch>
        </p:blipFill>
        <p:spPr>
          <a:xfrm>
            <a:off x="0" y="2030235"/>
            <a:ext cx="11961845" cy="4695072"/>
          </a:xfrm>
          <a:prstGeom prst="rect">
            <a:avLst/>
          </a:prstGeom>
        </p:spPr>
      </p:pic>
      <p:pic>
        <p:nvPicPr>
          <p:cNvPr id="10254" name="Picture 14" descr="Mẹo Vặt Diệt Cỏ Dại Bằng Giấm Đơn Giản Triệt Để - A Tuấn Khang">
            <a:extLst>
              <a:ext uri="{FF2B5EF4-FFF2-40B4-BE49-F238E27FC236}">
                <a16:creationId xmlns="" xmlns:a16="http://schemas.microsoft.com/office/drawing/2014/main" id="{0896E4F4-E76B-B213-3B7D-D892CAA34C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138" y="1783583"/>
            <a:ext cx="5488048" cy="359378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E4820AEE-925B-87A7-B33C-52BF8BE9649E}"/>
              </a:ext>
            </a:extLst>
          </p:cNvPr>
          <p:cNvSpPr txBox="1"/>
          <p:nvPr/>
        </p:nvSpPr>
        <p:spPr>
          <a:xfrm>
            <a:off x="-39259" y="5354898"/>
            <a:ext cx="5714797" cy="1486689"/>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vi-VN" sz="2100" dirty="0">
                <a:solidFill>
                  <a:srgbClr val="0070C0"/>
                </a:solidFill>
                <a:effectLst/>
              </a:rPr>
              <a:t>Làm cỏ: Diệt hết cỏ dại mọc xen với cây trồng để cây trong không bị cạnh tranh chất dinh dưỡng và ánh sáng. </a:t>
            </a:r>
          </a:p>
        </p:txBody>
      </p:sp>
      <p:cxnSp>
        <p:nvCxnSpPr>
          <p:cNvPr id="38" name="Straight Connector 37">
            <a:extLst>
              <a:ext uri="{FF2B5EF4-FFF2-40B4-BE49-F238E27FC236}">
                <a16:creationId xmlns="" xmlns:a16="http://schemas.microsoft.com/office/drawing/2014/main" id="{3DF3349B-57F1-8D37-43DA-1B824C1C6942}"/>
              </a:ext>
            </a:extLst>
          </p:cNvPr>
          <p:cNvCxnSpPr>
            <a:cxnSpLocks/>
            <a:endCxn id="32" idx="2"/>
          </p:cNvCxnSpPr>
          <p:nvPr/>
        </p:nvCxnSpPr>
        <p:spPr>
          <a:xfrm flipH="1">
            <a:off x="5980923" y="1282329"/>
            <a:ext cx="294091" cy="5442978"/>
          </a:xfrm>
          <a:prstGeom prst="line">
            <a:avLst/>
          </a:prstGeom>
          <a:ln w="28575">
            <a:solidFill>
              <a:schemeClr val="accent4">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56" name="Picture 16" descr="Máy Xới Đất Nhật Bãi Honda FG201 MỚI 90%">
            <a:extLst>
              <a:ext uri="{FF2B5EF4-FFF2-40B4-BE49-F238E27FC236}">
                <a16:creationId xmlns="" xmlns:a16="http://schemas.microsoft.com/office/drawing/2014/main" id="{ACBF7CCB-D805-6443-81DF-03A6B61A6F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90345" y="1783584"/>
            <a:ext cx="5506942" cy="36101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a:extLst>
              <a:ext uri="{FF2B5EF4-FFF2-40B4-BE49-F238E27FC236}">
                <a16:creationId xmlns="" xmlns:a16="http://schemas.microsoft.com/office/drawing/2014/main" id="{FB280081-09FE-D972-0E98-595E3231044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63926" y="59100"/>
            <a:ext cx="1751305" cy="207050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 xmlns:a16="http://schemas.microsoft.com/office/drawing/2014/main" id="{B8B9B81A-0707-CE8D-7008-ABDA0C1CE28E}"/>
              </a:ext>
            </a:extLst>
          </p:cNvPr>
          <p:cNvSpPr txBox="1"/>
          <p:nvPr/>
        </p:nvSpPr>
        <p:spPr>
          <a:xfrm>
            <a:off x="6096000" y="5368201"/>
            <a:ext cx="6072189" cy="1486689"/>
          </a:xfrm>
          <a:prstGeom prst="rect">
            <a:avLst/>
          </a:prstGeom>
          <a:noFill/>
        </p:spPr>
        <p:txBody>
          <a:bodyPr wrap="square">
            <a:spAutoFit/>
          </a:bodyPr>
          <a:lstStyle/>
          <a:p>
            <a:pPr marL="342900" marR="0" indent="-342900">
              <a:lnSpc>
                <a:spcPct val="150000"/>
              </a:lnSpc>
              <a:spcBef>
                <a:spcPts val="0"/>
              </a:spcBef>
              <a:spcAft>
                <a:spcPts val="0"/>
              </a:spcAft>
              <a:buFont typeface="Courier New" panose="02070309020205020404" pitchFamily="49" charset="0"/>
              <a:buChar char="o"/>
            </a:pPr>
            <a:r>
              <a:rPr lang="vi-VN" sz="2100" dirty="0">
                <a:solidFill>
                  <a:srgbClr val="0070C0"/>
                </a:solidFill>
                <a:effectLst/>
              </a:rPr>
              <a:t>Vun xới: làm đất tăng thêm độ thoáng, cung cấp chất dinh dưỡng, oxygen cho cây</a:t>
            </a:r>
            <a:r>
              <a:rPr lang="en-US" sz="2100" dirty="0">
                <a:solidFill>
                  <a:srgbClr val="0070C0"/>
                </a:solidFill>
              </a:rPr>
              <a:t>, </a:t>
            </a:r>
            <a:r>
              <a:rPr lang="vi-VN" sz="2100" dirty="0">
                <a:solidFill>
                  <a:srgbClr val="0070C0"/>
                </a:solidFill>
                <a:effectLst/>
              </a:rPr>
              <a:t>hạn chế bốc hơi nước</a:t>
            </a:r>
          </a:p>
        </p:txBody>
      </p:sp>
    </p:spTree>
    <p:extLst>
      <p:ext uri="{BB962C8B-B14F-4D97-AF65-F5344CB8AC3E}">
        <p14:creationId xmlns:p14="http://schemas.microsoft.com/office/powerpoint/2010/main" val="4127426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par>
                                <p:cTn id="28" presetID="6" presetClass="entr" presetSubtype="16" fill="hold" nodeType="withEffect">
                                  <p:stCondLst>
                                    <p:cond delay="0"/>
                                  </p:stCondLst>
                                  <p:childTnLst>
                                    <p:set>
                                      <p:cBhvr>
                                        <p:cTn id="29" dur="1" fill="hold">
                                          <p:stCondLst>
                                            <p:cond delay="0"/>
                                          </p:stCondLst>
                                        </p:cTn>
                                        <p:tgtEl>
                                          <p:spTgt spid="10244"/>
                                        </p:tgtEl>
                                        <p:attrNameLst>
                                          <p:attrName>style.visibility</p:attrName>
                                        </p:attrNameLst>
                                      </p:cBhvr>
                                      <p:to>
                                        <p:strVal val="visible"/>
                                      </p:to>
                                    </p:set>
                                    <p:animEffect transition="in" filter="circle(in)">
                                      <p:cBhvr>
                                        <p:cTn id="30" dur="2000"/>
                                        <p:tgtEl>
                                          <p:spTgt spid="10244"/>
                                        </p:tgtEl>
                                      </p:cBhvr>
                                    </p:animEffect>
                                  </p:childTnLst>
                                </p:cTn>
                              </p:par>
                              <p:par>
                                <p:cTn id="31" presetID="6" presetClass="entr" presetSubtype="16" fill="hold" nodeType="withEffect">
                                  <p:stCondLst>
                                    <p:cond delay="0"/>
                                  </p:stCondLst>
                                  <p:childTnLst>
                                    <p:set>
                                      <p:cBhvr>
                                        <p:cTn id="32" dur="1" fill="hold">
                                          <p:stCondLst>
                                            <p:cond delay="0"/>
                                          </p:stCondLst>
                                        </p:cTn>
                                        <p:tgtEl>
                                          <p:spTgt spid="10242"/>
                                        </p:tgtEl>
                                        <p:attrNameLst>
                                          <p:attrName>style.visibility</p:attrName>
                                        </p:attrNameLst>
                                      </p:cBhvr>
                                      <p:to>
                                        <p:strVal val="visible"/>
                                      </p:to>
                                    </p:set>
                                    <p:animEffect transition="in" filter="circle(in)">
                                      <p:cBhvr>
                                        <p:cTn id="33" dur="2000"/>
                                        <p:tgtEl>
                                          <p:spTgt spid="1024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barn(inVertical)">
                                      <p:cBhvr>
                                        <p:cTn id="38" dur="5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0250"/>
                                        </p:tgtEl>
                                        <p:attrNameLst>
                                          <p:attrName>style.visibility</p:attrName>
                                        </p:attrNameLst>
                                      </p:cBhvr>
                                      <p:to>
                                        <p:strVal val="visible"/>
                                      </p:to>
                                    </p:set>
                                    <p:animEffect transition="in" filter="circle(in)">
                                      <p:cBhvr>
                                        <p:cTn id="53" dur="2000"/>
                                        <p:tgtEl>
                                          <p:spTgt spid="10250"/>
                                        </p:tgtEl>
                                      </p:cBhvr>
                                    </p:animEffect>
                                  </p:childTnLst>
                                </p:cTn>
                              </p:par>
                              <p:par>
                                <p:cTn id="54" presetID="6" presetClass="entr" presetSubtype="16" fill="hold" nodeType="withEffect">
                                  <p:stCondLst>
                                    <p:cond delay="0"/>
                                  </p:stCondLst>
                                  <p:childTnLst>
                                    <p:set>
                                      <p:cBhvr>
                                        <p:cTn id="55" dur="1" fill="hold">
                                          <p:stCondLst>
                                            <p:cond delay="0"/>
                                          </p:stCondLst>
                                        </p:cTn>
                                        <p:tgtEl>
                                          <p:spTgt spid="10252"/>
                                        </p:tgtEl>
                                        <p:attrNameLst>
                                          <p:attrName>style.visibility</p:attrName>
                                        </p:attrNameLst>
                                      </p:cBhvr>
                                      <p:to>
                                        <p:strVal val="visible"/>
                                      </p:to>
                                    </p:set>
                                    <p:animEffect transition="in" filter="circle(in)">
                                      <p:cBhvr>
                                        <p:cTn id="56" dur="2000"/>
                                        <p:tgtEl>
                                          <p:spTgt spid="10252"/>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ircle(in)">
                                      <p:cBhvr>
                                        <p:cTn id="61" dur="20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10254"/>
                                        </p:tgtEl>
                                        <p:attrNameLst>
                                          <p:attrName>style.visibility</p:attrName>
                                        </p:attrNameLst>
                                      </p:cBhvr>
                                      <p:to>
                                        <p:strVal val="visible"/>
                                      </p:to>
                                    </p:set>
                                    <p:animEffect transition="in" filter="circle(in)">
                                      <p:cBhvr>
                                        <p:cTn id="66" dur="2000"/>
                                        <p:tgtEl>
                                          <p:spTgt spid="10254"/>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arn(inVertical)">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nodeType="clickEffect">
                                  <p:stCondLst>
                                    <p:cond delay="0"/>
                                  </p:stCondLst>
                                  <p:childTnLst>
                                    <p:set>
                                      <p:cBhvr>
                                        <p:cTn id="80" dur="1" fill="hold">
                                          <p:stCondLst>
                                            <p:cond delay="0"/>
                                          </p:stCondLst>
                                        </p:cTn>
                                        <p:tgtEl>
                                          <p:spTgt spid="10256"/>
                                        </p:tgtEl>
                                        <p:attrNameLst>
                                          <p:attrName>style.visibility</p:attrName>
                                        </p:attrNameLst>
                                      </p:cBhvr>
                                      <p:to>
                                        <p:strVal val="visible"/>
                                      </p:to>
                                    </p:set>
                                    <p:animEffect transition="in" filter="circle(in)">
                                      <p:cBhvr>
                                        <p:cTn id="81" dur="2000"/>
                                        <p:tgtEl>
                                          <p:spTgt spid="10256"/>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barn(inVertical)">
                                      <p:cBhvr>
                                        <p:cTn id="8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23" grpId="0"/>
      <p:bldP spid="36"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D24E876-F54B-888C-E616-BD64620F5293}"/>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 xmlns:a16="http://schemas.microsoft.com/office/drawing/2014/main" id="{FF9C0E66-E169-2E55-ACCA-6D427570662D}"/>
              </a:ext>
            </a:extLst>
          </p:cNvPr>
          <p:cNvSpPr txBox="1"/>
          <p:nvPr/>
        </p:nvSpPr>
        <p:spPr>
          <a:xfrm>
            <a:off x="968117" y="851442"/>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a:t>
            </a:r>
            <a:r>
              <a:rPr lang="en-US" sz="2200" b="1" i="1" dirty="0" err="1">
                <a:solidFill>
                  <a:srgbClr val="00B050"/>
                </a:solidFill>
                <a:latin typeface="Arial" panose="020B0604020202020204" pitchFamily="34" charset="0"/>
                <a:cs typeface="Arial" panose="020B0604020202020204" pitchFamily="34" charset="0"/>
              </a:rPr>
              <a:t>Chăm</a:t>
            </a:r>
            <a:r>
              <a:rPr lang="en-US" sz="2200" b="1" i="1" dirty="0">
                <a:solidFill>
                  <a:srgbClr val="00B050"/>
                </a:solidFill>
                <a:latin typeface="Arial" panose="020B0604020202020204" pitchFamily="34" charset="0"/>
                <a:cs typeface="Arial" panose="020B0604020202020204" pitchFamily="34" charset="0"/>
              </a:rPr>
              <a:t> </a:t>
            </a:r>
            <a:r>
              <a:rPr lang="en-US" sz="2200" b="1" i="1" dirty="0" err="1">
                <a:solidFill>
                  <a:srgbClr val="00B050"/>
                </a:solidFill>
                <a:latin typeface="Arial" panose="020B0604020202020204" pitchFamily="34" charset="0"/>
                <a:cs typeface="Arial" panose="020B0604020202020204" pitchFamily="34" charset="0"/>
              </a:rPr>
              <a:t>sóc</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11" name="AutoShape 12">
            <a:extLst>
              <a:ext uri="{FF2B5EF4-FFF2-40B4-BE49-F238E27FC236}">
                <a16:creationId xmlns="" xmlns:a16="http://schemas.microsoft.com/office/drawing/2014/main" id="{598D6F01-C0D2-CD61-1C0E-14CB3B908540}"/>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6" name="Rectangle: Rounded Corners 5">
            <a:extLst>
              <a:ext uri="{FF2B5EF4-FFF2-40B4-BE49-F238E27FC236}">
                <a16:creationId xmlns="" xmlns:a16="http://schemas.microsoft.com/office/drawing/2014/main" id="{F2A0D23A-E8C9-8CD2-8AF3-3A85EE10EE2A}"/>
              </a:ext>
            </a:extLst>
          </p:cNvPr>
          <p:cNvSpPr/>
          <p:nvPr/>
        </p:nvSpPr>
        <p:spPr>
          <a:xfrm>
            <a:off x="1070318" y="1423124"/>
            <a:ext cx="2802523" cy="430884"/>
          </a:xfrm>
          <a:prstGeom prst="roundRect">
            <a:avLst/>
          </a:prstGeom>
          <a:solidFill>
            <a:schemeClr val="accent2">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err="1">
                <a:latin typeface="Arial" panose="020B0604020202020204" pitchFamily="34" charset="0"/>
                <a:cs typeface="Arial" panose="020B0604020202020204" pitchFamily="34" charset="0"/>
              </a:rPr>
              <a:t>Thảo</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luận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theo</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cặp</a:t>
            </a:r>
            <a:endParaRPr lang="en-US" sz="2200" b="1"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3AD2DBF9-5001-8CF2-3EAD-0CB7439A49DD}"/>
              </a:ext>
            </a:extLst>
          </p:cNvPr>
          <p:cNvSpPr txBox="1"/>
          <p:nvPr/>
        </p:nvSpPr>
        <p:spPr>
          <a:xfrm>
            <a:off x="2471579" y="1854008"/>
            <a:ext cx="7606782" cy="537391"/>
          </a:xfrm>
          <a:prstGeom prst="rect">
            <a:avLst/>
          </a:prstGeom>
          <a:noFill/>
        </p:spPr>
        <p:txBody>
          <a:bodyPr wrap="square">
            <a:spAutoFit/>
          </a:bodyPr>
          <a:lstStyle/>
          <a:p>
            <a:pPr marL="0" marR="0">
              <a:lnSpc>
                <a:spcPct val="150000"/>
              </a:lnSpc>
              <a:spcBef>
                <a:spcPts val="0"/>
              </a:spcBef>
              <a:spcAft>
                <a:spcPts val="0"/>
              </a:spcAft>
            </a:pPr>
            <a:r>
              <a:rPr lang="en-US" sz="2200" i="1" dirty="0">
                <a:solidFill>
                  <a:srgbClr val="C00000"/>
                </a:solidFill>
                <a:effectLst/>
                <a:latin typeface="Arial" panose="020B0604020202020204" pitchFamily="34" charset="0"/>
                <a:cs typeface="Arial" panose="020B0604020202020204" pitchFamily="34" charset="0"/>
              </a:rPr>
              <a:t>Quan </a:t>
            </a:r>
            <a:r>
              <a:rPr lang="en-US" sz="2200" i="1" dirty="0" err="1">
                <a:solidFill>
                  <a:srgbClr val="C00000"/>
                </a:solidFill>
                <a:effectLst/>
                <a:latin typeface="Arial" panose="020B0604020202020204" pitchFamily="34" charset="0"/>
                <a:cs typeface="Arial" panose="020B0604020202020204" pitchFamily="34" charset="0"/>
              </a:rPr>
              <a:t>sát</a:t>
            </a:r>
            <a:r>
              <a:rPr lang="en-US" sz="2200" i="1" dirty="0">
                <a:solidFill>
                  <a:srgbClr val="C00000"/>
                </a:solidFill>
                <a:effectLst/>
                <a:latin typeface="Arial" panose="020B0604020202020204" pitchFamily="34" charset="0"/>
                <a:cs typeface="Arial" panose="020B0604020202020204" pitchFamily="34" charset="0"/>
              </a:rPr>
              <a:t> </a:t>
            </a:r>
            <a:r>
              <a:rPr lang="en-US" sz="2200" i="1" dirty="0" err="1">
                <a:solidFill>
                  <a:srgbClr val="C00000"/>
                </a:solidFill>
                <a:effectLst/>
                <a:latin typeface="Arial" panose="020B0604020202020204" pitchFamily="34" charset="0"/>
                <a:cs typeface="Arial" panose="020B0604020202020204" pitchFamily="34" charset="0"/>
              </a:rPr>
              <a:t>H.2.7</a:t>
            </a:r>
            <a:r>
              <a:rPr lang="en-US" sz="2200" i="1" dirty="0">
                <a:solidFill>
                  <a:srgbClr val="C00000"/>
                </a:solidFill>
                <a:effectLst/>
                <a:latin typeface="Arial" panose="020B0604020202020204" pitchFamily="34" charset="0"/>
                <a:cs typeface="Arial" panose="020B0604020202020204" pitchFamily="34" charset="0"/>
              </a:rPr>
              <a:t> </a:t>
            </a:r>
            <a:r>
              <a:rPr lang="en-US" sz="2200" i="1" dirty="0" err="1">
                <a:solidFill>
                  <a:srgbClr val="C00000"/>
                </a:solidFill>
                <a:latin typeface="Arial" panose="020B0604020202020204" pitchFamily="34" charset="0"/>
                <a:cs typeface="Arial" panose="020B0604020202020204" pitchFamily="34" charset="0"/>
              </a:rPr>
              <a:t>cho</a:t>
            </a:r>
            <a:r>
              <a:rPr lang="en-US" sz="2200" i="1" dirty="0">
                <a:solidFill>
                  <a:srgbClr val="C00000"/>
                </a:solidFill>
                <a:latin typeface="Arial" panose="020B0604020202020204" pitchFamily="34" charset="0"/>
                <a:cs typeface="Arial" panose="020B0604020202020204" pitchFamily="34" charset="0"/>
              </a:rPr>
              <a:t> </a:t>
            </a:r>
            <a:r>
              <a:rPr lang="en-US" sz="2200" i="1" dirty="0" err="1">
                <a:solidFill>
                  <a:srgbClr val="C00000"/>
                </a:solidFill>
                <a:latin typeface="Arial" panose="020B0604020202020204" pitchFamily="34" charset="0"/>
                <a:cs typeface="Arial" panose="020B0604020202020204" pitchFamily="34" charset="0"/>
              </a:rPr>
              <a:t>biết</a:t>
            </a:r>
            <a:r>
              <a:rPr lang="en-US" sz="2200" i="1" dirty="0">
                <a:solidFill>
                  <a:srgbClr val="C00000"/>
                </a:solidFill>
                <a:latin typeface="Arial" panose="020B0604020202020204" pitchFamily="34" charset="0"/>
                <a:cs typeface="Arial" panose="020B0604020202020204" pitchFamily="34" charset="0"/>
              </a:rPr>
              <a:t> </a:t>
            </a:r>
            <a:r>
              <a:rPr lang="en-US" sz="2200" i="1" dirty="0" err="1">
                <a:solidFill>
                  <a:srgbClr val="C00000"/>
                </a:solidFill>
                <a:effectLst/>
                <a:latin typeface="Arial" panose="020B0604020202020204" pitchFamily="34" charset="0"/>
                <a:cs typeface="Arial" panose="020B0604020202020204" pitchFamily="34" charset="0"/>
              </a:rPr>
              <a:t>các</a:t>
            </a:r>
            <a:r>
              <a:rPr lang="en-US" sz="2200" i="1" dirty="0">
                <a:solidFill>
                  <a:srgbClr val="C00000"/>
                </a:solidFill>
                <a:effectLst/>
                <a:latin typeface="Arial" panose="020B0604020202020204" pitchFamily="34" charset="0"/>
                <a:cs typeface="Arial" panose="020B0604020202020204" pitchFamily="34" charset="0"/>
              </a:rPr>
              <a:t> </a:t>
            </a:r>
            <a:r>
              <a:rPr lang="en-US" sz="2200" i="1" dirty="0" err="1">
                <a:solidFill>
                  <a:srgbClr val="C00000"/>
                </a:solidFill>
                <a:effectLst/>
                <a:latin typeface="Arial" panose="020B0604020202020204" pitchFamily="34" charset="0"/>
                <a:cs typeface="Arial" panose="020B0604020202020204" pitchFamily="34" charset="0"/>
              </a:rPr>
              <a:t>thời</a:t>
            </a:r>
            <a:r>
              <a:rPr lang="en-US" sz="2200" i="1" dirty="0">
                <a:solidFill>
                  <a:srgbClr val="C00000"/>
                </a:solidFill>
                <a:effectLst/>
                <a:latin typeface="Arial" panose="020B0604020202020204" pitchFamily="34" charset="0"/>
                <a:cs typeface="Arial" panose="020B0604020202020204" pitchFamily="34" charset="0"/>
              </a:rPr>
              <a:t> </a:t>
            </a:r>
            <a:r>
              <a:rPr lang="en-US" sz="2200" i="1" dirty="0" err="1">
                <a:solidFill>
                  <a:srgbClr val="C00000"/>
                </a:solidFill>
                <a:effectLst/>
                <a:latin typeface="Arial" panose="020B0604020202020204" pitchFamily="34" charset="0"/>
                <a:cs typeface="Arial" panose="020B0604020202020204" pitchFamily="34" charset="0"/>
              </a:rPr>
              <a:t>điểm</a:t>
            </a:r>
            <a:r>
              <a:rPr lang="en-US" sz="2200" i="1" dirty="0">
                <a:solidFill>
                  <a:srgbClr val="C00000"/>
                </a:solidFill>
                <a:effectLst/>
                <a:latin typeface="Arial" panose="020B0604020202020204" pitchFamily="34" charset="0"/>
                <a:cs typeface="Arial" panose="020B0604020202020204" pitchFamily="34" charset="0"/>
              </a:rPr>
              <a:t> </a:t>
            </a:r>
            <a:r>
              <a:rPr lang="en-US" sz="2200" i="1" dirty="0" err="1">
                <a:solidFill>
                  <a:srgbClr val="C00000"/>
                </a:solidFill>
                <a:effectLst/>
                <a:latin typeface="Arial" panose="020B0604020202020204" pitchFamily="34" charset="0"/>
                <a:cs typeface="Arial" panose="020B0604020202020204" pitchFamily="34" charset="0"/>
              </a:rPr>
              <a:t>bón</a:t>
            </a:r>
            <a:r>
              <a:rPr lang="en-US" sz="2200" i="1" dirty="0">
                <a:solidFill>
                  <a:srgbClr val="C00000"/>
                </a:solidFill>
                <a:effectLst/>
                <a:latin typeface="Arial" panose="020B0604020202020204" pitchFamily="34" charset="0"/>
                <a:cs typeface="Arial" panose="020B0604020202020204" pitchFamily="34" charset="0"/>
              </a:rPr>
              <a:t> </a:t>
            </a:r>
            <a:r>
              <a:rPr lang="en-US" sz="2200" i="1" dirty="0" err="1">
                <a:solidFill>
                  <a:srgbClr val="C00000"/>
                </a:solidFill>
                <a:effectLst/>
                <a:latin typeface="Arial" panose="020B0604020202020204" pitchFamily="34" charset="0"/>
                <a:cs typeface="Arial" panose="020B0604020202020204" pitchFamily="34" charset="0"/>
              </a:rPr>
              <a:t>thúc</a:t>
            </a:r>
            <a:r>
              <a:rPr lang="en-US" sz="2200" i="1" dirty="0">
                <a:solidFill>
                  <a:srgbClr val="C00000"/>
                </a:solidFill>
                <a:effectLst/>
                <a:latin typeface="Arial" panose="020B0604020202020204" pitchFamily="34" charset="0"/>
                <a:cs typeface="Arial" panose="020B0604020202020204" pitchFamily="34" charset="0"/>
              </a:rPr>
              <a:t> </a:t>
            </a:r>
            <a:r>
              <a:rPr lang="en-US" sz="2200" i="1" dirty="0" err="1">
                <a:solidFill>
                  <a:srgbClr val="C00000"/>
                </a:solidFill>
                <a:effectLst/>
                <a:latin typeface="Arial" panose="020B0604020202020204" pitchFamily="34" charset="0"/>
                <a:cs typeface="Arial" panose="020B0604020202020204" pitchFamily="34" charset="0"/>
              </a:rPr>
              <a:t>cho</a:t>
            </a:r>
            <a:r>
              <a:rPr lang="en-US" sz="2200" i="1" dirty="0">
                <a:solidFill>
                  <a:srgbClr val="C00000"/>
                </a:solidFill>
                <a:effectLst/>
                <a:latin typeface="Arial" panose="020B0604020202020204" pitchFamily="34" charset="0"/>
                <a:cs typeface="Arial" panose="020B0604020202020204" pitchFamily="34" charset="0"/>
              </a:rPr>
              <a:t> </a:t>
            </a:r>
            <a:r>
              <a:rPr lang="en-US" sz="2200" i="1" dirty="0" err="1">
                <a:solidFill>
                  <a:srgbClr val="C00000"/>
                </a:solidFill>
                <a:effectLst/>
                <a:latin typeface="Arial" panose="020B0604020202020204" pitchFamily="34" charset="0"/>
                <a:cs typeface="Arial" panose="020B0604020202020204" pitchFamily="34" charset="0"/>
              </a:rPr>
              <a:t>lúa</a:t>
            </a:r>
            <a:r>
              <a:rPr lang="en-US" sz="2200" i="1" dirty="0">
                <a:solidFill>
                  <a:srgbClr val="C00000"/>
                </a:solidFill>
                <a:latin typeface="Arial" panose="020B0604020202020204" pitchFamily="34" charset="0"/>
                <a:cs typeface="Arial" panose="020B0604020202020204" pitchFamily="34" charset="0"/>
              </a:rPr>
              <a:t>?</a:t>
            </a:r>
            <a:endParaRPr lang="en-US" sz="2200" i="1" dirty="0">
              <a:solidFill>
                <a:srgbClr val="C00000"/>
              </a:solidFill>
              <a:effectLst/>
              <a:latin typeface="Arial" panose="020B0604020202020204" pitchFamily="34" charset="0"/>
              <a:cs typeface="Arial" panose="020B0604020202020204" pitchFamily="34" charset="0"/>
            </a:endParaRPr>
          </a:p>
        </p:txBody>
      </p:sp>
      <p:pic>
        <p:nvPicPr>
          <p:cNvPr id="9" name="image41.png">
            <a:extLst>
              <a:ext uri="{FF2B5EF4-FFF2-40B4-BE49-F238E27FC236}">
                <a16:creationId xmlns="" xmlns:a16="http://schemas.microsoft.com/office/drawing/2014/main" id="{04D3347A-4977-3D3D-4522-607694466495}"/>
              </a:ext>
            </a:extLst>
          </p:cNvPr>
          <p:cNvPicPr preferRelativeResize="0"/>
          <p:nvPr/>
        </p:nvPicPr>
        <p:blipFill>
          <a:blip r:embed="rId2"/>
          <a:srcRect/>
          <a:stretch>
            <a:fillRect/>
          </a:stretch>
        </p:blipFill>
        <p:spPr>
          <a:xfrm>
            <a:off x="0" y="2517454"/>
            <a:ext cx="6096000" cy="4144603"/>
          </a:xfrm>
          <a:prstGeom prst="rect">
            <a:avLst/>
          </a:prstGeom>
        </p:spPr>
      </p:pic>
      <p:sp>
        <p:nvSpPr>
          <p:cNvPr id="15" name="TextBox 14">
            <a:extLst>
              <a:ext uri="{FF2B5EF4-FFF2-40B4-BE49-F238E27FC236}">
                <a16:creationId xmlns="" xmlns:a16="http://schemas.microsoft.com/office/drawing/2014/main" id="{3DE1967C-8FD0-08C7-7243-54A034D061F8}"/>
              </a:ext>
            </a:extLst>
          </p:cNvPr>
          <p:cNvSpPr txBox="1"/>
          <p:nvPr/>
        </p:nvSpPr>
        <p:spPr>
          <a:xfrm>
            <a:off x="6199225" y="2804258"/>
            <a:ext cx="6097554" cy="1001941"/>
          </a:xfrm>
          <a:prstGeom prst="rect">
            <a:avLst/>
          </a:prstGeom>
          <a:noFill/>
        </p:spPr>
        <p:txBody>
          <a:bodyPr wrap="square">
            <a:spAutoFit/>
          </a:bodyPr>
          <a:lstStyle/>
          <a:p>
            <a:pPr marL="342900" marR="0" indent="-342900">
              <a:lnSpc>
                <a:spcPct val="150000"/>
              </a:lnSpc>
              <a:spcBef>
                <a:spcPts val="300"/>
              </a:spcBef>
              <a:spcAft>
                <a:spcPts val="300"/>
              </a:spcAft>
              <a:buFont typeface="Wingdings" panose="05000000000000000000" pitchFamily="2" charset="2"/>
              <a:buChar char="v"/>
            </a:pPr>
            <a:r>
              <a:rPr lang="vi-VN" sz="2100" i="1" dirty="0">
                <a:solidFill>
                  <a:srgbClr val="00B050"/>
                </a:solidFill>
                <a:effectLst/>
              </a:rPr>
              <a:t>Giai đoạn đẻ nhánh</a:t>
            </a:r>
            <a:r>
              <a:rPr lang="vi-VN" sz="2100" dirty="0">
                <a:solidFill>
                  <a:srgbClr val="00B050"/>
                </a:solidFill>
                <a:effectLst/>
              </a:rPr>
              <a:t>: tạo điều kiện cho lúa đẻ nhánh</a:t>
            </a:r>
          </a:p>
        </p:txBody>
      </p:sp>
      <p:sp>
        <p:nvSpPr>
          <p:cNvPr id="17" name="TextBox 16">
            <a:extLst>
              <a:ext uri="{FF2B5EF4-FFF2-40B4-BE49-F238E27FC236}">
                <a16:creationId xmlns="" xmlns:a16="http://schemas.microsoft.com/office/drawing/2014/main" id="{34BF410C-8A3C-5507-E310-DD98CCA93190}"/>
              </a:ext>
            </a:extLst>
          </p:cNvPr>
          <p:cNvSpPr txBox="1"/>
          <p:nvPr/>
        </p:nvSpPr>
        <p:spPr>
          <a:xfrm>
            <a:off x="6094900" y="4349890"/>
            <a:ext cx="5824502" cy="1001941"/>
          </a:xfrm>
          <a:prstGeom prst="rect">
            <a:avLst/>
          </a:prstGeom>
          <a:noFill/>
        </p:spPr>
        <p:txBody>
          <a:bodyPr wrap="square">
            <a:spAutoFit/>
          </a:bodyPr>
          <a:lstStyle/>
          <a:p>
            <a:pPr marL="342900" marR="0" indent="-342900" algn="just">
              <a:lnSpc>
                <a:spcPct val="150000"/>
              </a:lnSpc>
              <a:spcBef>
                <a:spcPts val="300"/>
              </a:spcBef>
              <a:spcAft>
                <a:spcPts val="300"/>
              </a:spcAft>
              <a:buFont typeface="Wingdings" panose="05000000000000000000" pitchFamily="2" charset="2"/>
              <a:buChar char="v"/>
            </a:pPr>
            <a:r>
              <a:rPr lang="vi-VN" sz="2100" i="1" dirty="0">
                <a:solidFill>
                  <a:srgbClr val="00B050"/>
                </a:solidFill>
                <a:effectLst/>
              </a:rPr>
              <a:t> Giai đoạn đón đòng</a:t>
            </a:r>
            <a:r>
              <a:rPr lang="vi-VN" sz="2100" dirty="0">
                <a:solidFill>
                  <a:srgbClr val="00B050"/>
                </a:solidFill>
                <a:effectLst/>
              </a:rPr>
              <a:t>: đảm bảo cho cây lúa sinh trưởng, phát triển tố</a:t>
            </a:r>
            <a:r>
              <a:rPr lang="en-US" sz="2100" dirty="0">
                <a:solidFill>
                  <a:srgbClr val="00B050"/>
                </a:solidFill>
                <a:effectLst/>
              </a:rPr>
              <a:t>t</a:t>
            </a:r>
            <a:endParaRPr lang="vi-VN" sz="2100" dirty="0">
              <a:solidFill>
                <a:srgbClr val="00B050"/>
              </a:solidFill>
              <a:effectLst/>
            </a:endParaRPr>
          </a:p>
        </p:txBody>
      </p:sp>
      <p:sp>
        <p:nvSpPr>
          <p:cNvPr id="26" name="TextBox 25">
            <a:extLst>
              <a:ext uri="{FF2B5EF4-FFF2-40B4-BE49-F238E27FC236}">
                <a16:creationId xmlns="" xmlns:a16="http://schemas.microsoft.com/office/drawing/2014/main" id="{4B084477-3446-76EE-768D-F895D1EE8EEB}"/>
              </a:ext>
            </a:extLst>
          </p:cNvPr>
          <p:cNvSpPr txBox="1"/>
          <p:nvPr/>
        </p:nvSpPr>
        <p:spPr>
          <a:xfrm>
            <a:off x="6245256" y="5896212"/>
            <a:ext cx="6265506" cy="524887"/>
          </a:xfrm>
          <a:prstGeom prst="rect">
            <a:avLst/>
          </a:prstGeom>
          <a:noFill/>
        </p:spPr>
        <p:txBody>
          <a:bodyPr wrap="square">
            <a:spAutoFit/>
          </a:bodyPr>
          <a:lstStyle/>
          <a:p>
            <a:pPr marL="342900" marR="0" indent="-342900" algn="just">
              <a:lnSpc>
                <a:spcPct val="150000"/>
              </a:lnSpc>
              <a:spcBef>
                <a:spcPts val="300"/>
              </a:spcBef>
              <a:spcAft>
                <a:spcPts val="300"/>
              </a:spcAft>
              <a:buFont typeface="Wingdings" panose="05000000000000000000" pitchFamily="2" charset="2"/>
              <a:buChar char="v"/>
            </a:pPr>
            <a:r>
              <a:rPr lang="vi-VN" sz="2100" i="1" dirty="0">
                <a:solidFill>
                  <a:srgbClr val="00B050"/>
                </a:solidFill>
                <a:effectLst/>
              </a:rPr>
              <a:t>Giai đoạn nuôi hạt</a:t>
            </a:r>
            <a:r>
              <a:rPr lang="en-US" sz="2100" i="1" dirty="0">
                <a:solidFill>
                  <a:srgbClr val="00B050"/>
                </a:solidFill>
              </a:rPr>
              <a:t>:  </a:t>
            </a:r>
            <a:r>
              <a:rPr lang="vi-VN" sz="2100" dirty="0">
                <a:solidFill>
                  <a:srgbClr val="00B050"/>
                </a:solidFill>
                <a:effectLst/>
              </a:rPr>
              <a:t>tăng số hạt chắc. </a:t>
            </a:r>
          </a:p>
        </p:txBody>
      </p:sp>
      <p:sp>
        <p:nvSpPr>
          <p:cNvPr id="29" name="Rectangle 28">
            <a:extLst>
              <a:ext uri="{FF2B5EF4-FFF2-40B4-BE49-F238E27FC236}">
                <a16:creationId xmlns="" xmlns:a16="http://schemas.microsoft.com/office/drawing/2014/main" id="{7463A6DA-381A-5ADA-8AD8-935026302778}"/>
              </a:ext>
            </a:extLst>
          </p:cNvPr>
          <p:cNvSpPr/>
          <p:nvPr/>
        </p:nvSpPr>
        <p:spPr>
          <a:xfrm>
            <a:off x="6094900" y="2822283"/>
            <a:ext cx="5959151" cy="983226"/>
          </a:xfrm>
          <a:custGeom>
            <a:avLst/>
            <a:gdLst>
              <a:gd name="connsiteX0" fmla="*/ 0 w 5959151"/>
              <a:gd name="connsiteY0" fmla="*/ 0 h 983226"/>
              <a:gd name="connsiteX1" fmla="*/ 715098 w 5959151"/>
              <a:gd name="connsiteY1" fmla="*/ 0 h 983226"/>
              <a:gd name="connsiteX2" fmla="*/ 1132239 w 5959151"/>
              <a:gd name="connsiteY2" fmla="*/ 0 h 983226"/>
              <a:gd name="connsiteX3" fmla="*/ 1787745 w 5959151"/>
              <a:gd name="connsiteY3" fmla="*/ 0 h 983226"/>
              <a:gd name="connsiteX4" fmla="*/ 2502843 w 5959151"/>
              <a:gd name="connsiteY4" fmla="*/ 0 h 983226"/>
              <a:gd name="connsiteX5" fmla="*/ 2919984 w 5959151"/>
              <a:gd name="connsiteY5" fmla="*/ 0 h 983226"/>
              <a:gd name="connsiteX6" fmla="*/ 3635082 w 5959151"/>
              <a:gd name="connsiteY6" fmla="*/ 0 h 983226"/>
              <a:gd name="connsiteX7" fmla="*/ 4350180 w 5959151"/>
              <a:gd name="connsiteY7" fmla="*/ 0 h 983226"/>
              <a:gd name="connsiteX8" fmla="*/ 5065278 w 5959151"/>
              <a:gd name="connsiteY8" fmla="*/ 0 h 983226"/>
              <a:gd name="connsiteX9" fmla="*/ 5959151 w 5959151"/>
              <a:gd name="connsiteY9" fmla="*/ 0 h 983226"/>
              <a:gd name="connsiteX10" fmla="*/ 5959151 w 5959151"/>
              <a:gd name="connsiteY10" fmla="*/ 471948 h 983226"/>
              <a:gd name="connsiteX11" fmla="*/ 5959151 w 5959151"/>
              <a:gd name="connsiteY11" fmla="*/ 983226 h 983226"/>
              <a:gd name="connsiteX12" fmla="*/ 5244053 w 5959151"/>
              <a:gd name="connsiteY12" fmla="*/ 983226 h 983226"/>
              <a:gd name="connsiteX13" fmla="*/ 4707729 w 5959151"/>
              <a:gd name="connsiteY13" fmla="*/ 983226 h 983226"/>
              <a:gd name="connsiteX14" fmla="*/ 4290589 w 5959151"/>
              <a:gd name="connsiteY14" fmla="*/ 983226 h 983226"/>
              <a:gd name="connsiteX15" fmla="*/ 3754265 w 5959151"/>
              <a:gd name="connsiteY15" fmla="*/ 983226 h 983226"/>
              <a:gd name="connsiteX16" fmla="*/ 3277533 w 5959151"/>
              <a:gd name="connsiteY16" fmla="*/ 983226 h 983226"/>
              <a:gd name="connsiteX17" fmla="*/ 2741209 w 5959151"/>
              <a:gd name="connsiteY17" fmla="*/ 983226 h 983226"/>
              <a:gd name="connsiteX18" fmla="*/ 2085703 w 5959151"/>
              <a:gd name="connsiteY18" fmla="*/ 983226 h 983226"/>
              <a:gd name="connsiteX19" fmla="*/ 1549379 w 5959151"/>
              <a:gd name="connsiteY19" fmla="*/ 983226 h 983226"/>
              <a:gd name="connsiteX20" fmla="*/ 834281 w 5959151"/>
              <a:gd name="connsiteY20" fmla="*/ 983226 h 983226"/>
              <a:gd name="connsiteX21" fmla="*/ 0 w 5959151"/>
              <a:gd name="connsiteY21" fmla="*/ 983226 h 983226"/>
              <a:gd name="connsiteX22" fmla="*/ 0 w 5959151"/>
              <a:gd name="connsiteY22" fmla="*/ 491613 h 983226"/>
              <a:gd name="connsiteX23" fmla="*/ 0 w 5959151"/>
              <a:gd name="connsiteY23" fmla="*/ 0 h 98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59151" h="983226" extrusionOk="0">
                <a:moveTo>
                  <a:pt x="0" y="0"/>
                </a:moveTo>
                <a:cubicBezTo>
                  <a:pt x="171443" y="-297"/>
                  <a:pt x="364815" y="83072"/>
                  <a:pt x="715098" y="0"/>
                </a:cubicBezTo>
                <a:cubicBezTo>
                  <a:pt x="1065381" y="-83072"/>
                  <a:pt x="930099" y="20468"/>
                  <a:pt x="1132239" y="0"/>
                </a:cubicBezTo>
                <a:cubicBezTo>
                  <a:pt x="1334379" y="-20468"/>
                  <a:pt x="1572943" y="30912"/>
                  <a:pt x="1787745" y="0"/>
                </a:cubicBezTo>
                <a:cubicBezTo>
                  <a:pt x="2002547" y="-30912"/>
                  <a:pt x="2309481" y="6040"/>
                  <a:pt x="2502843" y="0"/>
                </a:cubicBezTo>
                <a:cubicBezTo>
                  <a:pt x="2696205" y="-6040"/>
                  <a:pt x="2778559" y="21142"/>
                  <a:pt x="2919984" y="0"/>
                </a:cubicBezTo>
                <a:cubicBezTo>
                  <a:pt x="3061409" y="-21142"/>
                  <a:pt x="3451638" y="84139"/>
                  <a:pt x="3635082" y="0"/>
                </a:cubicBezTo>
                <a:cubicBezTo>
                  <a:pt x="3818526" y="-84139"/>
                  <a:pt x="4117274" y="32220"/>
                  <a:pt x="4350180" y="0"/>
                </a:cubicBezTo>
                <a:cubicBezTo>
                  <a:pt x="4583086" y="-32220"/>
                  <a:pt x="4795868" y="9269"/>
                  <a:pt x="5065278" y="0"/>
                </a:cubicBezTo>
                <a:cubicBezTo>
                  <a:pt x="5334688" y="-9269"/>
                  <a:pt x="5684255" y="44720"/>
                  <a:pt x="5959151" y="0"/>
                </a:cubicBezTo>
                <a:cubicBezTo>
                  <a:pt x="5972997" y="151708"/>
                  <a:pt x="5934771" y="349461"/>
                  <a:pt x="5959151" y="471948"/>
                </a:cubicBezTo>
                <a:cubicBezTo>
                  <a:pt x="5983531" y="594435"/>
                  <a:pt x="5951503" y="843913"/>
                  <a:pt x="5959151" y="983226"/>
                </a:cubicBezTo>
                <a:cubicBezTo>
                  <a:pt x="5643951" y="985076"/>
                  <a:pt x="5440967" y="970845"/>
                  <a:pt x="5244053" y="983226"/>
                </a:cubicBezTo>
                <a:cubicBezTo>
                  <a:pt x="5047139" y="995607"/>
                  <a:pt x="4902226" y="925484"/>
                  <a:pt x="4707729" y="983226"/>
                </a:cubicBezTo>
                <a:cubicBezTo>
                  <a:pt x="4513232" y="1040968"/>
                  <a:pt x="4411675" y="951458"/>
                  <a:pt x="4290589" y="983226"/>
                </a:cubicBezTo>
                <a:cubicBezTo>
                  <a:pt x="4169503" y="1014994"/>
                  <a:pt x="4011749" y="980956"/>
                  <a:pt x="3754265" y="983226"/>
                </a:cubicBezTo>
                <a:cubicBezTo>
                  <a:pt x="3496781" y="985496"/>
                  <a:pt x="3493252" y="965858"/>
                  <a:pt x="3277533" y="983226"/>
                </a:cubicBezTo>
                <a:cubicBezTo>
                  <a:pt x="3061814" y="1000594"/>
                  <a:pt x="2910509" y="948273"/>
                  <a:pt x="2741209" y="983226"/>
                </a:cubicBezTo>
                <a:cubicBezTo>
                  <a:pt x="2571909" y="1018179"/>
                  <a:pt x="2382564" y="942827"/>
                  <a:pt x="2085703" y="983226"/>
                </a:cubicBezTo>
                <a:cubicBezTo>
                  <a:pt x="1788842" y="1023625"/>
                  <a:pt x="1708052" y="972202"/>
                  <a:pt x="1549379" y="983226"/>
                </a:cubicBezTo>
                <a:cubicBezTo>
                  <a:pt x="1390706" y="994250"/>
                  <a:pt x="1183525" y="973341"/>
                  <a:pt x="834281" y="983226"/>
                </a:cubicBezTo>
                <a:cubicBezTo>
                  <a:pt x="485037" y="993111"/>
                  <a:pt x="261244" y="928256"/>
                  <a:pt x="0" y="983226"/>
                </a:cubicBezTo>
                <a:cubicBezTo>
                  <a:pt x="-16590" y="883145"/>
                  <a:pt x="45233" y="632855"/>
                  <a:pt x="0" y="491613"/>
                </a:cubicBezTo>
                <a:cubicBezTo>
                  <a:pt x="-45233" y="350371"/>
                  <a:pt x="11162" y="152173"/>
                  <a:pt x="0" y="0"/>
                </a:cubicBezTo>
                <a:close/>
              </a:path>
            </a:pathLst>
          </a:custGeom>
          <a:noFill/>
          <a:ln w="19050">
            <a:solidFill>
              <a:srgbClr val="00B0F0"/>
            </a:solidFill>
            <a:prstDash val="dashDot"/>
            <a:extLst>
              <a:ext uri="{C807C97D-BFC1-408E-A445-0C87EB9F89A2}">
                <ask:lineSketchStyleProps xmlns="" xmlns:ask="http://schemas.microsoft.com/office/drawing/2018/sketchyshapes" sd="3610589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 name="Rectangle 9215">
            <a:extLst>
              <a:ext uri="{FF2B5EF4-FFF2-40B4-BE49-F238E27FC236}">
                <a16:creationId xmlns="" xmlns:a16="http://schemas.microsoft.com/office/drawing/2014/main" id="{57F338C3-47F0-C641-875C-8B33821CE7FE}"/>
              </a:ext>
            </a:extLst>
          </p:cNvPr>
          <p:cNvSpPr/>
          <p:nvPr/>
        </p:nvSpPr>
        <p:spPr>
          <a:xfrm>
            <a:off x="6097100" y="4348490"/>
            <a:ext cx="5959151" cy="983226"/>
          </a:xfrm>
          <a:custGeom>
            <a:avLst/>
            <a:gdLst>
              <a:gd name="connsiteX0" fmla="*/ 0 w 5959151"/>
              <a:gd name="connsiteY0" fmla="*/ 0 h 983226"/>
              <a:gd name="connsiteX1" fmla="*/ 715098 w 5959151"/>
              <a:gd name="connsiteY1" fmla="*/ 0 h 983226"/>
              <a:gd name="connsiteX2" fmla="*/ 1132239 w 5959151"/>
              <a:gd name="connsiteY2" fmla="*/ 0 h 983226"/>
              <a:gd name="connsiteX3" fmla="*/ 1787745 w 5959151"/>
              <a:gd name="connsiteY3" fmla="*/ 0 h 983226"/>
              <a:gd name="connsiteX4" fmla="*/ 2502843 w 5959151"/>
              <a:gd name="connsiteY4" fmla="*/ 0 h 983226"/>
              <a:gd name="connsiteX5" fmla="*/ 2919984 w 5959151"/>
              <a:gd name="connsiteY5" fmla="*/ 0 h 983226"/>
              <a:gd name="connsiteX6" fmla="*/ 3635082 w 5959151"/>
              <a:gd name="connsiteY6" fmla="*/ 0 h 983226"/>
              <a:gd name="connsiteX7" fmla="*/ 4350180 w 5959151"/>
              <a:gd name="connsiteY7" fmla="*/ 0 h 983226"/>
              <a:gd name="connsiteX8" fmla="*/ 5065278 w 5959151"/>
              <a:gd name="connsiteY8" fmla="*/ 0 h 983226"/>
              <a:gd name="connsiteX9" fmla="*/ 5959151 w 5959151"/>
              <a:gd name="connsiteY9" fmla="*/ 0 h 983226"/>
              <a:gd name="connsiteX10" fmla="*/ 5959151 w 5959151"/>
              <a:gd name="connsiteY10" fmla="*/ 471948 h 983226"/>
              <a:gd name="connsiteX11" fmla="*/ 5959151 w 5959151"/>
              <a:gd name="connsiteY11" fmla="*/ 983226 h 983226"/>
              <a:gd name="connsiteX12" fmla="*/ 5244053 w 5959151"/>
              <a:gd name="connsiteY12" fmla="*/ 983226 h 983226"/>
              <a:gd name="connsiteX13" fmla="*/ 4707729 w 5959151"/>
              <a:gd name="connsiteY13" fmla="*/ 983226 h 983226"/>
              <a:gd name="connsiteX14" fmla="*/ 4290589 w 5959151"/>
              <a:gd name="connsiteY14" fmla="*/ 983226 h 983226"/>
              <a:gd name="connsiteX15" fmla="*/ 3754265 w 5959151"/>
              <a:gd name="connsiteY15" fmla="*/ 983226 h 983226"/>
              <a:gd name="connsiteX16" fmla="*/ 3277533 w 5959151"/>
              <a:gd name="connsiteY16" fmla="*/ 983226 h 983226"/>
              <a:gd name="connsiteX17" fmla="*/ 2741209 w 5959151"/>
              <a:gd name="connsiteY17" fmla="*/ 983226 h 983226"/>
              <a:gd name="connsiteX18" fmla="*/ 2085703 w 5959151"/>
              <a:gd name="connsiteY18" fmla="*/ 983226 h 983226"/>
              <a:gd name="connsiteX19" fmla="*/ 1549379 w 5959151"/>
              <a:gd name="connsiteY19" fmla="*/ 983226 h 983226"/>
              <a:gd name="connsiteX20" fmla="*/ 834281 w 5959151"/>
              <a:gd name="connsiteY20" fmla="*/ 983226 h 983226"/>
              <a:gd name="connsiteX21" fmla="*/ 0 w 5959151"/>
              <a:gd name="connsiteY21" fmla="*/ 983226 h 983226"/>
              <a:gd name="connsiteX22" fmla="*/ 0 w 5959151"/>
              <a:gd name="connsiteY22" fmla="*/ 491613 h 983226"/>
              <a:gd name="connsiteX23" fmla="*/ 0 w 5959151"/>
              <a:gd name="connsiteY23" fmla="*/ 0 h 98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59151" h="983226" extrusionOk="0">
                <a:moveTo>
                  <a:pt x="0" y="0"/>
                </a:moveTo>
                <a:cubicBezTo>
                  <a:pt x="171443" y="-297"/>
                  <a:pt x="364815" y="83072"/>
                  <a:pt x="715098" y="0"/>
                </a:cubicBezTo>
                <a:cubicBezTo>
                  <a:pt x="1065381" y="-83072"/>
                  <a:pt x="930099" y="20468"/>
                  <a:pt x="1132239" y="0"/>
                </a:cubicBezTo>
                <a:cubicBezTo>
                  <a:pt x="1334379" y="-20468"/>
                  <a:pt x="1572943" y="30912"/>
                  <a:pt x="1787745" y="0"/>
                </a:cubicBezTo>
                <a:cubicBezTo>
                  <a:pt x="2002547" y="-30912"/>
                  <a:pt x="2309481" y="6040"/>
                  <a:pt x="2502843" y="0"/>
                </a:cubicBezTo>
                <a:cubicBezTo>
                  <a:pt x="2696205" y="-6040"/>
                  <a:pt x="2778559" y="21142"/>
                  <a:pt x="2919984" y="0"/>
                </a:cubicBezTo>
                <a:cubicBezTo>
                  <a:pt x="3061409" y="-21142"/>
                  <a:pt x="3451638" y="84139"/>
                  <a:pt x="3635082" y="0"/>
                </a:cubicBezTo>
                <a:cubicBezTo>
                  <a:pt x="3818526" y="-84139"/>
                  <a:pt x="4117274" y="32220"/>
                  <a:pt x="4350180" y="0"/>
                </a:cubicBezTo>
                <a:cubicBezTo>
                  <a:pt x="4583086" y="-32220"/>
                  <a:pt x="4795868" y="9269"/>
                  <a:pt x="5065278" y="0"/>
                </a:cubicBezTo>
                <a:cubicBezTo>
                  <a:pt x="5334688" y="-9269"/>
                  <a:pt x="5684255" y="44720"/>
                  <a:pt x="5959151" y="0"/>
                </a:cubicBezTo>
                <a:cubicBezTo>
                  <a:pt x="5972997" y="151708"/>
                  <a:pt x="5934771" y="349461"/>
                  <a:pt x="5959151" y="471948"/>
                </a:cubicBezTo>
                <a:cubicBezTo>
                  <a:pt x="5983531" y="594435"/>
                  <a:pt x="5951503" y="843913"/>
                  <a:pt x="5959151" y="983226"/>
                </a:cubicBezTo>
                <a:cubicBezTo>
                  <a:pt x="5643951" y="985076"/>
                  <a:pt x="5440967" y="970845"/>
                  <a:pt x="5244053" y="983226"/>
                </a:cubicBezTo>
                <a:cubicBezTo>
                  <a:pt x="5047139" y="995607"/>
                  <a:pt x="4902226" y="925484"/>
                  <a:pt x="4707729" y="983226"/>
                </a:cubicBezTo>
                <a:cubicBezTo>
                  <a:pt x="4513232" y="1040968"/>
                  <a:pt x="4411675" y="951458"/>
                  <a:pt x="4290589" y="983226"/>
                </a:cubicBezTo>
                <a:cubicBezTo>
                  <a:pt x="4169503" y="1014994"/>
                  <a:pt x="4011749" y="980956"/>
                  <a:pt x="3754265" y="983226"/>
                </a:cubicBezTo>
                <a:cubicBezTo>
                  <a:pt x="3496781" y="985496"/>
                  <a:pt x="3493252" y="965858"/>
                  <a:pt x="3277533" y="983226"/>
                </a:cubicBezTo>
                <a:cubicBezTo>
                  <a:pt x="3061814" y="1000594"/>
                  <a:pt x="2910509" y="948273"/>
                  <a:pt x="2741209" y="983226"/>
                </a:cubicBezTo>
                <a:cubicBezTo>
                  <a:pt x="2571909" y="1018179"/>
                  <a:pt x="2382564" y="942827"/>
                  <a:pt x="2085703" y="983226"/>
                </a:cubicBezTo>
                <a:cubicBezTo>
                  <a:pt x="1788842" y="1023625"/>
                  <a:pt x="1708052" y="972202"/>
                  <a:pt x="1549379" y="983226"/>
                </a:cubicBezTo>
                <a:cubicBezTo>
                  <a:pt x="1390706" y="994250"/>
                  <a:pt x="1183525" y="973341"/>
                  <a:pt x="834281" y="983226"/>
                </a:cubicBezTo>
                <a:cubicBezTo>
                  <a:pt x="485037" y="993111"/>
                  <a:pt x="261244" y="928256"/>
                  <a:pt x="0" y="983226"/>
                </a:cubicBezTo>
                <a:cubicBezTo>
                  <a:pt x="-16590" y="883145"/>
                  <a:pt x="45233" y="632855"/>
                  <a:pt x="0" y="491613"/>
                </a:cubicBezTo>
                <a:cubicBezTo>
                  <a:pt x="-45233" y="350371"/>
                  <a:pt x="11162" y="152173"/>
                  <a:pt x="0" y="0"/>
                </a:cubicBezTo>
                <a:close/>
              </a:path>
            </a:pathLst>
          </a:custGeom>
          <a:noFill/>
          <a:ln w="19050">
            <a:solidFill>
              <a:srgbClr val="00B0F0"/>
            </a:solidFill>
            <a:prstDash val="dashDot"/>
            <a:extLst>
              <a:ext uri="{C807C97D-BFC1-408E-A445-0C87EB9F89A2}">
                <ask:lineSketchStyleProps xmlns="" xmlns:ask="http://schemas.microsoft.com/office/drawing/2018/sketchyshapes" sd="3610589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7" name="Rectangle 9216">
            <a:extLst>
              <a:ext uri="{FF2B5EF4-FFF2-40B4-BE49-F238E27FC236}">
                <a16:creationId xmlns="" xmlns:a16="http://schemas.microsoft.com/office/drawing/2014/main" id="{D96665B3-64CC-4F11-6ABF-84FF722B3882}"/>
              </a:ext>
            </a:extLst>
          </p:cNvPr>
          <p:cNvSpPr/>
          <p:nvPr/>
        </p:nvSpPr>
        <p:spPr>
          <a:xfrm>
            <a:off x="6094900" y="5727965"/>
            <a:ext cx="5959151" cy="983226"/>
          </a:xfrm>
          <a:custGeom>
            <a:avLst/>
            <a:gdLst>
              <a:gd name="connsiteX0" fmla="*/ 0 w 5959151"/>
              <a:gd name="connsiteY0" fmla="*/ 0 h 983226"/>
              <a:gd name="connsiteX1" fmla="*/ 715098 w 5959151"/>
              <a:gd name="connsiteY1" fmla="*/ 0 h 983226"/>
              <a:gd name="connsiteX2" fmla="*/ 1132239 w 5959151"/>
              <a:gd name="connsiteY2" fmla="*/ 0 h 983226"/>
              <a:gd name="connsiteX3" fmla="*/ 1787745 w 5959151"/>
              <a:gd name="connsiteY3" fmla="*/ 0 h 983226"/>
              <a:gd name="connsiteX4" fmla="*/ 2502843 w 5959151"/>
              <a:gd name="connsiteY4" fmla="*/ 0 h 983226"/>
              <a:gd name="connsiteX5" fmla="*/ 2919984 w 5959151"/>
              <a:gd name="connsiteY5" fmla="*/ 0 h 983226"/>
              <a:gd name="connsiteX6" fmla="*/ 3635082 w 5959151"/>
              <a:gd name="connsiteY6" fmla="*/ 0 h 983226"/>
              <a:gd name="connsiteX7" fmla="*/ 4350180 w 5959151"/>
              <a:gd name="connsiteY7" fmla="*/ 0 h 983226"/>
              <a:gd name="connsiteX8" fmla="*/ 5065278 w 5959151"/>
              <a:gd name="connsiteY8" fmla="*/ 0 h 983226"/>
              <a:gd name="connsiteX9" fmla="*/ 5959151 w 5959151"/>
              <a:gd name="connsiteY9" fmla="*/ 0 h 983226"/>
              <a:gd name="connsiteX10" fmla="*/ 5959151 w 5959151"/>
              <a:gd name="connsiteY10" fmla="*/ 471948 h 983226"/>
              <a:gd name="connsiteX11" fmla="*/ 5959151 w 5959151"/>
              <a:gd name="connsiteY11" fmla="*/ 983226 h 983226"/>
              <a:gd name="connsiteX12" fmla="*/ 5244053 w 5959151"/>
              <a:gd name="connsiteY12" fmla="*/ 983226 h 983226"/>
              <a:gd name="connsiteX13" fmla="*/ 4707729 w 5959151"/>
              <a:gd name="connsiteY13" fmla="*/ 983226 h 983226"/>
              <a:gd name="connsiteX14" fmla="*/ 4290589 w 5959151"/>
              <a:gd name="connsiteY14" fmla="*/ 983226 h 983226"/>
              <a:gd name="connsiteX15" fmla="*/ 3754265 w 5959151"/>
              <a:gd name="connsiteY15" fmla="*/ 983226 h 983226"/>
              <a:gd name="connsiteX16" fmla="*/ 3277533 w 5959151"/>
              <a:gd name="connsiteY16" fmla="*/ 983226 h 983226"/>
              <a:gd name="connsiteX17" fmla="*/ 2741209 w 5959151"/>
              <a:gd name="connsiteY17" fmla="*/ 983226 h 983226"/>
              <a:gd name="connsiteX18" fmla="*/ 2085703 w 5959151"/>
              <a:gd name="connsiteY18" fmla="*/ 983226 h 983226"/>
              <a:gd name="connsiteX19" fmla="*/ 1549379 w 5959151"/>
              <a:gd name="connsiteY19" fmla="*/ 983226 h 983226"/>
              <a:gd name="connsiteX20" fmla="*/ 834281 w 5959151"/>
              <a:gd name="connsiteY20" fmla="*/ 983226 h 983226"/>
              <a:gd name="connsiteX21" fmla="*/ 0 w 5959151"/>
              <a:gd name="connsiteY21" fmla="*/ 983226 h 983226"/>
              <a:gd name="connsiteX22" fmla="*/ 0 w 5959151"/>
              <a:gd name="connsiteY22" fmla="*/ 491613 h 983226"/>
              <a:gd name="connsiteX23" fmla="*/ 0 w 5959151"/>
              <a:gd name="connsiteY23" fmla="*/ 0 h 98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59151" h="983226" extrusionOk="0">
                <a:moveTo>
                  <a:pt x="0" y="0"/>
                </a:moveTo>
                <a:cubicBezTo>
                  <a:pt x="171443" y="-297"/>
                  <a:pt x="364815" y="83072"/>
                  <a:pt x="715098" y="0"/>
                </a:cubicBezTo>
                <a:cubicBezTo>
                  <a:pt x="1065381" y="-83072"/>
                  <a:pt x="930099" y="20468"/>
                  <a:pt x="1132239" y="0"/>
                </a:cubicBezTo>
                <a:cubicBezTo>
                  <a:pt x="1334379" y="-20468"/>
                  <a:pt x="1572943" y="30912"/>
                  <a:pt x="1787745" y="0"/>
                </a:cubicBezTo>
                <a:cubicBezTo>
                  <a:pt x="2002547" y="-30912"/>
                  <a:pt x="2309481" y="6040"/>
                  <a:pt x="2502843" y="0"/>
                </a:cubicBezTo>
                <a:cubicBezTo>
                  <a:pt x="2696205" y="-6040"/>
                  <a:pt x="2778559" y="21142"/>
                  <a:pt x="2919984" y="0"/>
                </a:cubicBezTo>
                <a:cubicBezTo>
                  <a:pt x="3061409" y="-21142"/>
                  <a:pt x="3451638" y="84139"/>
                  <a:pt x="3635082" y="0"/>
                </a:cubicBezTo>
                <a:cubicBezTo>
                  <a:pt x="3818526" y="-84139"/>
                  <a:pt x="4117274" y="32220"/>
                  <a:pt x="4350180" y="0"/>
                </a:cubicBezTo>
                <a:cubicBezTo>
                  <a:pt x="4583086" y="-32220"/>
                  <a:pt x="4795868" y="9269"/>
                  <a:pt x="5065278" y="0"/>
                </a:cubicBezTo>
                <a:cubicBezTo>
                  <a:pt x="5334688" y="-9269"/>
                  <a:pt x="5684255" y="44720"/>
                  <a:pt x="5959151" y="0"/>
                </a:cubicBezTo>
                <a:cubicBezTo>
                  <a:pt x="5972997" y="151708"/>
                  <a:pt x="5934771" y="349461"/>
                  <a:pt x="5959151" y="471948"/>
                </a:cubicBezTo>
                <a:cubicBezTo>
                  <a:pt x="5983531" y="594435"/>
                  <a:pt x="5951503" y="843913"/>
                  <a:pt x="5959151" y="983226"/>
                </a:cubicBezTo>
                <a:cubicBezTo>
                  <a:pt x="5643951" y="985076"/>
                  <a:pt x="5440967" y="970845"/>
                  <a:pt x="5244053" y="983226"/>
                </a:cubicBezTo>
                <a:cubicBezTo>
                  <a:pt x="5047139" y="995607"/>
                  <a:pt x="4902226" y="925484"/>
                  <a:pt x="4707729" y="983226"/>
                </a:cubicBezTo>
                <a:cubicBezTo>
                  <a:pt x="4513232" y="1040968"/>
                  <a:pt x="4411675" y="951458"/>
                  <a:pt x="4290589" y="983226"/>
                </a:cubicBezTo>
                <a:cubicBezTo>
                  <a:pt x="4169503" y="1014994"/>
                  <a:pt x="4011749" y="980956"/>
                  <a:pt x="3754265" y="983226"/>
                </a:cubicBezTo>
                <a:cubicBezTo>
                  <a:pt x="3496781" y="985496"/>
                  <a:pt x="3493252" y="965858"/>
                  <a:pt x="3277533" y="983226"/>
                </a:cubicBezTo>
                <a:cubicBezTo>
                  <a:pt x="3061814" y="1000594"/>
                  <a:pt x="2910509" y="948273"/>
                  <a:pt x="2741209" y="983226"/>
                </a:cubicBezTo>
                <a:cubicBezTo>
                  <a:pt x="2571909" y="1018179"/>
                  <a:pt x="2382564" y="942827"/>
                  <a:pt x="2085703" y="983226"/>
                </a:cubicBezTo>
                <a:cubicBezTo>
                  <a:pt x="1788842" y="1023625"/>
                  <a:pt x="1708052" y="972202"/>
                  <a:pt x="1549379" y="983226"/>
                </a:cubicBezTo>
                <a:cubicBezTo>
                  <a:pt x="1390706" y="994250"/>
                  <a:pt x="1183525" y="973341"/>
                  <a:pt x="834281" y="983226"/>
                </a:cubicBezTo>
                <a:cubicBezTo>
                  <a:pt x="485037" y="993111"/>
                  <a:pt x="261244" y="928256"/>
                  <a:pt x="0" y="983226"/>
                </a:cubicBezTo>
                <a:cubicBezTo>
                  <a:pt x="-16590" y="883145"/>
                  <a:pt x="45233" y="632855"/>
                  <a:pt x="0" y="491613"/>
                </a:cubicBezTo>
                <a:cubicBezTo>
                  <a:pt x="-45233" y="350371"/>
                  <a:pt x="11162" y="152173"/>
                  <a:pt x="0" y="0"/>
                </a:cubicBezTo>
                <a:close/>
              </a:path>
            </a:pathLst>
          </a:custGeom>
          <a:noFill/>
          <a:ln w="19050">
            <a:solidFill>
              <a:srgbClr val="00B0F0"/>
            </a:solidFill>
            <a:prstDash val="dashDot"/>
            <a:extLst>
              <a:ext uri="{C807C97D-BFC1-408E-A445-0C87EB9F89A2}">
                <ask:lineSketchStyleProps xmlns="" xmlns:ask="http://schemas.microsoft.com/office/drawing/2018/sketchyshapes" sd="3610589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9218">
            <a:extLst>
              <a:ext uri="{FF2B5EF4-FFF2-40B4-BE49-F238E27FC236}">
                <a16:creationId xmlns="" xmlns:a16="http://schemas.microsoft.com/office/drawing/2014/main" id="{A899E13B-D005-7440-C2ED-1C9907745FA5}"/>
              </a:ext>
            </a:extLst>
          </p:cNvPr>
          <p:cNvPicPr>
            <a:picLocks noChangeAspect="1"/>
          </p:cNvPicPr>
          <p:nvPr/>
        </p:nvPicPr>
        <p:blipFill>
          <a:blip r:embed="rId3"/>
          <a:stretch>
            <a:fillRect/>
          </a:stretch>
        </p:blipFill>
        <p:spPr>
          <a:xfrm>
            <a:off x="0" y="1408384"/>
            <a:ext cx="12192000" cy="5449616"/>
          </a:xfrm>
          <a:prstGeom prst="rect">
            <a:avLst/>
          </a:prstGeom>
        </p:spPr>
      </p:pic>
      <p:pic>
        <p:nvPicPr>
          <p:cNvPr id="9220" name="Picture 2" descr="Nói Chuyện, Con Người, Giao Tiếp, Tải hình PNG 167 - Free.Vector6.com">
            <a:extLst>
              <a:ext uri="{FF2B5EF4-FFF2-40B4-BE49-F238E27FC236}">
                <a16:creationId xmlns="" xmlns:a16="http://schemas.microsoft.com/office/drawing/2014/main" id="{431B3A60-3C39-C097-F159-D9AB55431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151" y="-264694"/>
            <a:ext cx="3541726" cy="3541726"/>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4" descr="Branch Leaves Green - Free vector graphic on Pixabay">
            <a:extLst>
              <a:ext uri="{FF2B5EF4-FFF2-40B4-BE49-F238E27FC236}">
                <a16:creationId xmlns="" xmlns:a16="http://schemas.microsoft.com/office/drawing/2014/main" id="{79DA679A-4C41-131D-5946-A88B6D7FC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1545" y="414849"/>
            <a:ext cx="2876938" cy="1438469"/>
          </a:xfrm>
          <a:prstGeom prst="rect">
            <a:avLst/>
          </a:prstGeom>
          <a:noFill/>
          <a:extLst>
            <a:ext uri="{909E8E84-426E-40DD-AFC4-6F175D3DCCD1}">
              <a14:hiddenFill xmlns:a14="http://schemas.microsoft.com/office/drawing/2010/main">
                <a:solidFill>
                  <a:srgbClr val="FFFFFF"/>
                </a:solidFill>
              </a14:hiddenFill>
            </a:ext>
          </a:extLst>
        </p:spPr>
      </p:pic>
      <p:sp>
        <p:nvSpPr>
          <p:cNvPr id="9223" name="TextBox 9222">
            <a:extLst>
              <a:ext uri="{FF2B5EF4-FFF2-40B4-BE49-F238E27FC236}">
                <a16:creationId xmlns="" xmlns:a16="http://schemas.microsoft.com/office/drawing/2014/main" id="{32E1DFF8-5752-00A3-E359-FF4FC24C0E7D}"/>
              </a:ext>
            </a:extLst>
          </p:cNvPr>
          <p:cNvSpPr txBox="1"/>
          <p:nvPr/>
        </p:nvSpPr>
        <p:spPr>
          <a:xfrm>
            <a:off x="1333500" y="1190562"/>
            <a:ext cx="1714500" cy="537391"/>
          </a:xfrm>
          <a:prstGeom prst="rect">
            <a:avLst/>
          </a:prstGeom>
          <a:noFill/>
        </p:spPr>
        <p:txBody>
          <a:bodyPr wrap="square">
            <a:spAutoFit/>
          </a:bodyPr>
          <a:lstStyle/>
          <a:p>
            <a:pPr marL="0" marR="0" algn="just">
              <a:lnSpc>
                <a:spcPct val="150000"/>
              </a:lnSpc>
              <a:spcBef>
                <a:spcPts val="300"/>
              </a:spcBef>
              <a:spcAft>
                <a:spcPts val="300"/>
              </a:spcAft>
            </a:pPr>
            <a:r>
              <a:rPr lang="en-US" sz="2200" b="1" dirty="0" err="1">
                <a:solidFill>
                  <a:srgbClr val="0070C0"/>
                </a:solidFill>
                <a:effectLst/>
                <a:latin typeface="Arial" panose="020B0604020202020204" pitchFamily="34" charset="0"/>
                <a:cs typeface="Arial" panose="020B0604020202020204" pitchFamily="34" charset="0"/>
              </a:rPr>
              <a:t>Bón</a:t>
            </a:r>
            <a:r>
              <a:rPr lang="en-US" sz="2200" b="1" dirty="0">
                <a:solidFill>
                  <a:srgbClr val="0070C0"/>
                </a:solidFill>
                <a:effectLst/>
                <a:latin typeface="Arial" panose="020B0604020202020204" pitchFamily="34" charset="0"/>
                <a:cs typeface="Arial" panose="020B0604020202020204" pitchFamily="34" charset="0"/>
              </a:rPr>
              <a:t> </a:t>
            </a:r>
            <a:r>
              <a:rPr lang="en-US" sz="2200" b="1" dirty="0" err="1">
                <a:solidFill>
                  <a:srgbClr val="0070C0"/>
                </a:solidFill>
                <a:effectLst/>
                <a:latin typeface="Arial" panose="020B0604020202020204" pitchFamily="34" charset="0"/>
                <a:cs typeface="Arial" panose="020B0604020202020204" pitchFamily="34" charset="0"/>
              </a:rPr>
              <a:t>thúc</a:t>
            </a:r>
            <a:endParaRPr lang="en-US" sz="2200" dirty="0">
              <a:solidFill>
                <a:srgbClr val="0070C0"/>
              </a:solidFill>
              <a:effectLst/>
              <a:latin typeface="Arial" panose="020B0604020202020204" pitchFamily="34" charset="0"/>
              <a:cs typeface="Arial" panose="020B0604020202020204" pitchFamily="34" charset="0"/>
            </a:endParaRPr>
          </a:p>
        </p:txBody>
      </p:sp>
      <p:sp>
        <p:nvSpPr>
          <p:cNvPr id="9225" name="TextBox 9224">
            <a:extLst>
              <a:ext uri="{FF2B5EF4-FFF2-40B4-BE49-F238E27FC236}">
                <a16:creationId xmlns="" xmlns:a16="http://schemas.microsoft.com/office/drawing/2014/main" id="{7041BDF7-B490-8467-BADD-92BEAD8D3E39}"/>
              </a:ext>
            </a:extLst>
          </p:cNvPr>
          <p:cNvSpPr txBox="1"/>
          <p:nvPr/>
        </p:nvSpPr>
        <p:spPr>
          <a:xfrm>
            <a:off x="32012" y="5811754"/>
            <a:ext cx="11849878" cy="1001941"/>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vi-VN" sz="2100" dirty="0">
                <a:solidFill>
                  <a:srgbClr val="0070C0"/>
                </a:solidFill>
                <a:effectLst/>
              </a:rPr>
              <a:t>Bón thúc là bón phân trong thời gian sinh trưởng của cây nhằm đáp ứng kịp nhu cầu dinh dưỡng của cây theo từng thời kì quan trọng tạo điều kiện cho cây sinh trưởng, phát triển tốt.</a:t>
            </a:r>
          </a:p>
        </p:txBody>
      </p:sp>
      <p:pic>
        <p:nvPicPr>
          <p:cNvPr id="9229" name="Picture 9228">
            <a:extLst>
              <a:ext uri="{FF2B5EF4-FFF2-40B4-BE49-F238E27FC236}">
                <a16:creationId xmlns="" xmlns:a16="http://schemas.microsoft.com/office/drawing/2014/main" id="{040DB09C-3BF7-0672-BC22-89259A6AE658}"/>
              </a:ext>
            </a:extLst>
          </p:cNvPr>
          <p:cNvPicPr>
            <a:picLocks noChangeAspect="1"/>
          </p:cNvPicPr>
          <p:nvPr/>
        </p:nvPicPr>
        <p:blipFill>
          <a:blip r:embed="rId3"/>
          <a:stretch>
            <a:fillRect/>
          </a:stretch>
        </p:blipFill>
        <p:spPr>
          <a:xfrm>
            <a:off x="9133011" y="0"/>
            <a:ext cx="3058990" cy="1940232"/>
          </a:xfrm>
          <a:prstGeom prst="rect">
            <a:avLst/>
          </a:prstGeom>
        </p:spPr>
      </p:pic>
      <p:pic>
        <p:nvPicPr>
          <p:cNvPr id="11274" name="Picture 10" descr="Premium Vector | Illustration of bonsai tree in pot. cartoon vector  illustration isolated on premium vector">
            <a:extLst>
              <a:ext uri="{FF2B5EF4-FFF2-40B4-BE49-F238E27FC236}">
                <a16:creationId xmlns="" xmlns:a16="http://schemas.microsoft.com/office/drawing/2014/main" id="{BF269418-B23E-5F8D-7B6A-ADD0A2EE1D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0621" y="55821"/>
            <a:ext cx="2239762" cy="2183941"/>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6" descr="Quy Trình Bón Phân Thúc Hiệu Quả, Chi Tiết Nhất">
            <a:extLst>
              <a:ext uri="{FF2B5EF4-FFF2-40B4-BE49-F238E27FC236}">
                <a16:creationId xmlns="" xmlns:a16="http://schemas.microsoft.com/office/drawing/2014/main" id="{D9A20EB2-2E96-9C0E-5752-8135E9C6D3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111" y="1920221"/>
            <a:ext cx="5490234" cy="3799382"/>
          </a:xfrm>
          <a:prstGeom prst="rect">
            <a:avLst/>
          </a:prstGeom>
          <a:noFill/>
          <a:extLst>
            <a:ext uri="{909E8E84-426E-40DD-AFC4-6F175D3DCCD1}">
              <a14:hiddenFill xmlns:a14="http://schemas.microsoft.com/office/drawing/2010/main">
                <a:solidFill>
                  <a:srgbClr val="FFFFFF"/>
                </a:solidFill>
              </a14:hiddenFill>
            </a:ext>
          </a:extLst>
        </p:spPr>
      </p:pic>
      <p:pic>
        <p:nvPicPr>
          <p:cNvPr id="9231" name="Picture 8" descr="Bón thúc là gì? Cách bón thúc cho cây trồng năng suất cao">
            <a:extLst>
              <a:ext uri="{FF2B5EF4-FFF2-40B4-BE49-F238E27FC236}">
                <a16:creationId xmlns="" xmlns:a16="http://schemas.microsoft.com/office/drawing/2014/main" id="{573F872E-0D25-35A5-9017-39BF6ED9C4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5857" y="1940922"/>
            <a:ext cx="6122909" cy="3759347"/>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9233">
            <a:extLst>
              <a:ext uri="{FF2B5EF4-FFF2-40B4-BE49-F238E27FC236}">
                <a16:creationId xmlns="" xmlns:a16="http://schemas.microsoft.com/office/drawing/2014/main" id="{5C989B99-912C-704B-970A-14564146087E}"/>
              </a:ext>
            </a:extLst>
          </p:cNvPr>
          <p:cNvPicPr>
            <a:picLocks noChangeAspect="1"/>
          </p:cNvPicPr>
          <p:nvPr/>
        </p:nvPicPr>
        <p:blipFill>
          <a:blip r:embed="rId9"/>
          <a:stretch>
            <a:fillRect/>
          </a:stretch>
        </p:blipFill>
        <p:spPr>
          <a:xfrm>
            <a:off x="90657" y="1892525"/>
            <a:ext cx="11946288" cy="4886024"/>
          </a:xfrm>
          <a:prstGeom prst="rect">
            <a:avLst/>
          </a:prstGeom>
        </p:spPr>
      </p:pic>
      <p:sp>
        <p:nvSpPr>
          <p:cNvPr id="9236" name="TextBox 9235">
            <a:extLst>
              <a:ext uri="{FF2B5EF4-FFF2-40B4-BE49-F238E27FC236}">
                <a16:creationId xmlns="" xmlns:a16="http://schemas.microsoft.com/office/drawing/2014/main" id="{59834CE7-A562-4675-0AB3-16AA5998ED71}"/>
              </a:ext>
            </a:extLst>
          </p:cNvPr>
          <p:cNvSpPr txBox="1"/>
          <p:nvPr/>
        </p:nvSpPr>
        <p:spPr>
          <a:xfrm>
            <a:off x="1564633" y="1896200"/>
            <a:ext cx="7816720" cy="430887"/>
          </a:xfrm>
          <a:prstGeom prst="rect">
            <a:avLst/>
          </a:prstGeom>
          <a:noFill/>
        </p:spPr>
        <p:txBody>
          <a:bodyPr wrap="square">
            <a:spAutoFit/>
          </a:bodyPr>
          <a:lstStyle/>
          <a:p>
            <a:pPr marL="285750" marR="0" indent="-285750">
              <a:spcBef>
                <a:spcPts val="0"/>
              </a:spcBef>
              <a:spcAft>
                <a:spcPts val="0"/>
              </a:spcAft>
              <a:buFont typeface="Courier New" panose="02070309020205020404" pitchFamily="49" charset="0"/>
              <a:buChar char="o"/>
            </a:pP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Căn</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cứ</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vào</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cách</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bón</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phân</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có</a:t>
            </a:r>
            <a:r>
              <a:rPr lang="en-US" sz="2200" dirty="0">
                <a:solidFill>
                  <a:srgbClr val="0070C0"/>
                </a:solidFill>
                <a:effectLst/>
                <a:latin typeface="Arial" panose="020B0604020202020204" pitchFamily="34" charset="0"/>
                <a:cs typeface="Arial" panose="020B0604020202020204" pitchFamily="34" charset="0"/>
              </a:rPr>
              <a:t> 4 </a:t>
            </a:r>
            <a:r>
              <a:rPr lang="en-US" sz="2200" dirty="0" err="1">
                <a:solidFill>
                  <a:srgbClr val="0070C0"/>
                </a:solidFill>
                <a:effectLst/>
                <a:latin typeface="Arial" panose="020B0604020202020204" pitchFamily="34" charset="0"/>
                <a:cs typeface="Arial" panose="020B0604020202020204" pitchFamily="34" charset="0"/>
              </a:rPr>
              <a:t>hình</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thức</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bón</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phân</a:t>
            </a:r>
            <a:r>
              <a:rPr lang="en-US" sz="2200" dirty="0">
                <a:solidFill>
                  <a:srgbClr val="0070C0"/>
                </a:solidFill>
                <a:effectLst/>
                <a:latin typeface="Arial" panose="020B0604020202020204" pitchFamily="34" charset="0"/>
                <a:cs typeface="Arial" panose="020B0604020202020204" pitchFamily="34" charset="0"/>
              </a:rPr>
              <a:t>:</a:t>
            </a:r>
          </a:p>
        </p:txBody>
      </p:sp>
      <p:pic>
        <p:nvPicPr>
          <p:cNvPr id="11276" name="Picture 12" descr="Giá phân bón khó hạ nhiệt: Chẳng nhẽ bó tay? - Nhịp sống kinh tế Việt Nam &amp;  Thế giới">
            <a:extLst>
              <a:ext uri="{FF2B5EF4-FFF2-40B4-BE49-F238E27FC236}">
                <a16:creationId xmlns="" xmlns:a16="http://schemas.microsoft.com/office/drawing/2014/main" id="{0C13354E-2DEC-EA1F-FD80-3BAC5BD26E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095" y="2545229"/>
            <a:ext cx="5273538" cy="3461329"/>
          </a:xfrm>
          <a:prstGeom prst="rect">
            <a:avLst/>
          </a:prstGeom>
          <a:noFill/>
          <a:extLst>
            <a:ext uri="{909E8E84-426E-40DD-AFC4-6F175D3DCCD1}">
              <a14:hiddenFill xmlns:a14="http://schemas.microsoft.com/office/drawing/2010/main">
                <a:solidFill>
                  <a:srgbClr val="FFFFFF"/>
                </a:solidFill>
              </a14:hiddenFill>
            </a:ext>
          </a:extLst>
        </p:spPr>
      </p:pic>
      <p:sp>
        <p:nvSpPr>
          <p:cNvPr id="9237" name="Rectangle: Rounded Corners 9236">
            <a:extLst>
              <a:ext uri="{FF2B5EF4-FFF2-40B4-BE49-F238E27FC236}">
                <a16:creationId xmlns="" xmlns:a16="http://schemas.microsoft.com/office/drawing/2014/main" id="{35E3ACD6-FF86-0C9A-0A54-53E448F4FADE}"/>
              </a:ext>
            </a:extLst>
          </p:cNvPr>
          <p:cNvSpPr/>
          <p:nvPr/>
        </p:nvSpPr>
        <p:spPr>
          <a:xfrm>
            <a:off x="1564633" y="6153670"/>
            <a:ext cx="2308208" cy="516172"/>
          </a:xfrm>
          <a:prstGeom prst="roundRect">
            <a:avLst/>
          </a:pr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70C0"/>
                </a:solidFill>
                <a:latin typeface="Arial" panose="020B0604020202020204" pitchFamily="34" charset="0"/>
                <a:cs typeface="Arial" panose="020B0604020202020204" pitchFamily="34" charset="0"/>
              </a:rPr>
              <a:t>Bón</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vãi</a:t>
            </a:r>
            <a:endParaRPr lang="en-US" sz="2200" dirty="0">
              <a:solidFill>
                <a:srgbClr val="0070C0"/>
              </a:solidFill>
              <a:latin typeface="Arial" panose="020B0604020202020204" pitchFamily="34" charset="0"/>
              <a:cs typeface="Arial" panose="020B0604020202020204" pitchFamily="34" charset="0"/>
            </a:endParaRPr>
          </a:p>
        </p:txBody>
      </p:sp>
      <p:pic>
        <p:nvPicPr>
          <p:cNvPr id="11278" name="Picture 14" descr="Lưu ý trong lựa chọn, bảo quản và sử dụng phân bón - Phân bón hữu cơ - Nhà  máy sản xuất Phân bón Ong Biển">
            <a:extLst>
              <a:ext uri="{FF2B5EF4-FFF2-40B4-BE49-F238E27FC236}">
                <a16:creationId xmlns="" xmlns:a16="http://schemas.microsoft.com/office/drawing/2014/main" id="{872F6086-C9BD-1DDB-4BC7-3BF9B3E091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0699" y="2545229"/>
            <a:ext cx="5824502" cy="3477684"/>
          </a:xfrm>
          <a:prstGeom prst="rect">
            <a:avLst/>
          </a:prstGeom>
          <a:noFill/>
          <a:extLst>
            <a:ext uri="{909E8E84-426E-40DD-AFC4-6F175D3DCCD1}">
              <a14:hiddenFill xmlns:a14="http://schemas.microsoft.com/office/drawing/2010/main">
                <a:solidFill>
                  <a:srgbClr val="FFFFFF"/>
                </a:solidFill>
              </a14:hiddenFill>
            </a:ext>
          </a:extLst>
        </p:spPr>
      </p:pic>
      <p:sp>
        <p:nvSpPr>
          <p:cNvPr id="9238" name="Rectangle: Rounded Corners 9237">
            <a:extLst>
              <a:ext uri="{FF2B5EF4-FFF2-40B4-BE49-F238E27FC236}">
                <a16:creationId xmlns="" xmlns:a16="http://schemas.microsoft.com/office/drawing/2014/main" id="{E47530C2-1532-057B-194A-382575CDCC61}"/>
              </a:ext>
            </a:extLst>
          </p:cNvPr>
          <p:cNvSpPr/>
          <p:nvPr/>
        </p:nvSpPr>
        <p:spPr>
          <a:xfrm>
            <a:off x="7978907" y="6139298"/>
            <a:ext cx="2308208" cy="516172"/>
          </a:xfrm>
          <a:prstGeom prst="roundRect">
            <a:avLst/>
          </a:pr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70C0"/>
                </a:solidFill>
                <a:latin typeface="Arial" panose="020B0604020202020204" pitchFamily="34" charset="0"/>
                <a:cs typeface="Arial" panose="020B0604020202020204" pitchFamily="34" charset="0"/>
              </a:rPr>
              <a:t>Bón</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theo</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hốc</a:t>
            </a:r>
            <a:endParaRPr lang="en-US" sz="2200" dirty="0">
              <a:solidFill>
                <a:srgbClr val="0070C0"/>
              </a:solidFill>
              <a:latin typeface="Arial" panose="020B0604020202020204" pitchFamily="34" charset="0"/>
              <a:cs typeface="Arial" panose="020B0604020202020204" pitchFamily="34" charset="0"/>
            </a:endParaRPr>
          </a:p>
        </p:txBody>
      </p:sp>
      <p:pic>
        <p:nvPicPr>
          <p:cNvPr id="11280" name="Picture 16" descr="Bón thúc là gì? Bón lót là gì? Cách bón phân tốt nhất cho cây trồng - Phân  Bón Huy Long">
            <a:extLst>
              <a:ext uri="{FF2B5EF4-FFF2-40B4-BE49-F238E27FC236}">
                <a16:creationId xmlns="" xmlns:a16="http://schemas.microsoft.com/office/drawing/2014/main" id="{2C241F7B-4685-CF35-90A8-AA0688DB0A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9473" y="2426654"/>
            <a:ext cx="5339872" cy="3595779"/>
          </a:xfrm>
          <a:prstGeom prst="rect">
            <a:avLst/>
          </a:prstGeom>
          <a:noFill/>
          <a:extLst>
            <a:ext uri="{909E8E84-426E-40DD-AFC4-6F175D3DCCD1}">
              <a14:hiddenFill xmlns:a14="http://schemas.microsoft.com/office/drawing/2010/main">
                <a:solidFill>
                  <a:srgbClr val="FFFFFF"/>
                </a:solidFill>
              </a14:hiddenFill>
            </a:ext>
          </a:extLst>
        </p:spPr>
      </p:pic>
      <p:sp>
        <p:nvSpPr>
          <p:cNvPr id="9239" name="Rectangle: Rounded Corners 9238">
            <a:extLst>
              <a:ext uri="{FF2B5EF4-FFF2-40B4-BE49-F238E27FC236}">
                <a16:creationId xmlns="" xmlns:a16="http://schemas.microsoft.com/office/drawing/2014/main" id="{608DCF72-E0F6-1D39-0F79-06CC73EB8C37}"/>
              </a:ext>
            </a:extLst>
          </p:cNvPr>
          <p:cNvSpPr/>
          <p:nvPr/>
        </p:nvSpPr>
        <p:spPr>
          <a:xfrm>
            <a:off x="1563533" y="6156154"/>
            <a:ext cx="2308208" cy="516172"/>
          </a:xfrm>
          <a:prstGeom prst="roundRect">
            <a:avLst/>
          </a:pr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70C0"/>
                </a:solidFill>
                <a:latin typeface="Arial" panose="020B0604020202020204" pitchFamily="34" charset="0"/>
                <a:cs typeface="Arial" panose="020B0604020202020204" pitchFamily="34" charset="0"/>
              </a:rPr>
              <a:t>Bón</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theo</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hàng</a:t>
            </a:r>
            <a:endParaRPr lang="en-US" sz="2200" dirty="0">
              <a:solidFill>
                <a:srgbClr val="0070C0"/>
              </a:solidFill>
              <a:latin typeface="Arial" panose="020B0604020202020204" pitchFamily="34" charset="0"/>
              <a:cs typeface="Arial" panose="020B0604020202020204" pitchFamily="34" charset="0"/>
            </a:endParaRPr>
          </a:p>
        </p:txBody>
      </p:sp>
      <p:pic>
        <p:nvPicPr>
          <p:cNvPr id="11282" name="Picture 18" descr="Phân bón qua lá: Định nghĩa, ưu điểm và cách sử dụng đúng">
            <a:extLst>
              <a:ext uri="{FF2B5EF4-FFF2-40B4-BE49-F238E27FC236}">
                <a16:creationId xmlns="" xmlns:a16="http://schemas.microsoft.com/office/drawing/2014/main" id="{E51046F0-E24E-3EF6-1124-61C097E283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70884" y="2526539"/>
            <a:ext cx="5919559" cy="3495894"/>
          </a:xfrm>
          <a:prstGeom prst="rect">
            <a:avLst/>
          </a:prstGeom>
          <a:noFill/>
          <a:extLst>
            <a:ext uri="{909E8E84-426E-40DD-AFC4-6F175D3DCCD1}">
              <a14:hiddenFill xmlns:a14="http://schemas.microsoft.com/office/drawing/2010/main">
                <a:solidFill>
                  <a:srgbClr val="FFFFFF"/>
                </a:solidFill>
              </a14:hiddenFill>
            </a:ext>
          </a:extLst>
        </p:spPr>
      </p:pic>
      <p:sp>
        <p:nvSpPr>
          <p:cNvPr id="9240" name="Rectangle: Rounded Corners 9239">
            <a:extLst>
              <a:ext uri="{FF2B5EF4-FFF2-40B4-BE49-F238E27FC236}">
                <a16:creationId xmlns="" xmlns:a16="http://schemas.microsoft.com/office/drawing/2014/main" id="{BD1F466E-9028-928B-3706-4ABB3A40B4A7}"/>
              </a:ext>
            </a:extLst>
          </p:cNvPr>
          <p:cNvSpPr/>
          <p:nvPr/>
        </p:nvSpPr>
        <p:spPr>
          <a:xfrm>
            <a:off x="7987460" y="6133526"/>
            <a:ext cx="2745210" cy="516172"/>
          </a:xfrm>
          <a:prstGeom prst="roundRect">
            <a:avLst/>
          </a:prstGeom>
          <a:solidFill>
            <a:schemeClr val="accent2">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70C0"/>
                </a:solidFill>
                <a:latin typeface="Arial" panose="020B0604020202020204" pitchFamily="34" charset="0"/>
                <a:cs typeface="Arial" panose="020B0604020202020204" pitchFamily="34" charset="0"/>
              </a:rPr>
              <a:t>Bón</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phun</a:t>
            </a:r>
            <a:r>
              <a:rPr lang="en-US" sz="2200" dirty="0">
                <a:solidFill>
                  <a:srgbClr val="0070C0"/>
                </a:solidFill>
                <a:latin typeface="Arial" panose="020B0604020202020204" pitchFamily="34" charset="0"/>
                <a:cs typeface="Arial" panose="020B0604020202020204" pitchFamily="34" charset="0"/>
              </a:rPr>
              <a:t> qua </a:t>
            </a:r>
            <a:r>
              <a:rPr lang="en-US" sz="2200" dirty="0" err="1">
                <a:solidFill>
                  <a:srgbClr val="0070C0"/>
                </a:solidFill>
                <a:latin typeface="Arial" panose="020B0604020202020204" pitchFamily="34" charset="0"/>
                <a:cs typeface="Arial" panose="020B0604020202020204" pitchFamily="34" charset="0"/>
              </a:rPr>
              <a:t>lá</a:t>
            </a:r>
            <a:endParaRPr lang="en-US" sz="2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2205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heel(1)">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9216"/>
                                        </p:tgtEl>
                                        <p:attrNameLst>
                                          <p:attrName>style.visibility</p:attrName>
                                        </p:attrNameLst>
                                      </p:cBhvr>
                                      <p:to>
                                        <p:strVal val="visible"/>
                                      </p:to>
                                    </p:set>
                                    <p:animEffect transition="in" filter="wheel(1)">
                                      <p:cBhvr>
                                        <p:cTn id="34" dur="2000"/>
                                        <p:tgtEl>
                                          <p:spTgt spid="92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barn(inVertical)">
                                      <p:cBhvr>
                                        <p:cTn id="39" dur="500"/>
                                        <p:tgtEl>
                                          <p:spTgt spid="1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9217"/>
                                        </p:tgtEl>
                                        <p:attrNameLst>
                                          <p:attrName>style.visibility</p:attrName>
                                        </p:attrNameLst>
                                      </p:cBhvr>
                                      <p:to>
                                        <p:strVal val="visible"/>
                                      </p:to>
                                    </p:set>
                                    <p:animEffect transition="in" filter="wheel(1)">
                                      <p:cBhvr>
                                        <p:cTn id="44" dur="2000"/>
                                        <p:tgtEl>
                                          <p:spTgt spid="92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9219"/>
                                        </p:tgtEl>
                                        <p:attrNameLst>
                                          <p:attrName>style.visibility</p:attrName>
                                        </p:attrNameLst>
                                      </p:cBhvr>
                                      <p:to>
                                        <p:strVal val="visible"/>
                                      </p:to>
                                    </p:set>
                                    <p:animEffect transition="in" filter="wipe(down)">
                                      <p:cBhvr>
                                        <p:cTn id="54" dur="500"/>
                                        <p:tgtEl>
                                          <p:spTgt spid="921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223"/>
                                        </p:tgtEl>
                                        <p:attrNameLst>
                                          <p:attrName>style.visibility</p:attrName>
                                        </p:attrNameLst>
                                      </p:cBhvr>
                                      <p:to>
                                        <p:strVal val="visible"/>
                                      </p:to>
                                    </p:set>
                                    <p:anim calcmode="lin" valueType="num">
                                      <p:cBhvr additive="base">
                                        <p:cTn id="59" dur="500" fill="hold"/>
                                        <p:tgtEl>
                                          <p:spTgt spid="9223"/>
                                        </p:tgtEl>
                                        <p:attrNameLst>
                                          <p:attrName>ppt_x</p:attrName>
                                        </p:attrNameLst>
                                      </p:cBhvr>
                                      <p:tavLst>
                                        <p:tav tm="0">
                                          <p:val>
                                            <p:strVal val="#ppt_x"/>
                                          </p:val>
                                        </p:tav>
                                        <p:tav tm="100000">
                                          <p:val>
                                            <p:strVal val="#ppt_x"/>
                                          </p:val>
                                        </p:tav>
                                      </p:tavLst>
                                    </p:anim>
                                    <p:anim calcmode="lin" valueType="num">
                                      <p:cBhvr additive="base">
                                        <p:cTn id="60"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11274"/>
                                        </p:tgtEl>
                                        <p:attrNameLst>
                                          <p:attrName>style.visibility</p:attrName>
                                        </p:attrNameLst>
                                      </p:cBhvr>
                                      <p:to>
                                        <p:strVal val="visible"/>
                                      </p:to>
                                    </p:set>
                                    <p:animEffect transition="in" filter="circle(in)">
                                      <p:cBhvr>
                                        <p:cTn id="65" dur="2000"/>
                                        <p:tgtEl>
                                          <p:spTgt spid="11274"/>
                                        </p:tgtEl>
                                      </p:cBhvr>
                                    </p:animEffect>
                                  </p:childTnLst>
                                </p:cTn>
                              </p:par>
                              <p:par>
                                <p:cTn id="66" presetID="6" presetClass="entr" presetSubtype="16" fill="hold" nodeType="withEffect">
                                  <p:stCondLst>
                                    <p:cond delay="0"/>
                                  </p:stCondLst>
                                  <p:childTnLst>
                                    <p:set>
                                      <p:cBhvr>
                                        <p:cTn id="67" dur="1" fill="hold">
                                          <p:stCondLst>
                                            <p:cond delay="0"/>
                                          </p:stCondLst>
                                        </p:cTn>
                                        <p:tgtEl>
                                          <p:spTgt spid="9231"/>
                                        </p:tgtEl>
                                        <p:attrNameLst>
                                          <p:attrName>style.visibility</p:attrName>
                                        </p:attrNameLst>
                                      </p:cBhvr>
                                      <p:to>
                                        <p:strVal val="visible"/>
                                      </p:to>
                                    </p:set>
                                    <p:animEffect transition="in" filter="circle(in)">
                                      <p:cBhvr>
                                        <p:cTn id="68" dur="2000"/>
                                        <p:tgtEl>
                                          <p:spTgt spid="9231"/>
                                        </p:tgtEl>
                                      </p:cBhvr>
                                    </p:animEffect>
                                  </p:childTnLst>
                                </p:cTn>
                              </p:par>
                              <p:par>
                                <p:cTn id="69" presetID="6" presetClass="entr" presetSubtype="16" fill="hold" nodeType="withEffect">
                                  <p:stCondLst>
                                    <p:cond delay="0"/>
                                  </p:stCondLst>
                                  <p:childTnLst>
                                    <p:set>
                                      <p:cBhvr>
                                        <p:cTn id="70" dur="1" fill="hold">
                                          <p:stCondLst>
                                            <p:cond delay="0"/>
                                          </p:stCondLst>
                                        </p:cTn>
                                        <p:tgtEl>
                                          <p:spTgt spid="9230"/>
                                        </p:tgtEl>
                                        <p:attrNameLst>
                                          <p:attrName>style.visibility</p:attrName>
                                        </p:attrNameLst>
                                      </p:cBhvr>
                                      <p:to>
                                        <p:strVal val="visible"/>
                                      </p:to>
                                    </p:set>
                                    <p:animEffect transition="in" filter="circle(in)">
                                      <p:cBhvr>
                                        <p:cTn id="71" dur="2000"/>
                                        <p:tgtEl>
                                          <p:spTgt spid="9230"/>
                                        </p:tgtEl>
                                      </p:cBhvr>
                                    </p:animEffect>
                                  </p:childTnLst>
                                </p:cTn>
                              </p:par>
                              <p:par>
                                <p:cTn id="72" presetID="6" presetClass="entr" presetSubtype="16" fill="hold" nodeType="withEffect">
                                  <p:stCondLst>
                                    <p:cond delay="0"/>
                                  </p:stCondLst>
                                  <p:childTnLst>
                                    <p:set>
                                      <p:cBhvr>
                                        <p:cTn id="73" dur="1" fill="hold">
                                          <p:stCondLst>
                                            <p:cond delay="0"/>
                                          </p:stCondLst>
                                        </p:cTn>
                                        <p:tgtEl>
                                          <p:spTgt spid="9229"/>
                                        </p:tgtEl>
                                        <p:attrNameLst>
                                          <p:attrName>style.visibility</p:attrName>
                                        </p:attrNameLst>
                                      </p:cBhvr>
                                      <p:to>
                                        <p:strVal val="visible"/>
                                      </p:to>
                                    </p:set>
                                    <p:animEffect transition="in" filter="circle(in)">
                                      <p:cBhvr>
                                        <p:cTn id="74" dur="2000"/>
                                        <p:tgtEl>
                                          <p:spTgt spid="92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9225"/>
                                        </p:tgtEl>
                                        <p:attrNameLst>
                                          <p:attrName>style.visibility</p:attrName>
                                        </p:attrNameLst>
                                      </p:cBhvr>
                                      <p:to>
                                        <p:strVal val="visible"/>
                                      </p:to>
                                    </p:set>
                                    <p:animEffect transition="in" filter="wipe(down)">
                                      <p:cBhvr>
                                        <p:cTn id="79" dur="500"/>
                                        <p:tgtEl>
                                          <p:spTgt spid="922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9234"/>
                                        </p:tgtEl>
                                        <p:attrNameLst>
                                          <p:attrName>style.visibility</p:attrName>
                                        </p:attrNameLst>
                                      </p:cBhvr>
                                      <p:to>
                                        <p:strVal val="visible"/>
                                      </p:to>
                                    </p:set>
                                    <p:animEffect transition="in" filter="barn(inVertical)">
                                      <p:cBhvr>
                                        <p:cTn id="84" dur="500"/>
                                        <p:tgtEl>
                                          <p:spTgt spid="9234"/>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9236"/>
                                        </p:tgtEl>
                                        <p:attrNameLst>
                                          <p:attrName>style.visibility</p:attrName>
                                        </p:attrNameLst>
                                      </p:cBhvr>
                                      <p:to>
                                        <p:strVal val="visible"/>
                                      </p:to>
                                    </p:set>
                                    <p:animEffect transition="in" filter="fade">
                                      <p:cBhvr>
                                        <p:cTn id="89" dur="1000"/>
                                        <p:tgtEl>
                                          <p:spTgt spid="9236"/>
                                        </p:tgtEl>
                                      </p:cBhvr>
                                    </p:animEffect>
                                    <p:anim calcmode="lin" valueType="num">
                                      <p:cBhvr>
                                        <p:cTn id="90" dur="1000" fill="hold"/>
                                        <p:tgtEl>
                                          <p:spTgt spid="9236"/>
                                        </p:tgtEl>
                                        <p:attrNameLst>
                                          <p:attrName>ppt_x</p:attrName>
                                        </p:attrNameLst>
                                      </p:cBhvr>
                                      <p:tavLst>
                                        <p:tav tm="0">
                                          <p:val>
                                            <p:strVal val="#ppt_x"/>
                                          </p:val>
                                        </p:tav>
                                        <p:tav tm="100000">
                                          <p:val>
                                            <p:strVal val="#ppt_x"/>
                                          </p:val>
                                        </p:tav>
                                      </p:tavLst>
                                    </p:anim>
                                    <p:anim calcmode="lin" valueType="num">
                                      <p:cBhvr>
                                        <p:cTn id="91" dur="1000" fill="hold"/>
                                        <p:tgtEl>
                                          <p:spTgt spid="9236"/>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nodeType="clickEffect">
                                  <p:stCondLst>
                                    <p:cond delay="0"/>
                                  </p:stCondLst>
                                  <p:childTnLst>
                                    <p:set>
                                      <p:cBhvr>
                                        <p:cTn id="95" dur="1" fill="hold">
                                          <p:stCondLst>
                                            <p:cond delay="0"/>
                                          </p:stCondLst>
                                        </p:cTn>
                                        <p:tgtEl>
                                          <p:spTgt spid="11276"/>
                                        </p:tgtEl>
                                        <p:attrNameLst>
                                          <p:attrName>style.visibility</p:attrName>
                                        </p:attrNameLst>
                                      </p:cBhvr>
                                      <p:to>
                                        <p:strVal val="visible"/>
                                      </p:to>
                                    </p:set>
                                    <p:animEffect transition="in" filter="circle(in)">
                                      <p:cBhvr>
                                        <p:cTn id="96" dur="2000"/>
                                        <p:tgtEl>
                                          <p:spTgt spid="11276"/>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9237"/>
                                        </p:tgtEl>
                                        <p:attrNameLst>
                                          <p:attrName>style.visibility</p:attrName>
                                        </p:attrNameLst>
                                      </p:cBhvr>
                                      <p:to>
                                        <p:strVal val="visible"/>
                                      </p:to>
                                    </p:set>
                                    <p:animEffect transition="in" filter="barn(inVertical)">
                                      <p:cBhvr>
                                        <p:cTn id="101" dur="500"/>
                                        <p:tgtEl>
                                          <p:spTgt spid="9237"/>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ntr" presetSubtype="16" fill="hold" nodeType="clickEffect">
                                  <p:stCondLst>
                                    <p:cond delay="0"/>
                                  </p:stCondLst>
                                  <p:childTnLst>
                                    <p:set>
                                      <p:cBhvr>
                                        <p:cTn id="105" dur="1" fill="hold">
                                          <p:stCondLst>
                                            <p:cond delay="0"/>
                                          </p:stCondLst>
                                        </p:cTn>
                                        <p:tgtEl>
                                          <p:spTgt spid="11278"/>
                                        </p:tgtEl>
                                        <p:attrNameLst>
                                          <p:attrName>style.visibility</p:attrName>
                                        </p:attrNameLst>
                                      </p:cBhvr>
                                      <p:to>
                                        <p:strVal val="visible"/>
                                      </p:to>
                                    </p:set>
                                    <p:animEffect transition="in" filter="circle(in)">
                                      <p:cBhvr>
                                        <p:cTn id="106" dur="2000"/>
                                        <p:tgtEl>
                                          <p:spTgt spid="11278"/>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9238"/>
                                        </p:tgtEl>
                                        <p:attrNameLst>
                                          <p:attrName>style.visibility</p:attrName>
                                        </p:attrNameLst>
                                      </p:cBhvr>
                                      <p:to>
                                        <p:strVal val="visible"/>
                                      </p:to>
                                    </p:set>
                                    <p:animEffect transition="in" filter="barn(inVertical)">
                                      <p:cBhvr>
                                        <p:cTn id="111" dur="500"/>
                                        <p:tgtEl>
                                          <p:spTgt spid="9238"/>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11280"/>
                                        </p:tgtEl>
                                        <p:attrNameLst>
                                          <p:attrName>style.visibility</p:attrName>
                                        </p:attrNameLst>
                                      </p:cBhvr>
                                      <p:to>
                                        <p:strVal val="visible"/>
                                      </p:to>
                                    </p:set>
                                    <p:animEffect transition="in" filter="barn(inVertical)">
                                      <p:cBhvr>
                                        <p:cTn id="116" dur="500"/>
                                        <p:tgtEl>
                                          <p:spTgt spid="11280"/>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9239"/>
                                        </p:tgtEl>
                                        <p:attrNameLst>
                                          <p:attrName>style.visibility</p:attrName>
                                        </p:attrNameLst>
                                      </p:cBhvr>
                                      <p:to>
                                        <p:strVal val="visible"/>
                                      </p:to>
                                    </p:set>
                                    <p:animEffect transition="in" filter="barn(inVertical)">
                                      <p:cBhvr>
                                        <p:cTn id="119" dur="500"/>
                                        <p:tgtEl>
                                          <p:spTgt spid="9239"/>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nodeType="clickEffect">
                                  <p:stCondLst>
                                    <p:cond delay="0"/>
                                  </p:stCondLst>
                                  <p:childTnLst>
                                    <p:set>
                                      <p:cBhvr>
                                        <p:cTn id="123" dur="1" fill="hold">
                                          <p:stCondLst>
                                            <p:cond delay="0"/>
                                          </p:stCondLst>
                                        </p:cTn>
                                        <p:tgtEl>
                                          <p:spTgt spid="11282"/>
                                        </p:tgtEl>
                                        <p:attrNameLst>
                                          <p:attrName>style.visibility</p:attrName>
                                        </p:attrNameLst>
                                      </p:cBhvr>
                                      <p:to>
                                        <p:strVal val="visible"/>
                                      </p:to>
                                    </p:set>
                                    <p:animEffect transition="in" filter="barn(inVertical)">
                                      <p:cBhvr>
                                        <p:cTn id="124" dur="500"/>
                                        <p:tgtEl>
                                          <p:spTgt spid="11282"/>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9240"/>
                                        </p:tgtEl>
                                        <p:attrNameLst>
                                          <p:attrName>style.visibility</p:attrName>
                                        </p:attrNameLst>
                                      </p:cBhvr>
                                      <p:to>
                                        <p:strVal val="visible"/>
                                      </p:to>
                                    </p:set>
                                    <p:animEffect transition="in" filter="barn(inVertical)">
                                      <p:cBhvr>
                                        <p:cTn id="127" dur="500"/>
                                        <p:tgtEl>
                                          <p:spTgt spid="9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5" grpId="0"/>
      <p:bldP spid="26" grpId="0"/>
      <p:bldP spid="29" grpId="0" animBg="1"/>
      <p:bldP spid="9216" grpId="0" animBg="1"/>
      <p:bldP spid="9217" grpId="0" animBg="1"/>
      <p:bldP spid="9223" grpId="0"/>
      <p:bldP spid="9225" grpId="0"/>
      <p:bldP spid="9236" grpId="0"/>
      <p:bldP spid="9237" grpId="0" animBg="1"/>
      <p:bldP spid="9238" grpId="0" animBg="1"/>
      <p:bldP spid="9239" grpId="0" animBg="1"/>
      <p:bldP spid="92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 name="Picture 20">
            <a:extLst>
              <a:ext uri="{FF2B5EF4-FFF2-40B4-BE49-F238E27FC236}">
                <a16:creationId xmlns="" xmlns:a16="http://schemas.microsoft.com/office/drawing/2014/main" id="{B4784D0D-6ED7-4D2B-9F74-D8BD9DB83B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6110204" y="281034"/>
            <a:ext cx="269865" cy="757515"/>
          </a:xfrm>
          <a:prstGeom prst="rect">
            <a:avLst/>
          </a:prstGeom>
        </p:spPr>
      </p:pic>
      <p:grpSp>
        <p:nvGrpSpPr>
          <p:cNvPr id="57" name="Group 21">
            <a:extLst>
              <a:ext uri="{FF2B5EF4-FFF2-40B4-BE49-F238E27FC236}">
                <a16:creationId xmlns="" xmlns:a16="http://schemas.microsoft.com/office/drawing/2014/main" id="{B8139183-DFEB-457F-8D66-6C70DB47113B}"/>
              </a:ext>
            </a:extLst>
          </p:cNvPr>
          <p:cNvGrpSpPr/>
          <p:nvPr/>
        </p:nvGrpSpPr>
        <p:grpSpPr>
          <a:xfrm>
            <a:off x="10429153" y="379294"/>
            <a:ext cx="1589460" cy="472148"/>
            <a:chOff x="0" y="0"/>
            <a:chExt cx="6442998" cy="1913890"/>
          </a:xfrm>
        </p:grpSpPr>
        <p:sp>
          <p:nvSpPr>
            <p:cNvPr id="58" name="Freeform 22">
              <a:extLst>
                <a:ext uri="{FF2B5EF4-FFF2-40B4-BE49-F238E27FC236}">
                  <a16:creationId xmlns="" xmlns:a16="http://schemas.microsoft.com/office/drawing/2014/main" id="{491CD8CE-AE26-48D8-9D8C-68DAF5F21555}"/>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2" name="TextBox 1">
            <a:extLst>
              <a:ext uri="{FF2B5EF4-FFF2-40B4-BE49-F238E27FC236}">
                <a16:creationId xmlns="" xmlns:a16="http://schemas.microsoft.com/office/drawing/2014/main" id="{22287797-7D98-5FFD-F891-079F5C6D7F93}"/>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A838328F-C534-C4D0-81FE-F4F495F059AB}"/>
              </a:ext>
            </a:extLst>
          </p:cNvPr>
          <p:cNvSpPr txBox="1"/>
          <p:nvPr/>
        </p:nvSpPr>
        <p:spPr>
          <a:xfrm>
            <a:off x="968117" y="851442"/>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a:t>
            </a:r>
            <a:r>
              <a:rPr lang="en-US" sz="2200" b="1" i="1" dirty="0" err="1">
                <a:solidFill>
                  <a:srgbClr val="00B050"/>
                </a:solidFill>
                <a:latin typeface="Arial" panose="020B0604020202020204" pitchFamily="34" charset="0"/>
                <a:cs typeface="Arial" panose="020B0604020202020204" pitchFamily="34" charset="0"/>
              </a:rPr>
              <a:t>Chăm</a:t>
            </a:r>
            <a:r>
              <a:rPr lang="en-US" sz="2200" b="1" i="1" dirty="0">
                <a:solidFill>
                  <a:srgbClr val="00B050"/>
                </a:solidFill>
                <a:latin typeface="Arial" panose="020B0604020202020204" pitchFamily="34" charset="0"/>
                <a:cs typeface="Arial" panose="020B0604020202020204" pitchFamily="34" charset="0"/>
              </a:rPr>
              <a:t> </a:t>
            </a:r>
            <a:r>
              <a:rPr lang="en-US" sz="2200" b="1" i="1" dirty="0" err="1">
                <a:solidFill>
                  <a:srgbClr val="00B050"/>
                </a:solidFill>
                <a:latin typeface="Arial" panose="020B0604020202020204" pitchFamily="34" charset="0"/>
                <a:cs typeface="Arial" panose="020B0604020202020204" pitchFamily="34" charset="0"/>
              </a:rPr>
              <a:t>sóc</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4" name="AutoShape 12">
            <a:extLst>
              <a:ext uri="{FF2B5EF4-FFF2-40B4-BE49-F238E27FC236}">
                <a16:creationId xmlns="" xmlns:a16="http://schemas.microsoft.com/office/drawing/2014/main" id="{18BC0949-80C8-5E1D-B0C2-DB90F8D2B8C8}"/>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6" name="TextBox 5">
            <a:extLst>
              <a:ext uri="{FF2B5EF4-FFF2-40B4-BE49-F238E27FC236}">
                <a16:creationId xmlns="" xmlns:a16="http://schemas.microsoft.com/office/drawing/2014/main" id="{9FEB58AF-C9E4-4ADC-3EEC-FACFD0110164}"/>
              </a:ext>
            </a:extLst>
          </p:cNvPr>
          <p:cNvSpPr txBox="1"/>
          <p:nvPr/>
        </p:nvSpPr>
        <p:spPr>
          <a:xfrm>
            <a:off x="2871496" y="1206271"/>
            <a:ext cx="7877369" cy="545534"/>
          </a:xfrm>
          <a:prstGeom prst="rect">
            <a:avLst/>
          </a:prstGeom>
          <a:noFill/>
        </p:spPr>
        <p:txBody>
          <a:bodyPr wrap="square">
            <a:spAutoFit/>
          </a:bodyPr>
          <a:lstStyle/>
          <a:p>
            <a:pPr marL="342900" marR="0" indent="-342900" algn="just">
              <a:lnSpc>
                <a:spcPct val="150000"/>
              </a:lnSpc>
              <a:spcBef>
                <a:spcPts val="300"/>
              </a:spcBef>
              <a:spcAft>
                <a:spcPts val="300"/>
              </a:spcAft>
              <a:buFont typeface="Wingdings" panose="05000000000000000000" pitchFamily="2" charset="2"/>
              <a:buChar char="Ø"/>
            </a:pPr>
            <a:r>
              <a:rPr lang="vi-VN" sz="2200" dirty="0">
                <a:solidFill>
                  <a:srgbClr val="7030A0"/>
                </a:solidFill>
                <a:effectLst/>
              </a:rPr>
              <a:t>Hãy nêu các phương pháp tưới nước cho cây trồng</a:t>
            </a:r>
            <a:r>
              <a:rPr lang="en-US" sz="2200" dirty="0">
                <a:solidFill>
                  <a:srgbClr val="7030A0"/>
                </a:solidFill>
                <a:effectLst/>
              </a:rPr>
              <a:t>?</a:t>
            </a:r>
            <a:endParaRPr lang="vi-VN" sz="2200" dirty="0">
              <a:solidFill>
                <a:srgbClr val="7030A0"/>
              </a:solidFill>
              <a:effectLst/>
            </a:endParaRPr>
          </a:p>
        </p:txBody>
      </p:sp>
      <p:pic>
        <p:nvPicPr>
          <p:cNvPr id="7" name="image39.png">
            <a:extLst>
              <a:ext uri="{FF2B5EF4-FFF2-40B4-BE49-F238E27FC236}">
                <a16:creationId xmlns="" xmlns:a16="http://schemas.microsoft.com/office/drawing/2014/main" id="{173CA38B-D9A0-6B8F-0449-2AA8EF737026}"/>
              </a:ext>
            </a:extLst>
          </p:cNvPr>
          <p:cNvPicPr preferRelativeResize="0"/>
          <p:nvPr/>
        </p:nvPicPr>
        <p:blipFill>
          <a:blip r:embed="rId4"/>
          <a:srcRect/>
          <a:stretch>
            <a:fillRect/>
          </a:stretch>
        </p:blipFill>
        <p:spPr>
          <a:xfrm>
            <a:off x="174328" y="1869717"/>
            <a:ext cx="6282456" cy="4870371"/>
          </a:xfrm>
          <a:prstGeom prst="rect">
            <a:avLst/>
          </a:prstGeom>
        </p:spPr>
      </p:pic>
      <p:sp>
        <p:nvSpPr>
          <p:cNvPr id="9" name="TextBox 8">
            <a:extLst>
              <a:ext uri="{FF2B5EF4-FFF2-40B4-BE49-F238E27FC236}">
                <a16:creationId xmlns="" xmlns:a16="http://schemas.microsoft.com/office/drawing/2014/main" id="{FBC58D29-DBB4-3A8A-876C-6E60AA671792}"/>
              </a:ext>
            </a:extLst>
          </p:cNvPr>
          <p:cNvSpPr txBox="1"/>
          <p:nvPr/>
        </p:nvSpPr>
        <p:spPr>
          <a:xfrm>
            <a:off x="7115334" y="4283303"/>
            <a:ext cx="6097554" cy="2253246"/>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Tưới tràn</a:t>
            </a:r>
            <a:endParaRPr lang="en-US" sz="2200" dirty="0">
              <a:solidFill>
                <a:srgbClr val="0070C0"/>
              </a:solidFill>
              <a:effectLst/>
            </a:endParaRPr>
          </a:p>
          <a:p>
            <a:pPr marL="342900" marR="0" indent="-34290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Tưới rãnh</a:t>
            </a:r>
          </a:p>
          <a:p>
            <a:pPr marL="342900" marR="0" indent="-34290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Tưới phun mưa</a:t>
            </a:r>
          </a:p>
          <a:p>
            <a:pPr marL="342900" marR="0" indent="-342900">
              <a:lnSpc>
                <a:spcPct val="150000"/>
              </a:lnSpc>
              <a:spcBef>
                <a:spcPts val="0"/>
              </a:spcBef>
              <a:spcAft>
                <a:spcPts val="0"/>
              </a:spcAft>
              <a:buFont typeface="Courier New" panose="02070309020205020404" pitchFamily="49" charset="0"/>
              <a:buChar char="o"/>
            </a:pPr>
            <a:r>
              <a:rPr lang="vi-VN" sz="2200" dirty="0">
                <a:solidFill>
                  <a:srgbClr val="0070C0"/>
                </a:solidFill>
                <a:effectLst/>
              </a:rPr>
              <a:t>Tưới nhỏ giọt hoặc tưới ngầm</a:t>
            </a:r>
          </a:p>
        </p:txBody>
      </p:sp>
      <p:sp>
        <p:nvSpPr>
          <p:cNvPr id="10" name="Rectangle: Single Corner Snipped 9">
            <a:extLst>
              <a:ext uri="{FF2B5EF4-FFF2-40B4-BE49-F238E27FC236}">
                <a16:creationId xmlns="" xmlns:a16="http://schemas.microsoft.com/office/drawing/2014/main" id="{75DACFAC-0A25-EE7D-66FD-3A8B82DA9246}"/>
              </a:ext>
            </a:extLst>
          </p:cNvPr>
          <p:cNvSpPr/>
          <p:nvPr/>
        </p:nvSpPr>
        <p:spPr>
          <a:xfrm>
            <a:off x="6727371" y="4236098"/>
            <a:ext cx="5103997" cy="2490954"/>
          </a:xfrm>
          <a:prstGeom prst="snip1Rect">
            <a:avLst/>
          </a:prstGeom>
          <a:noFill/>
          <a:ln w="190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Lý thuyết - Olm">
            <a:extLst>
              <a:ext uri="{FF2B5EF4-FFF2-40B4-BE49-F238E27FC236}">
                <a16:creationId xmlns="" xmlns:a16="http://schemas.microsoft.com/office/drawing/2014/main" id="{61200B8D-BF4C-0F17-75A2-79A22F4AE5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2068" y="1833623"/>
            <a:ext cx="4575923" cy="23414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C9005D26-1E80-113F-B3E2-707E01A67902}"/>
              </a:ext>
            </a:extLst>
          </p:cNvPr>
          <p:cNvPicPr>
            <a:picLocks noChangeAspect="1"/>
          </p:cNvPicPr>
          <p:nvPr/>
        </p:nvPicPr>
        <p:blipFill>
          <a:blip r:embed="rId6"/>
          <a:stretch>
            <a:fillRect/>
          </a:stretch>
        </p:blipFill>
        <p:spPr>
          <a:xfrm>
            <a:off x="174328" y="1398608"/>
            <a:ext cx="11918145" cy="5377899"/>
          </a:xfrm>
          <a:prstGeom prst="rect">
            <a:avLst/>
          </a:prstGeom>
        </p:spPr>
      </p:pic>
      <p:sp>
        <p:nvSpPr>
          <p:cNvPr id="13" name="TextBox 12">
            <a:extLst>
              <a:ext uri="{FF2B5EF4-FFF2-40B4-BE49-F238E27FC236}">
                <a16:creationId xmlns="" xmlns:a16="http://schemas.microsoft.com/office/drawing/2014/main" id="{FF12186F-0F55-AF7B-53F0-5CC6B51F4143}"/>
              </a:ext>
            </a:extLst>
          </p:cNvPr>
          <p:cNvSpPr txBox="1"/>
          <p:nvPr/>
        </p:nvSpPr>
        <p:spPr>
          <a:xfrm>
            <a:off x="1366199" y="1273370"/>
            <a:ext cx="1714500" cy="537391"/>
          </a:xfrm>
          <a:prstGeom prst="rect">
            <a:avLst/>
          </a:prstGeom>
          <a:noFill/>
        </p:spPr>
        <p:txBody>
          <a:bodyPr wrap="square">
            <a:spAutoFit/>
          </a:bodyPr>
          <a:lstStyle/>
          <a:p>
            <a:pPr marL="0" marR="0" algn="just">
              <a:lnSpc>
                <a:spcPct val="150000"/>
              </a:lnSpc>
              <a:spcBef>
                <a:spcPts val="300"/>
              </a:spcBef>
              <a:spcAft>
                <a:spcPts val="300"/>
              </a:spcAft>
            </a:pPr>
            <a:r>
              <a:rPr lang="en-US" sz="2200" b="1" dirty="0" err="1">
                <a:solidFill>
                  <a:srgbClr val="0070C0"/>
                </a:solidFill>
                <a:effectLst/>
                <a:latin typeface="Arial" panose="020B0604020202020204" pitchFamily="34" charset="0"/>
                <a:cs typeface="Arial" panose="020B0604020202020204" pitchFamily="34" charset="0"/>
              </a:rPr>
              <a:t>Tưới</a:t>
            </a:r>
            <a:r>
              <a:rPr lang="en-US" sz="2200" b="1" dirty="0">
                <a:solidFill>
                  <a:srgbClr val="0070C0"/>
                </a:solidFill>
                <a:effectLst/>
                <a:latin typeface="Arial" panose="020B0604020202020204" pitchFamily="34" charset="0"/>
                <a:cs typeface="Arial" panose="020B0604020202020204" pitchFamily="34" charset="0"/>
              </a:rPr>
              <a:t> </a:t>
            </a:r>
            <a:r>
              <a:rPr lang="en-US" sz="2200" b="1" dirty="0" err="1">
                <a:solidFill>
                  <a:srgbClr val="0070C0"/>
                </a:solidFill>
                <a:effectLst/>
                <a:latin typeface="Arial" panose="020B0604020202020204" pitchFamily="34" charset="0"/>
                <a:cs typeface="Arial" panose="020B0604020202020204" pitchFamily="34" charset="0"/>
              </a:rPr>
              <a:t>nước</a:t>
            </a:r>
            <a:endParaRPr lang="en-US" sz="2200" dirty="0">
              <a:solidFill>
                <a:srgbClr val="0070C0"/>
              </a:solidFill>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8496C85B-8537-B2A3-DA00-E9E9BFADFB69}"/>
              </a:ext>
            </a:extLst>
          </p:cNvPr>
          <p:cNvSpPr txBox="1"/>
          <p:nvPr/>
        </p:nvSpPr>
        <p:spPr>
          <a:xfrm>
            <a:off x="360632" y="1868084"/>
            <a:ext cx="11769011" cy="537391"/>
          </a:xfrm>
          <a:prstGeom prst="rect">
            <a:avLst/>
          </a:prstGeom>
          <a:noFill/>
        </p:spPr>
        <p:txBody>
          <a:bodyPr wrap="square">
            <a:spAutoFit/>
          </a:bodyPr>
          <a:lstStyle/>
          <a:p>
            <a:pPr marL="285750" marR="0" indent="-28575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Cây trồng cần nước để sinh trưởng và phát triển, do vậy phải tưới nước đầy đủ và kịp thời. </a:t>
            </a:r>
          </a:p>
        </p:txBody>
      </p:sp>
      <p:pic>
        <p:nvPicPr>
          <p:cNvPr id="12292" name="Picture 4" descr="Gia Lai tranh thủ các nguồn nước tưới cho cây cà phê - Báo Gia Lai điện tử  - Tin nhanh - Chính xác">
            <a:extLst>
              <a:ext uri="{FF2B5EF4-FFF2-40B4-BE49-F238E27FC236}">
                <a16:creationId xmlns="" xmlns:a16="http://schemas.microsoft.com/office/drawing/2014/main" id="{AD7B011D-A2F8-F129-2D87-E6C9BF272B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496" y="2531530"/>
            <a:ext cx="5670091" cy="400501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op 4+ hệ thống tưới cây tự động được tin dùng nhất hiện nay">
            <a:extLst>
              <a:ext uri="{FF2B5EF4-FFF2-40B4-BE49-F238E27FC236}">
                <a16:creationId xmlns="" xmlns:a16="http://schemas.microsoft.com/office/drawing/2014/main" id="{9E26AA06-DA32-9863-2CCE-058BA90433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0175" y="2541306"/>
            <a:ext cx="5612328" cy="399524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appy Schoolbag Topic Image 4 Stock Vector - Illustration of hands, hand:  155722567">
            <a:extLst>
              <a:ext uri="{FF2B5EF4-FFF2-40B4-BE49-F238E27FC236}">
                <a16:creationId xmlns="" xmlns:a16="http://schemas.microsoft.com/office/drawing/2014/main" id="{2520D062-2B4B-AF65-7941-A1F3B28A6D3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0334" y="88188"/>
            <a:ext cx="2097504" cy="1730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7FB9CA97-43EE-75EC-B377-F794AB80C375}"/>
              </a:ext>
            </a:extLst>
          </p:cNvPr>
          <p:cNvPicPr>
            <a:picLocks noChangeAspect="1"/>
          </p:cNvPicPr>
          <p:nvPr/>
        </p:nvPicPr>
        <p:blipFill>
          <a:blip r:embed="rId10"/>
          <a:stretch>
            <a:fillRect/>
          </a:stretch>
        </p:blipFill>
        <p:spPr>
          <a:xfrm>
            <a:off x="99525" y="1956428"/>
            <a:ext cx="11992947" cy="4770624"/>
          </a:xfrm>
          <a:prstGeom prst="rect">
            <a:avLst/>
          </a:prstGeom>
        </p:spPr>
      </p:pic>
      <p:sp>
        <p:nvSpPr>
          <p:cNvPr id="20" name="TextBox 19">
            <a:extLst>
              <a:ext uri="{FF2B5EF4-FFF2-40B4-BE49-F238E27FC236}">
                <a16:creationId xmlns="" xmlns:a16="http://schemas.microsoft.com/office/drawing/2014/main" id="{1FC79EFD-6125-8240-A7B0-F9ADF15503AC}"/>
              </a:ext>
            </a:extLst>
          </p:cNvPr>
          <p:cNvSpPr txBox="1"/>
          <p:nvPr/>
        </p:nvSpPr>
        <p:spPr>
          <a:xfrm>
            <a:off x="1322604" y="1777348"/>
            <a:ext cx="4110822" cy="517193"/>
          </a:xfrm>
          <a:prstGeom prst="rect">
            <a:avLst/>
          </a:prstGeom>
          <a:noFill/>
        </p:spPr>
        <p:txBody>
          <a:bodyPr wrap="square">
            <a:spAutoFit/>
          </a:bodyPr>
          <a:lstStyle/>
          <a:p>
            <a:pPr marL="0" marR="0" algn="just">
              <a:lnSpc>
                <a:spcPct val="150000"/>
              </a:lnSpc>
              <a:spcBef>
                <a:spcPts val="300"/>
              </a:spcBef>
              <a:spcAft>
                <a:spcPts val="300"/>
              </a:spcAft>
            </a:pPr>
            <a:r>
              <a:rPr lang="vi-VN" sz="2100" dirty="0">
                <a:solidFill>
                  <a:srgbClr val="0070C0"/>
                </a:solidFill>
                <a:effectLst/>
              </a:rPr>
              <a:t>Có các phương pháp tưới sau:</a:t>
            </a:r>
          </a:p>
        </p:txBody>
      </p:sp>
      <p:pic>
        <p:nvPicPr>
          <p:cNvPr id="12302" name="Picture 14" descr="Các Phương Pháp Tưới Nước Trong Nông Nghiệp - AZ Farming">
            <a:extLst>
              <a:ext uri="{FF2B5EF4-FFF2-40B4-BE49-F238E27FC236}">
                <a16:creationId xmlns="" xmlns:a16="http://schemas.microsoft.com/office/drawing/2014/main" id="{7013ED00-E4E1-E7FF-E26F-B133E65DA1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911" y="2416766"/>
            <a:ext cx="5691479" cy="348895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 xmlns:a16="http://schemas.microsoft.com/office/drawing/2014/main" id="{6255F68A-4D7D-99EF-17F3-A98F87E4E346}"/>
              </a:ext>
            </a:extLst>
          </p:cNvPr>
          <p:cNvSpPr txBox="1"/>
          <p:nvPr/>
        </p:nvSpPr>
        <p:spPr>
          <a:xfrm>
            <a:off x="33216" y="5906540"/>
            <a:ext cx="6606072" cy="517193"/>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vi-VN" sz="2100" dirty="0">
                <a:solidFill>
                  <a:srgbClr val="0070C0"/>
                </a:solidFill>
                <a:effectLst/>
              </a:rPr>
              <a:t>Tưới tràn: cho nước chảy tràn trên mặt ruộng</a:t>
            </a:r>
          </a:p>
        </p:txBody>
      </p:sp>
      <p:pic>
        <p:nvPicPr>
          <p:cNvPr id="12304" name="Picture 16" descr="Các Phương Pháp Tưới Nước Trong Nông Nghiệp - AZ Farming">
            <a:extLst>
              <a:ext uri="{FF2B5EF4-FFF2-40B4-BE49-F238E27FC236}">
                <a16:creationId xmlns="" xmlns:a16="http://schemas.microsoft.com/office/drawing/2014/main" id="{1921264F-46B6-500F-0954-18D3BBD0E2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0175" y="2417583"/>
            <a:ext cx="5567488" cy="348895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 xmlns:a16="http://schemas.microsoft.com/office/drawing/2014/main" id="{BBB38D39-7A13-1388-2945-6C9D75A6A9C5}"/>
              </a:ext>
            </a:extLst>
          </p:cNvPr>
          <p:cNvSpPr txBox="1"/>
          <p:nvPr/>
        </p:nvSpPr>
        <p:spPr>
          <a:xfrm>
            <a:off x="6269107" y="5858202"/>
            <a:ext cx="5691479" cy="1003736"/>
          </a:xfrm>
          <a:prstGeom prst="rect">
            <a:avLst/>
          </a:prstGeom>
          <a:noFill/>
        </p:spPr>
        <p:txBody>
          <a:bodyPr wrap="square">
            <a:spAutoFit/>
          </a:bodyPr>
          <a:lstStyle/>
          <a:p>
            <a:pPr marL="342900" marR="0" indent="-342900">
              <a:lnSpc>
                <a:spcPct val="150000"/>
              </a:lnSpc>
              <a:spcBef>
                <a:spcPts val="300"/>
              </a:spcBef>
              <a:spcAft>
                <a:spcPts val="300"/>
              </a:spcAft>
              <a:buFont typeface="Courier New" panose="02070309020205020404" pitchFamily="49" charset="0"/>
              <a:buChar char="o"/>
            </a:pPr>
            <a:r>
              <a:rPr lang="vi-VN" sz="2100" dirty="0">
                <a:solidFill>
                  <a:srgbClr val="0070C0"/>
                </a:solidFill>
                <a:effectLst/>
              </a:rPr>
              <a:t>Tưới rãnh</a:t>
            </a:r>
            <a:r>
              <a:rPr lang="en-US" sz="2100" dirty="0">
                <a:solidFill>
                  <a:srgbClr val="0070C0"/>
                </a:solidFill>
                <a:effectLst/>
              </a:rPr>
              <a:t>:</a:t>
            </a:r>
            <a:r>
              <a:rPr lang="vi-VN" sz="2100" dirty="0">
                <a:solidFill>
                  <a:srgbClr val="0070C0"/>
                </a:solidFill>
                <a:effectLst/>
              </a:rPr>
              <a:t> cho nước chảy vào rãnh, nước thấm vào luống tới rễ cây</a:t>
            </a:r>
          </a:p>
        </p:txBody>
      </p:sp>
      <p:pic>
        <p:nvPicPr>
          <p:cNvPr id="63" name="Picture 18" descr="Tưới phun mưa như thế nào là hợp lý? Áp dụng cho cây ăn quả, rau màu..">
            <a:extLst>
              <a:ext uri="{FF2B5EF4-FFF2-40B4-BE49-F238E27FC236}">
                <a16:creationId xmlns="" xmlns:a16="http://schemas.microsoft.com/office/drawing/2014/main" id="{3F6178DE-1F33-1251-A667-6EF39750BD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7608" y="2403035"/>
            <a:ext cx="5829460" cy="3539284"/>
          </a:xfrm>
          <a:prstGeom prst="rect">
            <a:avLst/>
          </a:prstGeom>
          <a:noFill/>
          <a:extLst>
            <a:ext uri="{909E8E84-426E-40DD-AFC4-6F175D3DCCD1}">
              <a14:hiddenFill xmlns:a14="http://schemas.microsoft.com/office/drawing/2010/main">
                <a:solidFill>
                  <a:srgbClr val="FFFFFF"/>
                </a:solidFill>
              </a14:hiddenFill>
            </a:ext>
          </a:extLst>
        </p:spPr>
      </p:pic>
      <p:pic>
        <p:nvPicPr>
          <p:cNvPr id="12288" name="Picture 12287">
            <a:extLst>
              <a:ext uri="{FF2B5EF4-FFF2-40B4-BE49-F238E27FC236}">
                <a16:creationId xmlns="" xmlns:a16="http://schemas.microsoft.com/office/drawing/2014/main" id="{C00EF5EE-8E78-5DCB-1BF9-4AA39CC96950}"/>
              </a:ext>
            </a:extLst>
          </p:cNvPr>
          <p:cNvPicPr>
            <a:picLocks noChangeAspect="1"/>
          </p:cNvPicPr>
          <p:nvPr/>
        </p:nvPicPr>
        <p:blipFill>
          <a:blip r:embed="rId10"/>
          <a:stretch>
            <a:fillRect/>
          </a:stretch>
        </p:blipFill>
        <p:spPr>
          <a:xfrm>
            <a:off x="86244" y="6038487"/>
            <a:ext cx="5836649" cy="655377"/>
          </a:xfrm>
          <a:prstGeom prst="rect">
            <a:avLst/>
          </a:prstGeom>
        </p:spPr>
      </p:pic>
      <p:sp>
        <p:nvSpPr>
          <p:cNvPr id="12289" name="TextBox 12288">
            <a:extLst>
              <a:ext uri="{FF2B5EF4-FFF2-40B4-BE49-F238E27FC236}">
                <a16:creationId xmlns="" xmlns:a16="http://schemas.microsoft.com/office/drawing/2014/main" id="{914FD09F-B9C6-88A3-4486-334B9ABE3ADB}"/>
              </a:ext>
            </a:extLst>
          </p:cNvPr>
          <p:cNvSpPr txBox="1"/>
          <p:nvPr/>
        </p:nvSpPr>
        <p:spPr>
          <a:xfrm>
            <a:off x="-99708" y="5905141"/>
            <a:ext cx="6460283" cy="1001941"/>
          </a:xfrm>
          <a:prstGeom prst="rect">
            <a:avLst/>
          </a:prstGeom>
          <a:noFill/>
        </p:spPr>
        <p:txBody>
          <a:bodyPr wrap="square">
            <a:spAutoFit/>
          </a:bodyPr>
          <a:lstStyle/>
          <a:p>
            <a:pPr marL="285750" marR="0" indent="-285750">
              <a:lnSpc>
                <a:spcPct val="150000"/>
              </a:lnSpc>
              <a:spcBef>
                <a:spcPts val="0"/>
              </a:spcBef>
              <a:spcAft>
                <a:spcPts val="0"/>
              </a:spcAft>
              <a:buFont typeface="Courier New" panose="02070309020205020404" pitchFamily="49" charset="0"/>
              <a:buChar char="o"/>
            </a:pPr>
            <a:r>
              <a:rPr lang="vi-VN" sz="2100" dirty="0">
                <a:solidFill>
                  <a:srgbClr val="0070C0"/>
                </a:solidFill>
                <a:effectLst/>
              </a:rPr>
              <a:t>Tưới phun mưa: nước được phun thành hạt nhỏ toả ra như mưa bằng hệ thống với tưới phun</a:t>
            </a:r>
          </a:p>
        </p:txBody>
      </p:sp>
      <p:pic>
        <p:nvPicPr>
          <p:cNvPr id="12291" name="Picture 22" descr="Hệ Thống Tưới Nhỏ Giọt Là Gì ⚡️ Phân Loại &amp; Ứng Dụng">
            <a:extLst>
              <a:ext uri="{FF2B5EF4-FFF2-40B4-BE49-F238E27FC236}">
                <a16:creationId xmlns="" xmlns:a16="http://schemas.microsoft.com/office/drawing/2014/main" id="{298A310C-92EE-A9B4-EDF1-2443D09F5C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02416" y="2404737"/>
            <a:ext cx="5679020" cy="3508321"/>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12292">
            <a:extLst>
              <a:ext uri="{FF2B5EF4-FFF2-40B4-BE49-F238E27FC236}">
                <a16:creationId xmlns="" xmlns:a16="http://schemas.microsoft.com/office/drawing/2014/main" id="{A64E1DBE-3896-F11D-F184-5C274180709B}"/>
              </a:ext>
            </a:extLst>
          </p:cNvPr>
          <p:cNvPicPr>
            <a:picLocks noChangeAspect="1"/>
          </p:cNvPicPr>
          <p:nvPr/>
        </p:nvPicPr>
        <p:blipFill>
          <a:blip r:embed="rId10"/>
          <a:stretch>
            <a:fillRect/>
          </a:stretch>
        </p:blipFill>
        <p:spPr>
          <a:xfrm>
            <a:off x="6288541" y="6038487"/>
            <a:ext cx="5539121" cy="772481"/>
          </a:xfrm>
          <a:prstGeom prst="rect">
            <a:avLst/>
          </a:prstGeom>
        </p:spPr>
      </p:pic>
      <p:sp>
        <p:nvSpPr>
          <p:cNvPr id="12295" name="TextBox 12294">
            <a:extLst>
              <a:ext uri="{FF2B5EF4-FFF2-40B4-BE49-F238E27FC236}">
                <a16:creationId xmlns="" xmlns:a16="http://schemas.microsoft.com/office/drawing/2014/main" id="{F0C88838-9940-3A66-92F7-88D1289CDCAA}"/>
              </a:ext>
            </a:extLst>
          </p:cNvPr>
          <p:cNvSpPr txBox="1"/>
          <p:nvPr/>
        </p:nvSpPr>
        <p:spPr>
          <a:xfrm>
            <a:off x="6139441" y="5799125"/>
            <a:ext cx="6397758" cy="1001941"/>
          </a:xfrm>
          <a:prstGeom prst="rect">
            <a:avLst/>
          </a:prstGeom>
          <a:noFill/>
        </p:spPr>
        <p:txBody>
          <a:bodyPr wrap="square">
            <a:spAutoFit/>
          </a:bodyPr>
          <a:lstStyle/>
          <a:p>
            <a:pPr marL="342900" marR="0" indent="-342900">
              <a:lnSpc>
                <a:spcPct val="150000"/>
              </a:lnSpc>
              <a:spcBef>
                <a:spcPts val="0"/>
              </a:spcBef>
              <a:spcAft>
                <a:spcPts val="0"/>
              </a:spcAft>
              <a:buFont typeface="Courier New" panose="02070309020205020404" pitchFamily="49" charset="0"/>
              <a:buChar char="o"/>
            </a:pPr>
            <a:r>
              <a:rPr lang="vi-VN" sz="2100" dirty="0">
                <a:solidFill>
                  <a:srgbClr val="0070C0"/>
                </a:solidFill>
                <a:effectLst/>
              </a:rPr>
              <a:t>Tưới nhỏ giọt </a:t>
            </a:r>
            <a:r>
              <a:rPr lang="en-US" sz="2100" dirty="0">
                <a:solidFill>
                  <a:srgbClr val="0070C0"/>
                </a:solidFill>
                <a:effectLst/>
              </a:rPr>
              <a:t>(</a:t>
            </a:r>
            <a:r>
              <a:rPr lang="vi-VN" sz="2100" dirty="0">
                <a:solidFill>
                  <a:srgbClr val="0070C0"/>
                </a:solidFill>
                <a:effectLst/>
              </a:rPr>
              <a:t>tưới ngầm</a:t>
            </a:r>
            <a:r>
              <a:rPr lang="en-US" sz="2100" dirty="0">
                <a:solidFill>
                  <a:srgbClr val="0070C0"/>
                </a:solidFill>
                <a:effectLst/>
              </a:rPr>
              <a:t>)</a:t>
            </a:r>
            <a:r>
              <a:rPr lang="vi-VN" sz="2100" dirty="0">
                <a:solidFill>
                  <a:srgbClr val="0070C0"/>
                </a:solidFill>
                <a:effectLst/>
              </a:rPr>
              <a:t>: dùng ống dẫn nước có đục lỗ, nước trong ống đi qua lỗ nhỏ đến rễ.</a:t>
            </a:r>
          </a:p>
        </p:txBody>
      </p:sp>
    </p:spTree>
    <p:extLst>
      <p:ext uri="{BB962C8B-B14F-4D97-AF65-F5344CB8AC3E}">
        <p14:creationId xmlns:p14="http://schemas.microsoft.com/office/powerpoint/2010/main" val="1405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wheel(1)">
                                      <p:cBhvr>
                                        <p:cTn id="19" dur="2000"/>
                                        <p:tgtEl>
                                          <p:spTgt spid="12290"/>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1000"/>
                                        <p:tgtEl>
                                          <p:spTgt spid="9">
                                            <p:txEl>
                                              <p:pRg st="0" end="0"/>
                                            </p:txEl>
                                          </p:spTgt>
                                        </p:tgtEl>
                                      </p:cBhvr>
                                    </p:animEffect>
                                    <p:anim calcmode="lin" valueType="num">
                                      <p:cBhvr>
                                        <p:cTn id="2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fade">
                                      <p:cBhvr>
                                        <p:cTn id="34" dur="1000"/>
                                        <p:tgtEl>
                                          <p:spTgt spid="9">
                                            <p:txEl>
                                              <p:pRg st="1" end="1"/>
                                            </p:txEl>
                                          </p:spTgt>
                                        </p:tgtEl>
                                      </p:cBhvr>
                                    </p:animEffect>
                                    <p:anim calcmode="lin" valueType="num">
                                      <p:cBhvr>
                                        <p:cTn id="3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fade">
                                      <p:cBhvr>
                                        <p:cTn id="41" dur="1000"/>
                                        <p:tgtEl>
                                          <p:spTgt spid="9">
                                            <p:txEl>
                                              <p:pRg st="2" end="2"/>
                                            </p:txEl>
                                          </p:spTgt>
                                        </p:tgtEl>
                                      </p:cBhvr>
                                    </p:animEffect>
                                    <p:anim calcmode="lin" valueType="num">
                                      <p:cBhvr>
                                        <p:cTn id="4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Effect transition="in" filter="fade">
                                      <p:cBhvr>
                                        <p:cTn id="48" dur="1000"/>
                                        <p:tgtEl>
                                          <p:spTgt spid="9">
                                            <p:txEl>
                                              <p:pRg st="3" end="3"/>
                                            </p:txEl>
                                          </p:spTgt>
                                        </p:tgtEl>
                                      </p:cBhvr>
                                    </p:animEffect>
                                    <p:anim calcmode="lin" valueType="num">
                                      <p:cBhvr>
                                        <p:cTn id="4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ppt_x"/>
                                          </p:val>
                                        </p:tav>
                                        <p:tav tm="100000">
                                          <p:val>
                                            <p:strVal val="#ppt_x"/>
                                          </p:val>
                                        </p:tav>
                                      </p:tavLst>
                                    </p:anim>
                                    <p:anim calcmode="lin" valueType="num">
                                      <p:cBhvr additive="base">
                                        <p:cTn id="6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2300"/>
                                        </p:tgtEl>
                                        <p:attrNameLst>
                                          <p:attrName>style.visibility</p:attrName>
                                        </p:attrNameLst>
                                      </p:cBhvr>
                                      <p:to>
                                        <p:strVal val="visible"/>
                                      </p:to>
                                    </p:set>
                                    <p:animEffect transition="in" filter="wipe(down)">
                                      <p:cBhvr>
                                        <p:cTn id="66" dur="500"/>
                                        <p:tgtEl>
                                          <p:spTgt spid="1230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arn(inVertical)">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12292"/>
                                        </p:tgtEl>
                                        <p:attrNameLst>
                                          <p:attrName>style.visibility</p:attrName>
                                        </p:attrNameLst>
                                      </p:cBhvr>
                                      <p:to>
                                        <p:strVal val="visible"/>
                                      </p:to>
                                    </p:set>
                                    <p:animEffect transition="in" filter="circle(in)">
                                      <p:cBhvr>
                                        <p:cTn id="76" dur="2000"/>
                                        <p:tgtEl>
                                          <p:spTgt spid="12292"/>
                                        </p:tgtEl>
                                      </p:cBhvr>
                                    </p:animEffect>
                                  </p:childTnLst>
                                </p:cTn>
                              </p:par>
                              <p:par>
                                <p:cTn id="77" presetID="6" presetClass="entr" presetSubtype="16" fill="hold" nodeType="withEffect">
                                  <p:stCondLst>
                                    <p:cond delay="0"/>
                                  </p:stCondLst>
                                  <p:childTnLst>
                                    <p:set>
                                      <p:cBhvr>
                                        <p:cTn id="78" dur="1" fill="hold">
                                          <p:stCondLst>
                                            <p:cond delay="0"/>
                                          </p:stCondLst>
                                        </p:cTn>
                                        <p:tgtEl>
                                          <p:spTgt spid="12298"/>
                                        </p:tgtEl>
                                        <p:attrNameLst>
                                          <p:attrName>style.visibility</p:attrName>
                                        </p:attrNameLst>
                                      </p:cBhvr>
                                      <p:to>
                                        <p:strVal val="visible"/>
                                      </p:to>
                                    </p:set>
                                    <p:animEffect transition="in" filter="circle(in)">
                                      <p:cBhvr>
                                        <p:cTn id="79" dur="2000"/>
                                        <p:tgtEl>
                                          <p:spTgt spid="1229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down)">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anim calcmode="lin" valueType="num">
                                      <p:cBhvr>
                                        <p:cTn id="90" dur="1000" fill="hold"/>
                                        <p:tgtEl>
                                          <p:spTgt spid="20"/>
                                        </p:tgtEl>
                                        <p:attrNameLst>
                                          <p:attrName>ppt_x</p:attrName>
                                        </p:attrNameLst>
                                      </p:cBhvr>
                                      <p:tavLst>
                                        <p:tav tm="0">
                                          <p:val>
                                            <p:strVal val="#ppt_x"/>
                                          </p:val>
                                        </p:tav>
                                        <p:tav tm="100000">
                                          <p:val>
                                            <p:strVal val="#ppt_x"/>
                                          </p:val>
                                        </p:tav>
                                      </p:tavLst>
                                    </p:anim>
                                    <p:anim calcmode="lin" valueType="num">
                                      <p:cBhvr>
                                        <p:cTn id="9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12302"/>
                                        </p:tgtEl>
                                        <p:attrNameLst>
                                          <p:attrName>style.visibility</p:attrName>
                                        </p:attrNameLst>
                                      </p:cBhvr>
                                      <p:to>
                                        <p:strVal val="visible"/>
                                      </p:to>
                                    </p:set>
                                    <p:animEffect transition="in" filter="wipe(down)">
                                      <p:cBhvr>
                                        <p:cTn id="96" dur="500"/>
                                        <p:tgtEl>
                                          <p:spTgt spid="1230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barn(inVertical)">
                                      <p:cBhvr>
                                        <p:cTn id="101" dur="500"/>
                                        <p:tgtEl>
                                          <p:spTgt spid="2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12304"/>
                                        </p:tgtEl>
                                        <p:attrNameLst>
                                          <p:attrName>style.visibility</p:attrName>
                                        </p:attrNameLst>
                                      </p:cBhvr>
                                      <p:to>
                                        <p:strVal val="visible"/>
                                      </p:to>
                                    </p:set>
                                    <p:animEffect transition="in" filter="wipe(down)">
                                      <p:cBhvr>
                                        <p:cTn id="106" dur="500"/>
                                        <p:tgtEl>
                                          <p:spTgt spid="12304"/>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barn(inVertical)">
                                      <p:cBhvr>
                                        <p:cTn id="111" dur="500"/>
                                        <p:tgtEl>
                                          <p:spTgt spid="26"/>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barn(inVertical)">
                                      <p:cBhvr>
                                        <p:cTn id="116" dur="500"/>
                                        <p:tgtEl>
                                          <p:spTgt spid="63"/>
                                        </p:tgtEl>
                                      </p:cBhvr>
                                    </p:animEffect>
                                  </p:childTnLst>
                                </p:cTn>
                              </p:par>
                              <p:par>
                                <p:cTn id="117" presetID="16" presetClass="entr" presetSubtype="21" fill="hold" nodeType="withEffect">
                                  <p:stCondLst>
                                    <p:cond delay="0"/>
                                  </p:stCondLst>
                                  <p:childTnLst>
                                    <p:set>
                                      <p:cBhvr>
                                        <p:cTn id="118" dur="1" fill="hold">
                                          <p:stCondLst>
                                            <p:cond delay="0"/>
                                          </p:stCondLst>
                                        </p:cTn>
                                        <p:tgtEl>
                                          <p:spTgt spid="12288"/>
                                        </p:tgtEl>
                                        <p:attrNameLst>
                                          <p:attrName>style.visibility</p:attrName>
                                        </p:attrNameLst>
                                      </p:cBhvr>
                                      <p:to>
                                        <p:strVal val="visible"/>
                                      </p:to>
                                    </p:set>
                                    <p:animEffect transition="in" filter="barn(inVertical)">
                                      <p:cBhvr>
                                        <p:cTn id="119" dur="500"/>
                                        <p:tgtEl>
                                          <p:spTgt spid="12288"/>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12289"/>
                                        </p:tgtEl>
                                        <p:attrNameLst>
                                          <p:attrName>style.visibility</p:attrName>
                                        </p:attrNameLst>
                                      </p:cBhvr>
                                      <p:to>
                                        <p:strVal val="visible"/>
                                      </p:to>
                                    </p:set>
                                    <p:animEffect transition="in" filter="wipe(down)">
                                      <p:cBhvr>
                                        <p:cTn id="124" dur="500"/>
                                        <p:tgtEl>
                                          <p:spTgt spid="12289"/>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12291"/>
                                        </p:tgtEl>
                                        <p:attrNameLst>
                                          <p:attrName>style.visibility</p:attrName>
                                        </p:attrNameLst>
                                      </p:cBhvr>
                                      <p:to>
                                        <p:strVal val="visible"/>
                                      </p:to>
                                    </p:set>
                                    <p:animEffect transition="in" filter="barn(inVertical)">
                                      <p:cBhvr>
                                        <p:cTn id="129" dur="500"/>
                                        <p:tgtEl>
                                          <p:spTgt spid="12291"/>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12295"/>
                                        </p:tgtEl>
                                        <p:attrNameLst>
                                          <p:attrName>style.visibility</p:attrName>
                                        </p:attrNameLst>
                                      </p:cBhvr>
                                      <p:to>
                                        <p:strVal val="visible"/>
                                      </p:to>
                                    </p:set>
                                    <p:animEffect transition="in" filter="barn(inVertical)">
                                      <p:cBhvr>
                                        <p:cTn id="132" dur="500"/>
                                        <p:tgtEl>
                                          <p:spTgt spid="12295"/>
                                        </p:tgtEl>
                                      </p:cBhvr>
                                    </p:animEffect>
                                  </p:childTnLst>
                                </p:cTn>
                              </p:par>
                              <p:par>
                                <p:cTn id="133" presetID="16" presetClass="entr" presetSubtype="21" fill="hold" nodeType="withEffect">
                                  <p:stCondLst>
                                    <p:cond delay="0"/>
                                  </p:stCondLst>
                                  <p:childTnLst>
                                    <p:set>
                                      <p:cBhvr>
                                        <p:cTn id="134" dur="1" fill="hold">
                                          <p:stCondLst>
                                            <p:cond delay="0"/>
                                          </p:stCondLst>
                                        </p:cTn>
                                        <p:tgtEl>
                                          <p:spTgt spid="12293"/>
                                        </p:tgtEl>
                                        <p:attrNameLst>
                                          <p:attrName>style.visibility</p:attrName>
                                        </p:attrNameLst>
                                      </p:cBhvr>
                                      <p:to>
                                        <p:strVal val="visible"/>
                                      </p:to>
                                    </p:set>
                                    <p:animEffect transition="in" filter="barn(inVertical)">
                                      <p:cBhvr>
                                        <p:cTn id="135"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3" grpId="0"/>
      <p:bldP spid="16" grpId="0"/>
      <p:bldP spid="20" grpId="0"/>
      <p:bldP spid="22" grpId="0"/>
      <p:bldP spid="26" grpId="0"/>
      <p:bldP spid="12289" grpId="0"/>
      <p:bldP spid="1229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6795604-15BA-461D-BB00-CB06FDC55791}"/>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E297789-235A-89C5-0DC3-6F2FB27685A4}"/>
              </a:ext>
            </a:extLst>
          </p:cNvPr>
          <p:cNvSpPr txBox="1"/>
          <p:nvPr/>
        </p:nvSpPr>
        <p:spPr>
          <a:xfrm>
            <a:off x="968117" y="851442"/>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a:t>
            </a:r>
            <a:r>
              <a:rPr lang="en-US" sz="2200" b="1" i="1" dirty="0" err="1">
                <a:solidFill>
                  <a:srgbClr val="00B050"/>
                </a:solidFill>
                <a:latin typeface="Arial" panose="020B0604020202020204" pitchFamily="34" charset="0"/>
                <a:cs typeface="Arial" panose="020B0604020202020204" pitchFamily="34" charset="0"/>
              </a:rPr>
              <a:t>Chăm</a:t>
            </a:r>
            <a:r>
              <a:rPr lang="en-US" sz="2200" b="1" i="1" dirty="0">
                <a:solidFill>
                  <a:srgbClr val="00B050"/>
                </a:solidFill>
                <a:latin typeface="Arial" panose="020B0604020202020204" pitchFamily="34" charset="0"/>
                <a:cs typeface="Arial" panose="020B0604020202020204" pitchFamily="34" charset="0"/>
              </a:rPr>
              <a:t> </a:t>
            </a:r>
            <a:r>
              <a:rPr lang="en-US" sz="2200" b="1" i="1" dirty="0" err="1">
                <a:solidFill>
                  <a:srgbClr val="00B050"/>
                </a:solidFill>
                <a:latin typeface="Arial" panose="020B0604020202020204" pitchFamily="34" charset="0"/>
                <a:cs typeface="Arial" panose="020B0604020202020204" pitchFamily="34" charset="0"/>
              </a:rPr>
              <a:t>sóc</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4" name="AutoShape 12">
            <a:extLst>
              <a:ext uri="{FF2B5EF4-FFF2-40B4-BE49-F238E27FC236}">
                <a16:creationId xmlns="" xmlns:a16="http://schemas.microsoft.com/office/drawing/2014/main" id="{F39B35D0-AEB5-D97C-B6E9-0DFD7EA84748}"/>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6" name="TextBox 5">
            <a:extLst>
              <a:ext uri="{FF2B5EF4-FFF2-40B4-BE49-F238E27FC236}">
                <a16:creationId xmlns="" xmlns:a16="http://schemas.microsoft.com/office/drawing/2014/main" id="{56A2259E-F3C8-7A69-ACB3-790AFF4E3795}"/>
              </a:ext>
            </a:extLst>
          </p:cNvPr>
          <p:cNvSpPr txBox="1"/>
          <p:nvPr/>
        </p:nvSpPr>
        <p:spPr>
          <a:xfrm>
            <a:off x="1329932" y="1307139"/>
            <a:ext cx="3510642" cy="415498"/>
          </a:xfrm>
          <a:prstGeom prst="rect">
            <a:avLst/>
          </a:prstGeom>
          <a:noFill/>
        </p:spPr>
        <p:txBody>
          <a:bodyPr wrap="square">
            <a:spAutoFit/>
          </a:bodyPr>
          <a:lstStyle/>
          <a:p>
            <a:pPr marL="0" marR="0">
              <a:spcBef>
                <a:spcPts val="0"/>
              </a:spcBef>
              <a:spcAft>
                <a:spcPts val="0"/>
              </a:spcAft>
            </a:pPr>
            <a:r>
              <a:rPr lang="en-US" sz="2100" b="1" dirty="0" err="1">
                <a:solidFill>
                  <a:srgbClr val="0070C0"/>
                </a:solidFill>
                <a:effectLst/>
                <a:latin typeface="Arial" panose="020B0604020202020204" pitchFamily="34" charset="0"/>
                <a:cs typeface="Arial" panose="020B0604020202020204" pitchFamily="34" charset="0"/>
              </a:rPr>
              <a:t>Phòng</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trừ</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sâu</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bệnh</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hại</a:t>
            </a:r>
            <a:endParaRPr lang="en-US" sz="2100" b="1" dirty="0">
              <a:solidFill>
                <a:srgbClr val="0070C0"/>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 xmlns:a16="http://schemas.microsoft.com/office/drawing/2014/main" id="{F767F625-0939-4E5E-59EE-8DEDB0513AD7}"/>
              </a:ext>
            </a:extLst>
          </p:cNvPr>
          <p:cNvSpPr/>
          <p:nvPr/>
        </p:nvSpPr>
        <p:spPr>
          <a:xfrm>
            <a:off x="2593910" y="1854305"/>
            <a:ext cx="7287209" cy="71161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BC0C5F0C-B751-2E38-6E28-78F537B774C2}"/>
              </a:ext>
            </a:extLst>
          </p:cNvPr>
          <p:cNvSpPr txBox="1"/>
          <p:nvPr/>
        </p:nvSpPr>
        <p:spPr>
          <a:xfrm>
            <a:off x="2479610" y="1941415"/>
            <a:ext cx="8567834" cy="537391"/>
          </a:xfrm>
          <a:prstGeom prst="rect">
            <a:avLst/>
          </a:prstGeom>
          <a:noFill/>
        </p:spPr>
        <p:txBody>
          <a:bodyPr wrap="square">
            <a:spAutoFit/>
          </a:bodyPr>
          <a:lstStyle/>
          <a:p>
            <a:pPr marL="0" marR="0" algn="just">
              <a:lnSpc>
                <a:spcPct val="150000"/>
              </a:lnSpc>
              <a:spcBef>
                <a:spcPts val="300"/>
              </a:spcBef>
              <a:spcAft>
                <a:spcPts val="300"/>
              </a:spcAft>
            </a:pP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Có</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những</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nhóm</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biện</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pháp</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phòng</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trừ</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sâu</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bệnh</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hại</a:t>
            </a:r>
            <a:r>
              <a:rPr lang="en-US" sz="2200" i="1" dirty="0">
                <a:solidFill>
                  <a:schemeClr val="accent2">
                    <a:lumMod val="75000"/>
                  </a:schemeClr>
                </a:solidFill>
                <a:effectLst/>
                <a:latin typeface="Arial" panose="020B0604020202020204" pitchFamily="34" charset="0"/>
                <a:cs typeface="Arial" panose="020B0604020202020204" pitchFamily="34" charset="0"/>
              </a:rPr>
              <a:t> </a:t>
            </a:r>
            <a:r>
              <a:rPr lang="en-US" sz="2200" i="1" dirty="0" err="1">
                <a:solidFill>
                  <a:schemeClr val="accent2">
                    <a:lumMod val="75000"/>
                  </a:schemeClr>
                </a:solidFill>
                <a:effectLst/>
                <a:latin typeface="Arial" panose="020B0604020202020204" pitchFamily="34" charset="0"/>
                <a:cs typeface="Arial" panose="020B0604020202020204" pitchFamily="34" charset="0"/>
              </a:rPr>
              <a:t>nào</a:t>
            </a:r>
            <a:r>
              <a:rPr lang="en-US" sz="2200" i="1" dirty="0">
                <a:solidFill>
                  <a:schemeClr val="accent2">
                    <a:lumMod val="75000"/>
                  </a:schemeClr>
                </a:solidFill>
                <a:effectLst/>
                <a:latin typeface="Arial" panose="020B0604020202020204" pitchFamily="34" charset="0"/>
                <a:cs typeface="Arial" panose="020B0604020202020204" pitchFamily="34" charset="0"/>
              </a:rPr>
              <a:t>?</a:t>
            </a:r>
            <a:endParaRPr lang="en-US" sz="2200" dirty="0">
              <a:solidFill>
                <a:schemeClr val="accent2">
                  <a:lumMod val="75000"/>
                </a:schemeClr>
              </a:solidFill>
              <a:effectLst/>
              <a:latin typeface="Arial" panose="020B0604020202020204" pitchFamily="34" charset="0"/>
              <a:cs typeface="Arial" panose="020B0604020202020204" pitchFamily="34" charset="0"/>
            </a:endParaRPr>
          </a:p>
        </p:txBody>
      </p:sp>
      <p:sp>
        <p:nvSpPr>
          <p:cNvPr id="11" name="Oval 10">
            <a:extLst>
              <a:ext uri="{FF2B5EF4-FFF2-40B4-BE49-F238E27FC236}">
                <a16:creationId xmlns="" xmlns:a16="http://schemas.microsoft.com/office/drawing/2014/main" id="{7093A907-4B6D-8F66-0865-A8F9411A2CC5}"/>
              </a:ext>
            </a:extLst>
          </p:cNvPr>
          <p:cNvSpPr/>
          <p:nvPr/>
        </p:nvSpPr>
        <p:spPr>
          <a:xfrm>
            <a:off x="469200" y="2768264"/>
            <a:ext cx="3178352" cy="3221862"/>
          </a:xfrm>
          <a:prstGeom prst="ellipse">
            <a:avLst/>
          </a:prstGeom>
          <a:blipFill>
            <a:blip r:embed="rId2"/>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D15E43ED-FBFF-45F4-5F1C-72E0CF30538A}"/>
              </a:ext>
            </a:extLst>
          </p:cNvPr>
          <p:cNvSpPr txBox="1"/>
          <p:nvPr/>
        </p:nvSpPr>
        <p:spPr>
          <a:xfrm>
            <a:off x="360632" y="6279584"/>
            <a:ext cx="3047162" cy="415498"/>
          </a:xfrm>
          <a:prstGeom prst="rect">
            <a:avLst/>
          </a:prstGeom>
          <a:noFill/>
        </p:spPr>
        <p:txBody>
          <a:bodyPr wrap="square">
            <a:spAutoFit/>
          </a:bodyPr>
          <a:lstStyle/>
          <a:p>
            <a:pPr marL="342900" marR="0" indent="-342900">
              <a:spcBef>
                <a:spcPts val="0"/>
              </a:spcBef>
              <a:spcAft>
                <a:spcPts val="0"/>
              </a:spcAft>
              <a:buFont typeface="Courier New" panose="02070309020205020404" pitchFamily="49" charset="0"/>
              <a:buChar char="o"/>
            </a:pPr>
            <a:r>
              <a:rPr lang="en-US" sz="2100" dirty="0" err="1">
                <a:solidFill>
                  <a:srgbClr val="0070C0"/>
                </a:solidFill>
                <a:effectLst/>
                <a:latin typeface="Arial" panose="020B0604020202020204" pitchFamily="34" charset="0"/>
                <a:cs typeface="Arial" panose="020B0604020202020204" pitchFamily="34" charset="0"/>
              </a:rPr>
              <a:t>Biện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pháp</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canh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tác</a:t>
            </a:r>
            <a:endParaRPr lang="en-US" sz="2100" dirty="0">
              <a:solidFill>
                <a:srgbClr val="0070C0"/>
              </a:solidFill>
              <a:effectLst/>
              <a:latin typeface="Arial" panose="020B0604020202020204" pitchFamily="34" charset="0"/>
              <a:cs typeface="Arial" panose="020B0604020202020204" pitchFamily="34" charset="0"/>
            </a:endParaRPr>
          </a:p>
        </p:txBody>
      </p:sp>
      <p:sp>
        <p:nvSpPr>
          <p:cNvPr id="14" name="Oval 13">
            <a:extLst>
              <a:ext uri="{FF2B5EF4-FFF2-40B4-BE49-F238E27FC236}">
                <a16:creationId xmlns="" xmlns:a16="http://schemas.microsoft.com/office/drawing/2014/main" id="{89608D31-8EC3-AE9F-8F9C-850FCD261C43}"/>
              </a:ext>
            </a:extLst>
          </p:cNvPr>
          <p:cNvSpPr/>
          <p:nvPr/>
        </p:nvSpPr>
        <p:spPr>
          <a:xfrm>
            <a:off x="4181996" y="2921268"/>
            <a:ext cx="3178352" cy="3221862"/>
          </a:xfrm>
          <a:prstGeom prst="ellipse">
            <a:avLst/>
          </a:prstGeom>
          <a:blipFill>
            <a:blip r:embed="rId3"/>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EA0427D9-F191-3188-24FE-51F8FC28EEF2}"/>
              </a:ext>
            </a:extLst>
          </p:cNvPr>
          <p:cNvSpPr txBox="1"/>
          <p:nvPr/>
        </p:nvSpPr>
        <p:spPr>
          <a:xfrm>
            <a:off x="3983821" y="6279584"/>
            <a:ext cx="3574702" cy="415498"/>
          </a:xfrm>
          <a:prstGeom prst="rect">
            <a:avLst/>
          </a:prstGeom>
          <a:noFill/>
        </p:spPr>
        <p:txBody>
          <a:bodyPr wrap="square">
            <a:spAutoFit/>
          </a:bodyPr>
          <a:lstStyle/>
          <a:p>
            <a:pPr marL="342900" marR="0" indent="-342900">
              <a:spcBef>
                <a:spcPts val="0"/>
              </a:spcBef>
              <a:spcAft>
                <a:spcPts val="0"/>
              </a:spcAft>
              <a:buFont typeface="Courier New" panose="02070309020205020404" pitchFamily="49" charset="0"/>
              <a:buChar char="o"/>
            </a:pPr>
            <a:r>
              <a:rPr lang="en-US" sz="2100" dirty="0" err="1">
                <a:solidFill>
                  <a:srgbClr val="0070C0"/>
                </a:solidFill>
                <a:effectLst/>
                <a:latin typeface="Arial" panose="020B0604020202020204" pitchFamily="34" charset="0"/>
                <a:cs typeface="Arial" panose="020B0604020202020204" pitchFamily="34" charset="0"/>
              </a:rPr>
              <a:t>Biện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pháp</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vật</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lí</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cơ</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giới</a:t>
            </a:r>
            <a:endParaRPr lang="en-US" sz="2100" dirty="0">
              <a:solidFill>
                <a:srgbClr val="0070C0"/>
              </a:solidFill>
              <a:effectLst/>
              <a:latin typeface="Arial" panose="020B0604020202020204" pitchFamily="34" charset="0"/>
              <a:cs typeface="Arial" panose="020B0604020202020204" pitchFamily="34" charset="0"/>
            </a:endParaRPr>
          </a:p>
        </p:txBody>
      </p:sp>
      <p:sp>
        <p:nvSpPr>
          <p:cNvPr id="17" name="Oval 16">
            <a:extLst>
              <a:ext uri="{FF2B5EF4-FFF2-40B4-BE49-F238E27FC236}">
                <a16:creationId xmlns="" xmlns:a16="http://schemas.microsoft.com/office/drawing/2014/main" id="{6E43BF03-5D0F-CE8D-F4CB-F5940935A0D3}"/>
              </a:ext>
            </a:extLst>
          </p:cNvPr>
          <p:cNvSpPr/>
          <p:nvPr/>
        </p:nvSpPr>
        <p:spPr>
          <a:xfrm>
            <a:off x="8153077" y="2921268"/>
            <a:ext cx="3178352" cy="3221862"/>
          </a:xfrm>
          <a:prstGeom prst="ellipse">
            <a:avLst/>
          </a:prstGeom>
          <a:blipFill>
            <a:blip r:embed="rId3"/>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 xmlns:a16="http://schemas.microsoft.com/office/drawing/2014/main" id="{1A8507F3-7798-454E-CA54-1B89E8F8C325}"/>
              </a:ext>
            </a:extLst>
          </p:cNvPr>
          <p:cNvSpPr txBox="1"/>
          <p:nvPr/>
        </p:nvSpPr>
        <p:spPr>
          <a:xfrm>
            <a:off x="8530900" y="6302873"/>
            <a:ext cx="3913415" cy="415498"/>
          </a:xfrm>
          <a:prstGeom prst="rect">
            <a:avLst/>
          </a:prstGeom>
          <a:noFill/>
        </p:spPr>
        <p:txBody>
          <a:bodyPr wrap="square">
            <a:spAutoFit/>
          </a:bodyPr>
          <a:lstStyle/>
          <a:p>
            <a:pPr marL="285750" marR="0" indent="-285750">
              <a:spcBef>
                <a:spcPts val="0"/>
              </a:spcBef>
              <a:spcAft>
                <a:spcPts val="0"/>
              </a:spcAft>
              <a:buFont typeface="Courier New" panose="02070309020205020404" pitchFamily="49" charset="0"/>
              <a:buChar char="o"/>
            </a:pPr>
            <a:r>
              <a:rPr lang="en-US" sz="2100" dirty="0" err="1">
                <a:solidFill>
                  <a:srgbClr val="0070C0"/>
                </a:solidFill>
                <a:effectLst/>
                <a:latin typeface="Arial" panose="020B0604020202020204" pitchFamily="34" charset="0"/>
                <a:cs typeface="Arial" panose="020B0604020202020204" pitchFamily="34" charset="0"/>
              </a:rPr>
              <a:t>Biện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pháp</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sinh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học</a:t>
            </a:r>
            <a:endParaRPr lang="en-US" sz="2100" dirty="0">
              <a:solidFill>
                <a:srgbClr val="0070C0"/>
              </a:solidFill>
              <a:effectLst/>
              <a:latin typeface="Arial" panose="020B0604020202020204" pitchFamily="34" charset="0"/>
              <a:cs typeface="Arial" panose="020B0604020202020204" pitchFamily="34" charset="0"/>
            </a:endParaRPr>
          </a:p>
        </p:txBody>
      </p:sp>
      <p:pic>
        <p:nvPicPr>
          <p:cNvPr id="21" name="Picture 20">
            <a:extLst>
              <a:ext uri="{FF2B5EF4-FFF2-40B4-BE49-F238E27FC236}">
                <a16:creationId xmlns="" xmlns:a16="http://schemas.microsoft.com/office/drawing/2014/main" id="{E0F7D15D-9F1F-C8D5-B533-73CCF3B407AA}"/>
              </a:ext>
            </a:extLst>
          </p:cNvPr>
          <p:cNvPicPr>
            <a:picLocks noChangeAspect="1"/>
          </p:cNvPicPr>
          <p:nvPr/>
        </p:nvPicPr>
        <p:blipFill>
          <a:blip r:embed="rId4"/>
          <a:stretch>
            <a:fillRect/>
          </a:stretch>
        </p:blipFill>
        <p:spPr>
          <a:xfrm>
            <a:off x="128987" y="2726275"/>
            <a:ext cx="3909937" cy="3992095"/>
          </a:xfrm>
          <a:prstGeom prst="rect">
            <a:avLst/>
          </a:prstGeom>
        </p:spPr>
      </p:pic>
      <p:sp>
        <p:nvSpPr>
          <p:cNvPr id="22" name="Oval 21">
            <a:extLst>
              <a:ext uri="{FF2B5EF4-FFF2-40B4-BE49-F238E27FC236}">
                <a16:creationId xmlns="" xmlns:a16="http://schemas.microsoft.com/office/drawing/2014/main" id="{E638EE34-DD29-E703-B33F-9B4A570326BA}"/>
              </a:ext>
            </a:extLst>
          </p:cNvPr>
          <p:cNvSpPr/>
          <p:nvPr/>
        </p:nvSpPr>
        <p:spPr>
          <a:xfrm>
            <a:off x="375891" y="2811820"/>
            <a:ext cx="3178352" cy="3221862"/>
          </a:xfrm>
          <a:prstGeom prst="ellipse">
            <a:avLst/>
          </a:prstGeom>
          <a:blipFill>
            <a:blip r:embed="rId5"/>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D3AD467C-D866-AC44-95A4-AEFE72C395F1}"/>
              </a:ext>
            </a:extLst>
          </p:cNvPr>
          <p:cNvSpPr txBox="1"/>
          <p:nvPr/>
        </p:nvSpPr>
        <p:spPr>
          <a:xfrm>
            <a:off x="360632" y="6214657"/>
            <a:ext cx="3178352" cy="517193"/>
          </a:xfrm>
          <a:prstGeom prst="rect">
            <a:avLst/>
          </a:prstGeom>
          <a:noFill/>
        </p:spPr>
        <p:txBody>
          <a:bodyPr wrap="square">
            <a:spAutoFit/>
          </a:bodyPr>
          <a:lstStyle/>
          <a:p>
            <a:pPr marL="285750" marR="0" indent="-285750">
              <a:lnSpc>
                <a:spcPct val="150000"/>
              </a:lnSpc>
              <a:spcBef>
                <a:spcPts val="300"/>
              </a:spcBef>
              <a:spcAft>
                <a:spcPts val="300"/>
              </a:spcAft>
              <a:buFont typeface="Courier New" panose="02070309020205020404" pitchFamily="49" charset="0"/>
              <a:buChar char="o"/>
            </a:pPr>
            <a:r>
              <a:rPr lang="en-US" sz="2100" dirty="0" err="1">
                <a:solidFill>
                  <a:srgbClr val="0070C0"/>
                </a:solidFill>
                <a:latin typeface="Arial" panose="020B0604020202020204" pitchFamily="34" charset="0"/>
                <a:cs typeface="Arial" panose="020B0604020202020204" pitchFamily="34" charset="0"/>
              </a:rPr>
              <a:t>B</a:t>
            </a:r>
            <a:r>
              <a:rPr lang="en-US" sz="2100" dirty="0" err="1">
                <a:solidFill>
                  <a:srgbClr val="0070C0"/>
                </a:solidFill>
                <a:effectLst/>
                <a:latin typeface="Arial" panose="020B0604020202020204" pitchFamily="34" charset="0"/>
                <a:cs typeface="Arial" panose="020B0604020202020204" pitchFamily="34" charset="0"/>
              </a:rPr>
              <a:t>iện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pháp</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hóa</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học</a:t>
            </a:r>
            <a:endParaRPr lang="en-US" sz="2100" dirty="0">
              <a:solidFill>
                <a:srgbClr val="0070C0"/>
              </a:solidFill>
              <a:effectLst/>
              <a:latin typeface="Arial" panose="020B0604020202020204" pitchFamily="34" charset="0"/>
              <a:cs typeface="Arial" panose="020B0604020202020204" pitchFamily="34" charset="0"/>
            </a:endParaRPr>
          </a:p>
        </p:txBody>
      </p:sp>
      <p:pic>
        <p:nvPicPr>
          <p:cNvPr id="13320" name="Picture 8" descr="Cậu Bé, Đứa Trẻ, Trẻ Em, Học Bài, Học Tập, Tải hình PNG 137 -  Free.Vector6.com">
            <a:extLst>
              <a:ext uri="{FF2B5EF4-FFF2-40B4-BE49-F238E27FC236}">
                <a16:creationId xmlns="" xmlns:a16="http://schemas.microsoft.com/office/drawing/2014/main" id="{DC470E0F-A07C-4EB4-CB61-135CD8712E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4837" y="83473"/>
            <a:ext cx="3178352" cy="244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906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80">
                                          <p:stCondLst>
                                            <p:cond delay="0"/>
                                          </p:stCondLst>
                                        </p:cTn>
                                        <p:tgtEl>
                                          <p:spTgt spid="14"/>
                                        </p:tgtEl>
                                      </p:cBhvr>
                                    </p:animEffect>
                                    <p:anim calcmode="lin" valueType="num">
                                      <p:cBhvr>
                                        <p:cTn id="3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8" dur="26">
                                          <p:stCondLst>
                                            <p:cond delay="650"/>
                                          </p:stCondLst>
                                        </p:cTn>
                                        <p:tgtEl>
                                          <p:spTgt spid="14"/>
                                        </p:tgtEl>
                                      </p:cBhvr>
                                      <p:to x="100000" y="60000"/>
                                    </p:animScale>
                                    <p:animScale>
                                      <p:cBhvr>
                                        <p:cTn id="39" dur="166" decel="50000">
                                          <p:stCondLst>
                                            <p:cond delay="676"/>
                                          </p:stCondLst>
                                        </p:cTn>
                                        <p:tgtEl>
                                          <p:spTgt spid="14"/>
                                        </p:tgtEl>
                                      </p:cBhvr>
                                      <p:to x="100000" y="100000"/>
                                    </p:animScale>
                                    <p:animScale>
                                      <p:cBhvr>
                                        <p:cTn id="40" dur="26">
                                          <p:stCondLst>
                                            <p:cond delay="1312"/>
                                          </p:stCondLst>
                                        </p:cTn>
                                        <p:tgtEl>
                                          <p:spTgt spid="14"/>
                                        </p:tgtEl>
                                      </p:cBhvr>
                                      <p:to x="100000" y="80000"/>
                                    </p:animScale>
                                    <p:animScale>
                                      <p:cBhvr>
                                        <p:cTn id="41" dur="166" decel="50000">
                                          <p:stCondLst>
                                            <p:cond delay="1338"/>
                                          </p:stCondLst>
                                        </p:cTn>
                                        <p:tgtEl>
                                          <p:spTgt spid="14"/>
                                        </p:tgtEl>
                                      </p:cBhvr>
                                      <p:to x="100000" y="100000"/>
                                    </p:animScale>
                                    <p:animScale>
                                      <p:cBhvr>
                                        <p:cTn id="42" dur="26">
                                          <p:stCondLst>
                                            <p:cond delay="1642"/>
                                          </p:stCondLst>
                                        </p:cTn>
                                        <p:tgtEl>
                                          <p:spTgt spid="14"/>
                                        </p:tgtEl>
                                      </p:cBhvr>
                                      <p:to x="100000" y="90000"/>
                                    </p:animScale>
                                    <p:animScale>
                                      <p:cBhvr>
                                        <p:cTn id="43" dur="166" decel="50000">
                                          <p:stCondLst>
                                            <p:cond delay="1668"/>
                                          </p:stCondLst>
                                        </p:cTn>
                                        <p:tgtEl>
                                          <p:spTgt spid="14"/>
                                        </p:tgtEl>
                                      </p:cBhvr>
                                      <p:to x="100000" y="100000"/>
                                    </p:animScale>
                                    <p:animScale>
                                      <p:cBhvr>
                                        <p:cTn id="44" dur="26">
                                          <p:stCondLst>
                                            <p:cond delay="1808"/>
                                          </p:stCondLst>
                                        </p:cTn>
                                        <p:tgtEl>
                                          <p:spTgt spid="14"/>
                                        </p:tgtEl>
                                      </p:cBhvr>
                                      <p:to x="100000" y="95000"/>
                                    </p:animScale>
                                    <p:animScale>
                                      <p:cBhvr>
                                        <p:cTn id="45" dur="166" decel="50000">
                                          <p:stCondLst>
                                            <p:cond delay="1834"/>
                                          </p:stCondLst>
                                        </p:cTn>
                                        <p:tgtEl>
                                          <p:spTgt spid="1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80">
                                          <p:stCondLst>
                                            <p:cond delay="0"/>
                                          </p:stCondLst>
                                        </p:cTn>
                                        <p:tgtEl>
                                          <p:spTgt spid="17"/>
                                        </p:tgtEl>
                                      </p:cBhvr>
                                    </p:animEffect>
                                    <p:anim calcmode="lin" valueType="num">
                                      <p:cBhvr>
                                        <p:cTn id="5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3" dur="26">
                                          <p:stCondLst>
                                            <p:cond delay="650"/>
                                          </p:stCondLst>
                                        </p:cTn>
                                        <p:tgtEl>
                                          <p:spTgt spid="17"/>
                                        </p:tgtEl>
                                      </p:cBhvr>
                                      <p:to x="100000" y="60000"/>
                                    </p:animScale>
                                    <p:animScale>
                                      <p:cBhvr>
                                        <p:cTn id="64" dur="166" decel="50000">
                                          <p:stCondLst>
                                            <p:cond delay="676"/>
                                          </p:stCondLst>
                                        </p:cTn>
                                        <p:tgtEl>
                                          <p:spTgt spid="17"/>
                                        </p:tgtEl>
                                      </p:cBhvr>
                                      <p:to x="100000" y="100000"/>
                                    </p:animScale>
                                    <p:animScale>
                                      <p:cBhvr>
                                        <p:cTn id="65" dur="26">
                                          <p:stCondLst>
                                            <p:cond delay="1312"/>
                                          </p:stCondLst>
                                        </p:cTn>
                                        <p:tgtEl>
                                          <p:spTgt spid="17"/>
                                        </p:tgtEl>
                                      </p:cBhvr>
                                      <p:to x="100000" y="80000"/>
                                    </p:animScale>
                                    <p:animScale>
                                      <p:cBhvr>
                                        <p:cTn id="66" dur="166" decel="50000">
                                          <p:stCondLst>
                                            <p:cond delay="1338"/>
                                          </p:stCondLst>
                                        </p:cTn>
                                        <p:tgtEl>
                                          <p:spTgt spid="17"/>
                                        </p:tgtEl>
                                      </p:cBhvr>
                                      <p:to x="100000" y="100000"/>
                                    </p:animScale>
                                    <p:animScale>
                                      <p:cBhvr>
                                        <p:cTn id="67" dur="26">
                                          <p:stCondLst>
                                            <p:cond delay="1642"/>
                                          </p:stCondLst>
                                        </p:cTn>
                                        <p:tgtEl>
                                          <p:spTgt spid="17"/>
                                        </p:tgtEl>
                                      </p:cBhvr>
                                      <p:to x="100000" y="90000"/>
                                    </p:animScale>
                                    <p:animScale>
                                      <p:cBhvr>
                                        <p:cTn id="68" dur="166" decel="50000">
                                          <p:stCondLst>
                                            <p:cond delay="1668"/>
                                          </p:stCondLst>
                                        </p:cTn>
                                        <p:tgtEl>
                                          <p:spTgt spid="17"/>
                                        </p:tgtEl>
                                      </p:cBhvr>
                                      <p:to x="100000" y="100000"/>
                                    </p:animScale>
                                    <p:animScale>
                                      <p:cBhvr>
                                        <p:cTn id="69" dur="26">
                                          <p:stCondLst>
                                            <p:cond delay="1808"/>
                                          </p:stCondLst>
                                        </p:cTn>
                                        <p:tgtEl>
                                          <p:spTgt spid="17"/>
                                        </p:tgtEl>
                                      </p:cBhvr>
                                      <p:to x="100000" y="95000"/>
                                    </p:animScale>
                                    <p:animScale>
                                      <p:cBhvr>
                                        <p:cTn id="70" dur="166" decel="50000">
                                          <p:stCondLst>
                                            <p:cond delay="1834"/>
                                          </p:stCondLst>
                                        </p:cTn>
                                        <p:tgtEl>
                                          <p:spTgt spid="17"/>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arn(inVertical)">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down)">
                                      <p:cBhvr>
                                        <p:cTn id="87" dur="580">
                                          <p:stCondLst>
                                            <p:cond delay="0"/>
                                          </p:stCondLst>
                                        </p:cTn>
                                        <p:tgtEl>
                                          <p:spTgt spid="22"/>
                                        </p:tgtEl>
                                      </p:cBhvr>
                                    </p:animEffect>
                                    <p:anim calcmode="lin" valueType="num">
                                      <p:cBhvr>
                                        <p:cTn id="8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3" dur="26">
                                          <p:stCondLst>
                                            <p:cond delay="650"/>
                                          </p:stCondLst>
                                        </p:cTn>
                                        <p:tgtEl>
                                          <p:spTgt spid="22"/>
                                        </p:tgtEl>
                                      </p:cBhvr>
                                      <p:to x="100000" y="60000"/>
                                    </p:animScale>
                                    <p:animScale>
                                      <p:cBhvr>
                                        <p:cTn id="94" dur="166" decel="50000">
                                          <p:stCondLst>
                                            <p:cond delay="676"/>
                                          </p:stCondLst>
                                        </p:cTn>
                                        <p:tgtEl>
                                          <p:spTgt spid="22"/>
                                        </p:tgtEl>
                                      </p:cBhvr>
                                      <p:to x="100000" y="100000"/>
                                    </p:animScale>
                                    <p:animScale>
                                      <p:cBhvr>
                                        <p:cTn id="95" dur="26">
                                          <p:stCondLst>
                                            <p:cond delay="1312"/>
                                          </p:stCondLst>
                                        </p:cTn>
                                        <p:tgtEl>
                                          <p:spTgt spid="22"/>
                                        </p:tgtEl>
                                      </p:cBhvr>
                                      <p:to x="100000" y="80000"/>
                                    </p:animScale>
                                    <p:animScale>
                                      <p:cBhvr>
                                        <p:cTn id="96" dur="166" decel="50000">
                                          <p:stCondLst>
                                            <p:cond delay="1338"/>
                                          </p:stCondLst>
                                        </p:cTn>
                                        <p:tgtEl>
                                          <p:spTgt spid="22"/>
                                        </p:tgtEl>
                                      </p:cBhvr>
                                      <p:to x="100000" y="100000"/>
                                    </p:animScale>
                                    <p:animScale>
                                      <p:cBhvr>
                                        <p:cTn id="97" dur="26">
                                          <p:stCondLst>
                                            <p:cond delay="1642"/>
                                          </p:stCondLst>
                                        </p:cTn>
                                        <p:tgtEl>
                                          <p:spTgt spid="22"/>
                                        </p:tgtEl>
                                      </p:cBhvr>
                                      <p:to x="100000" y="90000"/>
                                    </p:animScale>
                                    <p:animScale>
                                      <p:cBhvr>
                                        <p:cTn id="98" dur="166" decel="50000">
                                          <p:stCondLst>
                                            <p:cond delay="1668"/>
                                          </p:stCondLst>
                                        </p:cTn>
                                        <p:tgtEl>
                                          <p:spTgt spid="22"/>
                                        </p:tgtEl>
                                      </p:cBhvr>
                                      <p:to x="100000" y="100000"/>
                                    </p:animScale>
                                    <p:animScale>
                                      <p:cBhvr>
                                        <p:cTn id="99" dur="26">
                                          <p:stCondLst>
                                            <p:cond delay="1808"/>
                                          </p:stCondLst>
                                        </p:cTn>
                                        <p:tgtEl>
                                          <p:spTgt spid="22"/>
                                        </p:tgtEl>
                                      </p:cBhvr>
                                      <p:to x="100000" y="95000"/>
                                    </p:animScale>
                                    <p:animScale>
                                      <p:cBhvr>
                                        <p:cTn id="100" dur="166" decel="50000">
                                          <p:stCondLst>
                                            <p:cond delay="1834"/>
                                          </p:stCondLst>
                                        </p:cTn>
                                        <p:tgtEl>
                                          <p:spTgt spid="22"/>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fade">
                                      <p:cBhvr>
                                        <p:cTn id="105" dur="1000"/>
                                        <p:tgtEl>
                                          <p:spTgt spid="25"/>
                                        </p:tgtEl>
                                      </p:cBhvr>
                                    </p:animEffect>
                                    <p:anim calcmode="lin" valueType="num">
                                      <p:cBhvr>
                                        <p:cTn id="106" dur="1000" fill="hold"/>
                                        <p:tgtEl>
                                          <p:spTgt spid="25"/>
                                        </p:tgtEl>
                                        <p:attrNameLst>
                                          <p:attrName>ppt_x</p:attrName>
                                        </p:attrNameLst>
                                      </p:cBhvr>
                                      <p:tavLst>
                                        <p:tav tm="0">
                                          <p:val>
                                            <p:strVal val="#ppt_x"/>
                                          </p:val>
                                        </p:tav>
                                        <p:tav tm="100000">
                                          <p:val>
                                            <p:strVal val="#ppt_x"/>
                                          </p:val>
                                        </p:tav>
                                      </p:tavLst>
                                    </p:anim>
                                    <p:anim calcmode="lin" valueType="num">
                                      <p:cBhvr>
                                        <p:cTn id="10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animBg="1"/>
      <p:bldP spid="16" grpId="0"/>
      <p:bldP spid="17" grpId="0" animBg="1"/>
      <p:bldP spid="19" grpId="0"/>
      <p:bldP spid="22"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3">
            <a:extLst>
              <a:ext uri="{FF2B5EF4-FFF2-40B4-BE49-F238E27FC236}">
                <a16:creationId xmlns="" xmlns:a16="http://schemas.microsoft.com/office/drawing/2014/main" id="{70A4197A-4DC6-43B2-9C56-7F7F9D838CCF}"/>
              </a:ext>
            </a:extLst>
          </p:cNvPr>
          <p:cNvGrpSpPr/>
          <p:nvPr/>
        </p:nvGrpSpPr>
        <p:grpSpPr>
          <a:xfrm rot="791300">
            <a:off x="10082892" y="4627879"/>
            <a:ext cx="1468698" cy="639837"/>
            <a:chOff x="0" y="0"/>
            <a:chExt cx="2130441" cy="1160675"/>
          </a:xfrm>
        </p:grpSpPr>
        <p:sp>
          <p:nvSpPr>
            <p:cNvPr id="17" name="Freeform 4">
              <a:extLst>
                <a:ext uri="{FF2B5EF4-FFF2-40B4-BE49-F238E27FC236}">
                  <a16:creationId xmlns="" xmlns:a16="http://schemas.microsoft.com/office/drawing/2014/main" id="{81678BDD-A8B7-4DFE-BF61-DC739AA78D59}"/>
                </a:ext>
              </a:extLst>
            </p:cNvPr>
            <p:cNvSpPr/>
            <p:nvPr/>
          </p:nvSpPr>
          <p:spPr>
            <a:xfrm>
              <a:off x="0" y="0"/>
              <a:ext cx="2130441" cy="1160675"/>
            </a:xfrm>
            <a:custGeom>
              <a:avLst/>
              <a:gdLst/>
              <a:ahLst/>
              <a:cxnLst/>
              <a:rect l="l" t="t" r="r" b="b"/>
              <a:pathLst>
                <a:path w="2130441" h="1160675">
                  <a:moveTo>
                    <a:pt x="0" y="0"/>
                  </a:moveTo>
                  <a:lnTo>
                    <a:pt x="2130441" y="0"/>
                  </a:lnTo>
                  <a:lnTo>
                    <a:pt x="2130441" y="1160675"/>
                  </a:lnTo>
                  <a:lnTo>
                    <a:pt x="0" y="1160675"/>
                  </a:lnTo>
                  <a:close/>
                </a:path>
              </a:pathLst>
            </a:custGeom>
            <a:solidFill>
              <a:srgbClr val="FFFAF5"/>
            </a:solidFill>
          </p:spPr>
        </p:sp>
      </p:grpSp>
      <p:grpSp>
        <p:nvGrpSpPr>
          <p:cNvPr id="18" name="Group 5">
            <a:extLst>
              <a:ext uri="{FF2B5EF4-FFF2-40B4-BE49-F238E27FC236}">
                <a16:creationId xmlns="" xmlns:a16="http://schemas.microsoft.com/office/drawing/2014/main" id="{9D6B83EE-1451-4AF8-9895-69B3D1F6C316}"/>
              </a:ext>
            </a:extLst>
          </p:cNvPr>
          <p:cNvGrpSpPr/>
          <p:nvPr/>
        </p:nvGrpSpPr>
        <p:grpSpPr>
          <a:xfrm>
            <a:off x="574500" y="211615"/>
            <a:ext cx="10993120" cy="6434770"/>
            <a:chOff x="0" y="0"/>
            <a:chExt cx="4397530" cy="5913687"/>
          </a:xfrm>
        </p:grpSpPr>
        <p:sp>
          <p:nvSpPr>
            <p:cNvPr id="19" name="Freeform 6">
              <a:extLst>
                <a:ext uri="{FF2B5EF4-FFF2-40B4-BE49-F238E27FC236}">
                  <a16:creationId xmlns="" xmlns:a16="http://schemas.microsoft.com/office/drawing/2014/main" id="{E480E30F-7B76-47A5-933F-087D82C06E19}"/>
                </a:ext>
              </a:extLst>
            </p:cNvPr>
            <p:cNvSpPr/>
            <p:nvPr/>
          </p:nvSpPr>
          <p:spPr>
            <a:xfrm>
              <a:off x="92710" y="106680"/>
              <a:ext cx="4293390" cy="5794307"/>
            </a:xfrm>
            <a:custGeom>
              <a:avLst/>
              <a:gdLst/>
              <a:ahLst/>
              <a:cxnLst/>
              <a:rect l="l" t="t" r="r" b="b"/>
              <a:pathLst>
                <a:path w="4293390" h="5794307">
                  <a:moveTo>
                    <a:pt x="4266720" y="5605077"/>
                  </a:moveTo>
                  <a:cubicBezTo>
                    <a:pt x="4266720" y="5692707"/>
                    <a:pt x="4190520" y="5763827"/>
                    <a:pt x="4109240" y="5763827"/>
                  </a:cubicBezTo>
                  <a:lnTo>
                    <a:pt x="66040" y="5763827"/>
                  </a:lnTo>
                  <a:cubicBezTo>
                    <a:pt x="43180" y="5763827"/>
                    <a:pt x="20320" y="5758747"/>
                    <a:pt x="0" y="5749857"/>
                  </a:cubicBezTo>
                  <a:cubicBezTo>
                    <a:pt x="26670" y="5777797"/>
                    <a:pt x="63500" y="5794307"/>
                    <a:pt x="121491" y="5794307"/>
                  </a:cubicBezTo>
                  <a:lnTo>
                    <a:pt x="4147340" y="5794307"/>
                  </a:lnTo>
                  <a:cubicBezTo>
                    <a:pt x="4227350" y="5794307"/>
                    <a:pt x="4293390" y="5728267"/>
                    <a:pt x="4293390" y="5648257"/>
                  </a:cubicBezTo>
                  <a:lnTo>
                    <a:pt x="4293390" y="95250"/>
                  </a:lnTo>
                  <a:cubicBezTo>
                    <a:pt x="4293390" y="58420"/>
                    <a:pt x="4279420" y="25400"/>
                    <a:pt x="4257830" y="0"/>
                  </a:cubicBezTo>
                  <a:cubicBezTo>
                    <a:pt x="4264180" y="16510"/>
                    <a:pt x="4266720" y="34290"/>
                    <a:pt x="4266720" y="52070"/>
                  </a:cubicBezTo>
                  <a:lnTo>
                    <a:pt x="4266720" y="5605077"/>
                  </a:lnTo>
                  <a:lnTo>
                    <a:pt x="4266720" y="5605077"/>
                  </a:lnTo>
                  <a:close/>
                </a:path>
              </a:pathLst>
            </a:custGeom>
            <a:solidFill>
              <a:srgbClr val="6D592D"/>
            </a:solidFill>
          </p:spPr>
        </p:sp>
        <p:sp>
          <p:nvSpPr>
            <p:cNvPr id="20" name="Freeform 7">
              <a:extLst>
                <a:ext uri="{FF2B5EF4-FFF2-40B4-BE49-F238E27FC236}">
                  <a16:creationId xmlns="" xmlns:a16="http://schemas.microsoft.com/office/drawing/2014/main" id="{B0496A5A-D21C-4758-8ECC-C37EFB72A996}"/>
                </a:ext>
              </a:extLst>
            </p:cNvPr>
            <p:cNvSpPr/>
            <p:nvPr/>
          </p:nvSpPr>
          <p:spPr>
            <a:xfrm>
              <a:off x="12700" y="12700"/>
              <a:ext cx="4332760" cy="5845107"/>
            </a:xfrm>
            <a:custGeom>
              <a:avLst/>
              <a:gdLst/>
              <a:ahLst/>
              <a:cxnLst/>
              <a:rect l="l" t="t" r="r" b="b"/>
              <a:pathLst>
                <a:path w="4332760" h="5845107">
                  <a:moveTo>
                    <a:pt x="146050" y="5845107"/>
                  </a:moveTo>
                  <a:lnTo>
                    <a:pt x="4186710" y="5845107"/>
                  </a:lnTo>
                  <a:cubicBezTo>
                    <a:pt x="4266720" y="5845107"/>
                    <a:pt x="4332760" y="5779067"/>
                    <a:pt x="4332760" y="5699057"/>
                  </a:cubicBezTo>
                  <a:lnTo>
                    <a:pt x="4332760" y="146050"/>
                  </a:lnTo>
                  <a:cubicBezTo>
                    <a:pt x="4332760" y="66040"/>
                    <a:pt x="4266720" y="0"/>
                    <a:pt x="4186710" y="0"/>
                  </a:cubicBezTo>
                  <a:lnTo>
                    <a:pt x="146050" y="0"/>
                  </a:lnTo>
                  <a:cubicBezTo>
                    <a:pt x="66040" y="0"/>
                    <a:pt x="0" y="66040"/>
                    <a:pt x="0" y="146050"/>
                  </a:cubicBezTo>
                  <a:lnTo>
                    <a:pt x="0" y="5699057"/>
                  </a:lnTo>
                  <a:cubicBezTo>
                    <a:pt x="0" y="5780337"/>
                    <a:pt x="66040" y="5845107"/>
                    <a:pt x="146050" y="5845107"/>
                  </a:cubicBezTo>
                  <a:close/>
                </a:path>
              </a:pathLst>
            </a:custGeom>
            <a:solidFill>
              <a:srgbClr val="FFFFFF"/>
            </a:solidFill>
          </p:spPr>
        </p:sp>
        <p:sp>
          <p:nvSpPr>
            <p:cNvPr id="21" name="Freeform 8">
              <a:extLst>
                <a:ext uri="{FF2B5EF4-FFF2-40B4-BE49-F238E27FC236}">
                  <a16:creationId xmlns="" xmlns:a16="http://schemas.microsoft.com/office/drawing/2014/main" id="{CC3261AF-D545-491E-B472-E1A27B96AFD8}"/>
                </a:ext>
              </a:extLst>
            </p:cNvPr>
            <p:cNvSpPr/>
            <p:nvPr/>
          </p:nvSpPr>
          <p:spPr>
            <a:xfrm>
              <a:off x="0" y="0"/>
              <a:ext cx="4397530" cy="5913687"/>
            </a:xfrm>
            <a:custGeom>
              <a:avLst/>
              <a:gdLst/>
              <a:ahLst/>
              <a:cxnLst/>
              <a:rect l="l" t="t" r="r" b="b"/>
              <a:pathLst>
                <a:path w="4397530" h="5913687">
                  <a:moveTo>
                    <a:pt x="4334030" y="74930"/>
                  </a:moveTo>
                  <a:cubicBezTo>
                    <a:pt x="4306090" y="30480"/>
                    <a:pt x="4256560" y="0"/>
                    <a:pt x="4199410" y="0"/>
                  </a:cubicBezTo>
                  <a:lnTo>
                    <a:pt x="158750" y="0"/>
                  </a:lnTo>
                  <a:cubicBezTo>
                    <a:pt x="71120" y="0"/>
                    <a:pt x="0" y="71120"/>
                    <a:pt x="0" y="158750"/>
                  </a:cubicBezTo>
                  <a:lnTo>
                    <a:pt x="0" y="5711757"/>
                  </a:lnTo>
                  <a:cubicBezTo>
                    <a:pt x="0" y="5763827"/>
                    <a:pt x="25400" y="5809547"/>
                    <a:pt x="63500" y="5838757"/>
                  </a:cubicBezTo>
                  <a:cubicBezTo>
                    <a:pt x="91440" y="5883207"/>
                    <a:pt x="140970" y="5913687"/>
                    <a:pt x="218179" y="5913687"/>
                  </a:cubicBezTo>
                  <a:lnTo>
                    <a:pt x="4238780" y="5913687"/>
                  </a:lnTo>
                  <a:cubicBezTo>
                    <a:pt x="4326410" y="5913687"/>
                    <a:pt x="4397530" y="5842567"/>
                    <a:pt x="4397530" y="5754937"/>
                  </a:cubicBezTo>
                  <a:lnTo>
                    <a:pt x="4397530" y="201930"/>
                  </a:lnTo>
                  <a:cubicBezTo>
                    <a:pt x="4397530" y="149860"/>
                    <a:pt x="4372130" y="104140"/>
                    <a:pt x="4334030" y="74930"/>
                  </a:cubicBezTo>
                  <a:close/>
                  <a:moveTo>
                    <a:pt x="12700" y="5711757"/>
                  </a:moveTo>
                  <a:lnTo>
                    <a:pt x="12700" y="158750"/>
                  </a:lnTo>
                  <a:cubicBezTo>
                    <a:pt x="12700" y="78740"/>
                    <a:pt x="78740" y="12700"/>
                    <a:pt x="158750" y="12700"/>
                  </a:cubicBezTo>
                  <a:lnTo>
                    <a:pt x="4199410" y="12700"/>
                  </a:lnTo>
                  <a:cubicBezTo>
                    <a:pt x="4279420" y="12700"/>
                    <a:pt x="4345460" y="78740"/>
                    <a:pt x="4345460" y="158750"/>
                  </a:cubicBezTo>
                  <a:lnTo>
                    <a:pt x="4345460" y="5711757"/>
                  </a:lnTo>
                  <a:cubicBezTo>
                    <a:pt x="4345460" y="5791767"/>
                    <a:pt x="4279420" y="5857807"/>
                    <a:pt x="4199410" y="5857807"/>
                  </a:cubicBezTo>
                  <a:lnTo>
                    <a:pt x="158750" y="5857807"/>
                  </a:lnTo>
                  <a:cubicBezTo>
                    <a:pt x="78740" y="5857807"/>
                    <a:pt x="12700" y="5793037"/>
                    <a:pt x="12700" y="5711757"/>
                  </a:cubicBezTo>
                  <a:close/>
                  <a:moveTo>
                    <a:pt x="4386100" y="5754937"/>
                  </a:moveTo>
                  <a:cubicBezTo>
                    <a:pt x="4386100" y="5834947"/>
                    <a:pt x="4318790" y="5900987"/>
                    <a:pt x="4238780" y="5900987"/>
                  </a:cubicBezTo>
                  <a:lnTo>
                    <a:pt x="218179" y="5900987"/>
                  </a:lnTo>
                  <a:cubicBezTo>
                    <a:pt x="157480" y="5900987"/>
                    <a:pt x="120650" y="5884477"/>
                    <a:pt x="93980" y="5856537"/>
                  </a:cubicBezTo>
                  <a:cubicBezTo>
                    <a:pt x="114300" y="5865427"/>
                    <a:pt x="135890" y="5870507"/>
                    <a:pt x="160020" y="5870507"/>
                  </a:cubicBezTo>
                  <a:lnTo>
                    <a:pt x="4200680" y="5870507"/>
                  </a:lnTo>
                  <a:cubicBezTo>
                    <a:pt x="4288310" y="5870507"/>
                    <a:pt x="4359430" y="5799387"/>
                    <a:pt x="4359430" y="5711757"/>
                  </a:cubicBezTo>
                  <a:lnTo>
                    <a:pt x="4359430" y="158750"/>
                  </a:lnTo>
                  <a:cubicBezTo>
                    <a:pt x="4359430" y="140970"/>
                    <a:pt x="4355620" y="123190"/>
                    <a:pt x="4350540" y="106680"/>
                  </a:cubicBezTo>
                  <a:cubicBezTo>
                    <a:pt x="4372130" y="132080"/>
                    <a:pt x="4386100" y="165100"/>
                    <a:pt x="4386100" y="201930"/>
                  </a:cubicBezTo>
                  <a:lnTo>
                    <a:pt x="4386100" y="5754937"/>
                  </a:lnTo>
                  <a:cubicBezTo>
                    <a:pt x="4386100" y="5754937"/>
                    <a:pt x="4386100" y="5754937"/>
                    <a:pt x="4386100" y="5754937"/>
                  </a:cubicBezTo>
                  <a:close/>
                </a:path>
              </a:pathLst>
            </a:custGeom>
            <a:solidFill>
              <a:srgbClr val="6D592D"/>
            </a:solidFill>
          </p:spPr>
        </p:sp>
      </p:grpSp>
      <p:pic>
        <p:nvPicPr>
          <p:cNvPr id="23" name="Picture 10">
            <a:extLst>
              <a:ext uri="{FF2B5EF4-FFF2-40B4-BE49-F238E27FC236}">
                <a16:creationId xmlns="" xmlns:a16="http://schemas.microsoft.com/office/drawing/2014/main" id="{0F7A590C-9853-4722-8290-8F5FD2597C5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388072" y="158946"/>
            <a:ext cx="484735" cy="730624"/>
          </a:xfrm>
          <a:prstGeom prst="rect">
            <a:avLst/>
          </a:prstGeom>
        </p:spPr>
      </p:pic>
      <p:sp>
        <p:nvSpPr>
          <p:cNvPr id="30" name="TextBox 29">
            <a:extLst>
              <a:ext uri="{FF2B5EF4-FFF2-40B4-BE49-F238E27FC236}">
                <a16:creationId xmlns="" xmlns:a16="http://schemas.microsoft.com/office/drawing/2014/main" id="{AD94FEF6-3009-40F1-9599-B93B288E4223}"/>
              </a:ext>
            </a:extLst>
          </p:cNvPr>
          <p:cNvSpPr txBox="1"/>
          <p:nvPr/>
        </p:nvSpPr>
        <p:spPr>
          <a:xfrm>
            <a:off x="732110" y="981992"/>
            <a:ext cx="10579480" cy="1045223"/>
          </a:xfrm>
          <a:prstGeom prst="rect">
            <a:avLst/>
          </a:prstGeom>
          <a:noFill/>
        </p:spPr>
        <p:txBody>
          <a:bodyPr wrap="square">
            <a:spAutoFit/>
          </a:bodyPr>
          <a:lstStyle/>
          <a:p>
            <a:pPr>
              <a:lnSpc>
                <a:spcPct val="150000"/>
              </a:lnSpc>
            </a:pP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Những</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yếu</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tố</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nào</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ảnh</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hưởng</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đến</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cây</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trồng</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Yếu</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tố</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nào</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không</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thể</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thay</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đổi</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yếu</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tố</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nào</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có</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thể</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thay</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đổi</a:t>
            </a:r>
            <a:r>
              <a:rPr lang="fr-FR" sz="2200" dirty="0">
                <a:solidFill>
                  <a:srgbClr val="FF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t>
            </a:r>
            <a:endParaRPr lang="en-US" sz="2200"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1D79D2E7-2025-4DF5-869D-F97486A344C5}"/>
              </a:ext>
            </a:extLst>
          </p:cNvPr>
          <p:cNvSpPr txBox="1"/>
          <p:nvPr/>
        </p:nvSpPr>
        <p:spPr>
          <a:xfrm>
            <a:off x="983753" y="410982"/>
            <a:ext cx="3022317" cy="430887"/>
          </a:xfrm>
          <a:prstGeom prst="rect">
            <a:avLst/>
          </a:prstGeom>
          <a:noFill/>
        </p:spPr>
        <p:txBody>
          <a:bodyPr wrap="square" rtlCol="0">
            <a:spAutoFit/>
          </a:bodyPr>
          <a:lstStyle/>
          <a:p>
            <a:r>
              <a:rPr lang="en-US" sz="2200" b="1" i="1" dirty="0" err="1">
                <a:solidFill>
                  <a:srgbClr val="00B050"/>
                </a:solidFill>
                <a:latin typeface="Arial" panose="020B0604020202020204" pitchFamily="34" charset="0"/>
                <a:cs typeface="Arial" panose="020B0604020202020204" pitchFamily="34" charset="0"/>
              </a:rPr>
              <a:t>Thảo</a:t>
            </a:r>
            <a:r>
              <a:rPr lang="en-US" sz="2200" b="1" i="1" dirty="0">
                <a:solidFill>
                  <a:srgbClr val="00B050"/>
                </a:solidFill>
                <a:latin typeface="Arial" panose="020B0604020202020204" pitchFamily="34" charset="0"/>
                <a:cs typeface="Arial" panose="020B0604020202020204" pitchFamily="34" charset="0"/>
              </a:rPr>
              <a:t> </a:t>
            </a:r>
            <a:r>
              <a:rPr lang="en-US" sz="2200" b="1" i="1" dirty="0" err="1">
                <a:solidFill>
                  <a:srgbClr val="00B050"/>
                </a:solidFill>
                <a:latin typeface="Arial" panose="020B0604020202020204" pitchFamily="34" charset="0"/>
                <a:cs typeface="Arial" panose="020B0604020202020204" pitchFamily="34" charset="0"/>
              </a:rPr>
              <a:t>luận</a:t>
            </a:r>
            <a:r>
              <a:rPr lang="en-US" sz="2200" b="1" i="1" dirty="0">
                <a:solidFill>
                  <a:srgbClr val="00B050"/>
                </a:solidFill>
                <a:latin typeface="Arial" panose="020B0604020202020204" pitchFamily="34" charset="0"/>
                <a:cs typeface="Arial" panose="020B0604020202020204" pitchFamily="34" charset="0"/>
              </a:rPr>
              <a:t> </a:t>
            </a:r>
            <a:r>
              <a:rPr lang="en-US" sz="2200" b="1" i="1" dirty="0" err="1">
                <a:solidFill>
                  <a:srgbClr val="00B050"/>
                </a:solidFill>
                <a:latin typeface="Arial" panose="020B0604020202020204" pitchFamily="34" charset="0"/>
                <a:cs typeface="Arial" panose="020B0604020202020204" pitchFamily="34" charset="0"/>
              </a:rPr>
              <a:t>nhóm</a:t>
            </a:r>
            <a:endParaRPr lang="en-US" sz="2200" b="1" i="1" dirty="0">
              <a:solidFill>
                <a:srgbClr val="00B050"/>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 xmlns:a16="http://schemas.microsoft.com/office/drawing/2014/main" id="{4F374FE7-506F-490C-9F4C-73C062FB9AD7}"/>
              </a:ext>
            </a:extLst>
          </p:cNvPr>
          <p:cNvCxnSpPr/>
          <p:nvPr/>
        </p:nvCxnSpPr>
        <p:spPr>
          <a:xfrm>
            <a:off x="1316326" y="841869"/>
            <a:ext cx="15748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31" name="image36.png">
            <a:extLst>
              <a:ext uri="{FF2B5EF4-FFF2-40B4-BE49-F238E27FC236}">
                <a16:creationId xmlns="" xmlns:a16="http://schemas.microsoft.com/office/drawing/2014/main" id="{722444E3-84C9-446E-95C9-0A602CFD8FC4}"/>
              </a:ext>
            </a:extLst>
          </p:cNvPr>
          <p:cNvPicPr/>
          <p:nvPr/>
        </p:nvPicPr>
        <p:blipFill>
          <a:blip r:embed="rId4"/>
          <a:srcRect/>
          <a:stretch>
            <a:fillRect/>
          </a:stretch>
        </p:blipFill>
        <p:spPr>
          <a:xfrm>
            <a:off x="2127895" y="2079760"/>
            <a:ext cx="7615206" cy="4450545"/>
          </a:xfrm>
          <a:prstGeom prst="rect">
            <a:avLst/>
          </a:prstGeom>
        </p:spPr>
      </p:pic>
      <p:pic>
        <p:nvPicPr>
          <p:cNvPr id="32" name="Picture 10">
            <a:extLst>
              <a:ext uri="{FF2B5EF4-FFF2-40B4-BE49-F238E27FC236}">
                <a16:creationId xmlns="" xmlns:a16="http://schemas.microsoft.com/office/drawing/2014/main" id="{15E9A8C8-9739-4F5C-A3FC-3AA9F20D37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465219" y="5274117"/>
            <a:ext cx="659911" cy="1445355"/>
          </a:xfrm>
          <a:prstGeom prst="rect">
            <a:avLst/>
          </a:prstGeom>
        </p:spPr>
      </p:pic>
      <p:pic>
        <p:nvPicPr>
          <p:cNvPr id="33" name="Picture 19">
            <a:extLst>
              <a:ext uri="{FF2B5EF4-FFF2-40B4-BE49-F238E27FC236}">
                <a16:creationId xmlns="" xmlns:a16="http://schemas.microsoft.com/office/drawing/2014/main" id="{C8EB4CB4-F0EF-4662-A4E1-4D4A7499C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9806619" y="38164"/>
            <a:ext cx="772334" cy="899370"/>
          </a:xfrm>
          <a:prstGeom prst="rect">
            <a:avLst/>
          </a:prstGeom>
        </p:spPr>
      </p:pic>
      <p:pic>
        <p:nvPicPr>
          <p:cNvPr id="34" name="Picture 19">
            <a:extLst>
              <a:ext uri="{FF2B5EF4-FFF2-40B4-BE49-F238E27FC236}">
                <a16:creationId xmlns="" xmlns:a16="http://schemas.microsoft.com/office/drawing/2014/main" id="{8459CA46-1D70-4367-AFC9-D7BD94F2FED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930946" y="6017"/>
            <a:ext cx="772334" cy="899370"/>
          </a:xfrm>
          <a:prstGeom prst="rect">
            <a:avLst/>
          </a:prstGeom>
        </p:spPr>
      </p:pic>
      <p:pic>
        <p:nvPicPr>
          <p:cNvPr id="36" name="Picture 35">
            <a:extLst>
              <a:ext uri="{FF2B5EF4-FFF2-40B4-BE49-F238E27FC236}">
                <a16:creationId xmlns="" xmlns:a16="http://schemas.microsoft.com/office/drawing/2014/main" id="{5A418B49-2488-4C0B-984D-F36B9EE61864}"/>
              </a:ext>
            </a:extLst>
          </p:cNvPr>
          <p:cNvPicPr>
            <a:picLocks noChangeAspect="1"/>
          </p:cNvPicPr>
          <p:nvPr/>
        </p:nvPicPr>
        <p:blipFill>
          <a:blip r:embed="rId8"/>
          <a:stretch>
            <a:fillRect/>
          </a:stretch>
        </p:blipFill>
        <p:spPr>
          <a:xfrm>
            <a:off x="719813" y="2065941"/>
            <a:ext cx="9744987" cy="4464364"/>
          </a:xfrm>
          <a:prstGeom prst="rect">
            <a:avLst/>
          </a:prstGeom>
        </p:spPr>
      </p:pic>
      <p:pic>
        <p:nvPicPr>
          <p:cNvPr id="37" name="Picture 2">
            <a:extLst>
              <a:ext uri="{FF2B5EF4-FFF2-40B4-BE49-F238E27FC236}">
                <a16:creationId xmlns="" xmlns:a16="http://schemas.microsoft.com/office/drawing/2014/main" id="{41F8A975-5500-4935-B6AA-C0892C2D50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70024">
            <a:off x="9941774" y="4286019"/>
            <a:ext cx="2352172" cy="2281606"/>
          </a:xfrm>
          <a:prstGeom prst="rect">
            <a:avLst/>
          </a:prstGeom>
        </p:spPr>
      </p:pic>
    </p:spTree>
    <p:extLst>
      <p:ext uri="{BB962C8B-B14F-4D97-AF65-F5344CB8AC3E}">
        <p14:creationId xmlns:p14="http://schemas.microsoft.com/office/powerpoint/2010/main" val="2084044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barn(inVertical)">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circle(in)">
                                      <p:cBhvr>
                                        <p:cTn id="2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5351B09-40AA-4002-B5B8-66FE314D491D}"/>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64B50515-FA56-A191-5F88-60DEBFB7CC79}"/>
              </a:ext>
            </a:extLst>
          </p:cNvPr>
          <p:cNvSpPr txBox="1"/>
          <p:nvPr/>
        </p:nvSpPr>
        <p:spPr>
          <a:xfrm>
            <a:off x="968117" y="851442"/>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a:t>
            </a:r>
            <a:r>
              <a:rPr lang="en-US" sz="2200" b="1" i="1" dirty="0" err="1">
                <a:solidFill>
                  <a:srgbClr val="00B050"/>
                </a:solidFill>
                <a:latin typeface="Arial" panose="020B0604020202020204" pitchFamily="34" charset="0"/>
                <a:cs typeface="Arial" panose="020B0604020202020204" pitchFamily="34" charset="0"/>
              </a:rPr>
              <a:t>Chăm</a:t>
            </a:r>
            <a:r>
              <a:rPr lang="en-US" sz="2200" b="1" i="1" dirty="0">
                <a:solidFill>
                  <a:srgbClr val="00B050"/>
                </a:solidFill>
                <a:latin typeface="Arial" panose="020B0604020202020204" pitchFamily="34" charset="0"/>
                <a:cs typeface="Arial" panose="020B0604020202020204" pitchFamily="34" charset="0"/>
              </a:rPr>
              <a:t> </a:t>
            </a:r>
            <a:r>
              <a:rPr lang="en-US" sz="2200" b="1" i="1" dirty="0" err="1">
                <a:solidFill>
                  <a:srgbClr val="00B050"/>
                </a:solidFill>
                <a:latin typeface="Arial" panose="020B0604020202020204" pitchFamily="34" charset="0"/>
                <a:cs typeface="Arial" panose="020B0604020202020204" pitchFamily="34" charset="0"/>
              </a:rPr>
              <a:t>sóc</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4" name="AutoShape 12">
            <a:extLst>
              <a:ext uri="{FF2B5EF4-FFF2-40B4-BE49-F238E27FC236}">
                <a16:creationId xmlns="" xmlns:a16="http://schemas.microsoft.com/office/drawing/2014/main" id="{5E6FF484-4960-8BA8-60B1-A7E0F3ABB2F2}"/>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5" name="TextBox 4">
            <a:extLst>
              <a:ext uri="{FF2B5EF4-FFF2-40B4-BE49-F238E27FC236}">
                <a16:creationId xmlns="" xmlns:a16="http://schemas.microsoft.com/office/drawing/2014/main" id="{A476A080-8B93-2B1B-0694-EC40CB239B82}"/>
              </a:ext>
            </a:extLst>
          </p:cNvPr>
          <p:cNvSpPr txBox="1"/>
          <p:nvPr/>
        </p:nvSpPr>
        <p:spPr>
          <a:xfrm>
            <a:off x="1329932" y="1307139"/>
            <a:ext cx="3510642" cy="415498"/>
          </a:xfrm>
          <a:prstGeom prst="rect">
            <a:avLst/>
          </a:prstGeom>
          <a:noFill/>
        </p:spPr>
        <p:txBody>
          <a:bodyPr wrap="square">
            <a:spAutoFit/>
          </a:bodyPr>
          <a:lstStyle/>
          <a:p>
            <a:pPr marL="0" marR="0">
              <a:spcBef>
                <a:spcPts val="0"/>
              </a:spcBef>
              <a:spcAft>
                <a:spcPts val="0"/>
              </a:spcAft>
            </a:pPr>
            <a:r>
              <a:rPr lang="en-US" sz="2100" b="1" dirty="0" err="1">
                <a:solidFill>
                  <a:srgbClr val="0070C0"/>
                </a:solidFill>
                <a:effectLst/>
                <a:latin typeface="Arial" panose="020B0604020202020204" pitchFamily="34" charset="0"/>
                <a:cs typeface="Arial" panose="020B0604020202020204" pitchFamily="34" charset="0"/>
              </a:rPr>
              <a:t>Phòng</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trừ</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sâu</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bệnh</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hại</a:t>
            </a:r>
            <a:endParaRPr lang="en-US" sz="2100" b="1" dirty="0">
              <a:solidFill>
                <a:srgbClr val="0070C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7AB1E7EC-B9C8-5DE6-F2F4-FB5BBBE3280D}"/>
              </a:ext>
            </a:extLst>
          </p:cNvPr>
          <p:cNvSpPr txBox="1"/>
          <p:nvPr/>
        </p:nvSpPr>
        <p:spPr>
          <a:xfrm>
            <a:off x="2242403" y="1769202"/>
            <a:ext cx="8105539" cy="517193"/>
          </a:xfrm>
          <a:prstGeom prst="rect">
            <a:avLst/>
          </a:prstGeom>
          <a:noFill/>
        </p:spPr>
        <p:txBody>
          <a:bodyPr wrap="square">
            <a:spAutoFit/>
          </a:bodyPr>
          <a:lstStyle/>
          <a:p>
            <a:pPr marL="0" marR="0" algn="just">
              <a:lnSpc>
                <a:spcPct val="150000"/>
              </a:lnSpc>
              <a:spcBef>
                <a:spcPts val="300"/>
              </a:spcBef>
              <a:spcAft>
                <a:spcPts val="300"/>
              </a:spcAft>
            </a:pPr>
            <a:r>
              <a:rPr lang="en-US" sz="2100" i="1" dirty="0" err="1">
                <a:solidFill>
                  <a:srgbClr val="C00000"/>
                </a:solidFill>
                <a:effectLst/>
                <a:latin typeface="Arial" panose="020B0604020202020204" pitchFamily="34" charset="0"/>
                <a:cs typeface="Arial" panose="020B0604020202020204" pitchFamily="34" charset="0"/>
              </a:rPr>
              <a:t>Có</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những</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biện</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pháp</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canh</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tác</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nào</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giúp</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phòng</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trừ</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sâu</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bệnh</a:t>
            </a:r>
            <a:r>
              <a:rPr lang="en-US" sz="2100" i="1" dirty="0">
                <a:solidFill>
                  <a:srgbClr val="C00000"/>
                </a:solidFill>
                <a:effectLst/>
                <a:latin typeface="Arial" panose="020B0604020202020204" pitchFamily="34" charset="0"/>
                <a:cs typeface="Arial" panose="020B0604020202020204" pitchFamily="34" charset="0"/>
              </a:rPr>
              <a:t> </a:t>
            </a:r>
            <a:r>
              <a:rPr lang="en-US" sz="2100" i="1" dirty="0" err="1">
                <a:solidFill>
                  <a:srgbClr val="C00000"/>
                </a:solidFill>
                <a:effectLst/>
                <a:latin typeface="Arial" panose="020B0604020202020204" pitchFamily="34" charset="0"/>
                <a:cs typeface="Arial" panose="020B0604020202020204" pitchFamily="34" charset="0"/>
              </a:rPr>
              <a:t>hại</a:t>
            </a:r>
            <a:r>
              <a:rPr lang="en-US" sz="2100" i="1" dirty="0">
                <a:solidFill>
                  <a:srgbClr val="C00000"/>
                </a:solidFill>
                <a:effectLst/>
                <a:latin typeface="Arial" panose="020B0604020202020204" pitchFamily="34" charset="0"/>
                <a:cs typeface="Arial" panose="020B0604020202020204" pitchFamily="34" charset="0"/>
              </a:rPr>
              <a:t>?</a:t>
            </a:r>
            <a:endParaRPr lang="en-US" sz="2100" dirty="0">
              <a:solidFill>
                <a:srgbClr val="C00000"/>
              </a:solidFill>
              <a:effectLst/>
              <a:latin typeface="Arial" panose="020B0604020202020204" pitchFamily="34" charset="0"/>
              <a:cs typeface="Arial" panose="020B0604020202020204" pitchFamily="34" charset="0"/>
            </a:endParaRPr>
          </a:p>
        </p:txBody>
      </p:sp>
      <p:pic>
        <p:nvPicPr>
          <p:cNvPr id="14338" name="Picture 2" descr="Biện pháp kỹ thuật canh tác trong phòng trừ sâu bệnh">
            <a:extLst>
              <a:ext uri="{FF2B5EF4-FFF2-40B4-BE49-F238E27FC236}">
                <a16:creationId xmlns="" xmlns:a16="http://schemas.microsoft.com/office/drawing/2014/main" id="{EFF67679-ACCB-9662-E523-DA8D3CE2D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2655326"/>
            <a:ext cx="5989573" cy="39040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B7D770B9-CEF1-35C9-E819-6993BE0BDCDB}"/>
              </a:ext>
            </a:extLst>
          </p:cNvPr>
          <p:cNvSpPr txBox="1"/>
          <p:nvPr/>
        </p:nvSpPr>
        <p:spPr>
          <a:xfrm>
            <a:off x="6430958" y="4663110"/>
            <a:ext cx="5488732" cy="1971437"/>
          </a:xfrm>
          <a:prstGeom prst="rect">
            <a:avLst/>
          </a:prstGeom>
          <a:noFill/>
        </p:spPr>
        <p:txBody>
          <a:bodyPr wrap="square">
            <a:spAutoFit/>
          </a:bodyPr>
          <a:lstStyle/>
          <a:p>
            <a:pPr marL="342900" marR="0" indent="-342900">
              <a:lnSpc>
                <a:spcPct val="150000"/>
              </a:lnSpc>
              <a:spcBef>
                <a:spcPts val="0"/>
              </a:spcBef>
              <a:spcAft>
                <a:spcPts val="0"/>
              </a:spcAft>
              <a:buFont typeface="Wingdings" panose="05000000000000000000" pitchFamily="2" charset="2"/>
              <a:buChar char="v"/>
            </a:pPr>
            <a:r>
              <a:rPr lang="en-US" sz="2100" dirty="0" err="1">
                <a:solidFill>
                  <a:srgbClr val="0070C0"/>
                </a:solidFill>
                <a:latin typeface="Arial" panose="020B0604020202020204" pitchFamily="34" charset="0"/>
                <a:cs typeface="Arial" panose="020B0604020202020204" pitchFamily="34" charset="0"/>
              </a:rPr>
              <a:t>V</a:t>
            </a:r>
            <a:r>
              <a:rPr lang="en-US" sz="2100" dirty="0" err="1">
                <a:solidFill>
                  <a:srgbClr val="0070C0"/>
                </a:solidFill>
                <a:effectLst/>
                <a:latin typeface="Arial" panose="020B0604020202020204" pitchFamily="34" charset="0"/>
                <a:cs typeface="Arial" panose="020B0604020202020204" pitchFamily="34" charset="0"/>
              </a:rPr>
              <a:t>ệ</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sinh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đồng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ruộng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làm</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đất</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sử</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dụng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giống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chống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chịu</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bệnh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luân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canh</a:t>
            </a:r>
            <a:r>
              <a:rPr lang="en-US" sz="2100" dirty="0">
                <a:solidFill>
                  <a:srgbClr val="0070C0"/>
                </a:solidFill>
                <a:effectLst/>
                <a:latin typeface="Arial" panose="020B0604020202020204" pitchFamily="34" charset="0"/>
                <a:cs typeface="Arial" panose="020B0604020202020204" pitchFamily="34" charset="0"/>
              </a:rPr>
              <a:t>, xen </a:t>
            </a:r>
            <a:r>
              <a:rPr lang="en-US" sz="2100" dirty="0" err="1">
                <a:solidFill>
                  <a:srgbClr val="0070C0"/>
                </a:solidFill>
                <a:effectLst/>
                <a:latin typeface="Arial" panose="020B0604020202020204" pitchFamily="34" charset="0"/>
                <a:cs typeface="Arial" panose="020B0604020202020204" pitchFamily="34" charset="0"/>
              </a:rPr>
              <a:t>canh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để</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ngăn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ngừa</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và</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giảm</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thiệt</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hại</a:t>
            </a:r>
            <a:r>
              <a:rPr lang="en-US" sz="2100" dirty="0">
                <a:solidFill>
                  <a:srgbClr val="0070C0"/>
                </a:solidFill>
                <a:effectLst/>
                <a:latin typeface="Arial" panose="020B0604020202020204" pitchFamily="34" charset="0"/>
                <a:cs typeface="Arial" panose="020B0604020202020204" pitchFamily="34" charset="0"/>
              </a:rPr>
              <a:t> do </a:t>
            </a:r>
            <a:r>
              <a:rPr lang="en-US" sz="2100" dirty="0" err="1">
                <a:solidFill>
                  <a:srgbClr val="0070C0"/>
                </a:solidFill>
                <a:effectLst/>
                <a:latin typeface="Arial" panose="020B0604020202020204" pitchFamily="34" charset="0"/>
                <a:cs typeface="Arial" panose="020B0604020202020204" pitchFamily="34" charset="0"/>
              </a:rPr>
              <a:t>các</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loài</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sâu</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bệnh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gây</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ra</a:t>
            </a:r>
            <a:endParaRPr lang="en-US" sz="2100" dirty="0">
              <a:solidFill>
                <a:srgbClr val="0070C0"/>
              </a:solidFill>
              <a:effectLst/>
              <a:latin typeface="Arial" panose="020B0604020202020204" pitchFamily="34" charset="0"/>
              <a:cs typeface="Arial" panose="020B0604020202020204" pitchFamily="34" charset="0"/>
            </a:endParaRPr>
          </a:p>
        </p:txBody>
      </p:sp>
      <p:pic>
        <p:nvPicPr>
          <p:cNvPr id="14340" name="Picture 4" descr="Tree – Art &amp; Islamic Graphics | Tree stencil, Clip art, Tree art">
            <a:extLst>
              <a:ext uri="{FF2B5EF4-FFF2-40B4-BE49-F238E27FC236}">
                <a16:creationId xmlns="" xmlns:a16="http://schemas.microsoft.com/office/drawing/2014/main" id="{CF2B642F-CDB3-7652-F068-61707377B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445" y="2292869"/>
            <a:ext cx="2360353" cy="244086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Free Clipart Images">
            <a:extLst>
              <a:ext uri="{FF2B5EF4-FFF2-40B4-BE49-F238E27FC236}">
                <a16:creationId xmlns="" xmlns:a16="http://schemas.microsoft.com/office/drawing/2014/main" id="{57B63634-B080-74D8-1756-A8B851AB30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8644" y="2363496"/>
            <a:ext cx="3206221" cy="240424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Quan sát tranh, chọn từ chỉ đặc điểm của đồ dùng học tập trong hì">
            <a:extLst>
              <a:ext uri="{FF2B5EF4-FFF2-40B4-BE49-F238E27FC236}">
                <a16:creationId xmlns="" xmlns:a16="http://schemas.microsoft.com/office/drawing/2014/main" id="{873A42BB-875F-9BDD-8C6B-D3ECF1D6C1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6398" y="81492"/>
            <a:ext cx="2224884" cy="180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7948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down)">
                                      <p:cBhvr>
                                        <p:cTn id="17" dur="500"/>
                                        <p:tgtEl>
                                          <p:spTgt spid="14340"/>
                                        </p:tgtEl>
                                      </p:cBhvr>
                                    </p:animEffect>
                                  </p:childTnLst>
                                </p:cTn>
                              </p:par>
                              <p:par>
                                <p:cTn id="18" presetID="22" presetClass="entr" presetSubtype="4" fill="hold" nodeType="withEffect">
                                  <p:stCondLst>
                                    <p:cond delay="0"/>
                                  </p:stCondLst>
                                  <p:childTnLst>
                                    <p:set>
                                      <p:cBhvr>
                                        <p:cTn id="19" dur="1" fill="hold">
                                          <p:stCondLst>
                                            <p:cond delay="0"/>
                                          </p:stCondLst>
                                        </p:cTn>
                                        <p:tgtEl>
                                          <p:spTgt spid="14342"/>
                                        </p:tgtEl>
                                        <p:attrNameLst>
                                          <p:attrName>style.visibility</p:attrName>
                                        </p:attrNameLst>
                                      </p:cBhvr>
                                      <p:to>
                                        <p:strVal val="visible"/>
                                      </p:to>
                                    </p:set>
                                    <p:animEffect transition="in" filter="wipe(down)">
                                      <p:cBhvr>
                                        <p:cTn id="20" dur="500"/>
                                        <p:tgtEl>
                                          <p:spTgt spid="1434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barn(inVertical)">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D592D"/>
        </a:solidFill>
        <a:effectLst/>
      </p:bgPr>
    </p:bg>
    <p:spTree>
      <p:nvGrpSpPr>
        <p:cNvPr id="1" name=""/>
        <p:cNvGrpSpPr/>
        <p:nvPr/>
      </p:nvGrpSpPr>
      <p:grpSpPr>
        <a:xfrm>
          <a:off x="0" y="0"/>
          <a:ext cx="0" cy="0"/>
          <a:chOff x="0" y="0"/>
          <a:chExt cx="0" cy="0"/>
        </a:xfrm>
      </p:grpSpPr>
      <p:grpSp>
        <p:nvGrpSpPr>
          <p:cNvPr id="65" name="Group 3">
            <a:extLst>
              <a:ext uri="{FF2B5EF4-FFF2-40B4-BE49-F238E27FC236}">
                <a16:creationId xmlns="" xmlns:a16="http://schemas.microsoft.com/office/drawing/2014/main" id="{41E0F029-883C-4714-B00A-544B3DF11FAF}"/>
              </a:ext>
            </a:extLst>
          </p:cNvPr>
          <p:cNvGrpSpPr/>
          <p:nvPr/>
        </p:nvGrpSpPr>
        <p:grpSpPr>
          <a:xfrm rot="-10800000">
            <a:off x="2120011" y="2046968"/>
            <a:ext cx="9048732" cy="3849466"/>
            <a:chOff x="0" y="0"/>
            <a:chExt cx="3676984" cy="3143513"/>
          </a:xfrm>
        </p:grpSpPr>
        <p:sp>
          <p:nvSpPr>
            <p:cNvPr id="66" name="Freeform 4">
              <a:extLst>
                <a:ext uri="{FF2B5EF4-FFF2-40B4-BE49-F238E27FC236}">
                  <a16:creationId xmlns="" xmlns:a16="http://schemas.microsoft.com/office/drawing/2014/main" id="{ECF9D863-17F6-4906-9067-5994D5DC24E5}"/>
                </a:ext>
              </a:extLst>
            </p:cNvPr>
            <p:cNvSpPr/>
            <p:nvPr/>
          </p:nvSpPr>
          <p:spPr>
            <a:xfrm>
              <a:off x="92710" y="106680"/>
              <a:ext cx="3572843" cy="3024133"/>
            </a:xfrm>
            <a:custGeom>
              <a:avLst/>
              <a:gdLst/>
              <a:ahLst/>
              <a:cxnLst/>
              <a:rect l="l" t="t" r="r" b="b"/>
              <a:pathLst>
                <a:path w="3572843" h="3024133">
                  <a:moveTo>
                    <a:pt x="3546173" y="2834903"/>
                  </a:moveTo>
                  <a:cubicBezTo>
                    <a:pt x="3546173" y="2922533"/>
                    <a:pt x="3469973" y="2993653"/>
                    <a:pt x="3388693" y="2993653"/>
                  </a:cubicBezTo>
                  <a:lnTo>
                    <a:pt x="66040" y="2993653"/>
                  </a:lnTo>
                  <a:cubicBezTo>
                    <a:pt x="43180" y="2993653"/>
                    <a:pt x="20320" y="2988573"/>
                    <a:pt x="0" y="2979683"/>
                  </a:cubicBezTo>
                  <a:cubicBezTo>
                    <a:pt x="26670" y="3007623"/>
                    <a:pt x="63500" y="3024133"/>
                    <a:pt x="116899" y="3024133"/>
                  </a:cubicBezTo>
                  <a:lnTo>
                    <a:pt x="3426793" y="3024133"/>
                  </a:lnTo>
                  <a:cubicBezTo>
                    <a:pt x="3506804" y="3024133"/>
                    <a:pt x="3572843" y="2958093"/>
                    <a:pt x="3572843" y="2878083"/>
                  </a:cubicBezTo>
                  <a:lnTo>
                    <a:pt x="3572843" y="95250"/>
                  </a:lnTo>
                  <a:cubicBezTo>
                    <a:pt x="3572843" y="58420"/>
                    <a:pt x="3558873" y="25400"/>
                    <a:pt x="3537284" y="0"/>
                  </a:cubicBezTo>
                  <a:cubicBezTo>
                    <a:pt x="3543634" y="16510"/>
                    <a:pt x="3546173" y="34290"/>
                    <a:pt x="3546173" y="52070"/>
                  </a:cubicBezTo>
                  <a:lnTo>
                    <a:pt x="3546173" y="2834903"/>
                  </a:lnTo>
                  <a:lnTo>
                    <a:pt x="3546173" y="2834903"/>
                  </a:lnTo>
                  <a:close/>
                </a:path>
              </a:pathLst>
            </a:custGeom>
            <a:solidFill>
              <a:srgbClr val="FFF7EA"/>
            </a:solidFill>
          </p:spPr>
        </p:sp>
        <p:sp>
          <p:nvSpPr>
            <p:cNvPr id="67" name="Freeform 5">
              <a:extLst>
                <a:ext uri="{FF2B5EF4-FFF2-40B4-BE49-F238E27FC236}">
                  <a16:creationId xmlns="" xmlns:a16="http://schemas.microsoft.com/office/drawing/2014/main" id="{D57065AE-2D96-4122-A111-0422BADFA7EF}"/>
                </a:ext>
              </a:extLst>
            </p:cNvPr>
            <p:cNvSpPr/>
            <p:nvPr/>
          </p:nvSpPr>
          <p:spPr>
            <a:xfrm>
              <a:off x="12700" y="12700"/>
              <a:ext cx="3612214" cy="3074933"/>
            </a:xfrm>
            <a:custGeom>
              <a:avLst/>
              <a:gdLst/>
              <a:ahLst/>
              <a:cxnLst/>
              <a:rect l="l" t="t" r="r" b="b"/>
              <a:pathLst>
                <a:path w="3612214" h="3074933">
                  <a:moveTo>
                    <a:pt x="146050" y="3074933"/>
                  </a:moveTo>
                  <a:lnTo>
                    <a:pt x="3466164" y="3074933"/>
                  </a:lnTo>
                  <a:cubicBezTo>
                    <a:pt x="3546173" y="3074933"/>
                    <a:pt x="3612214" y="3008893"/>
                    <a:pt x="3612214" y="2928883"/>
                  </a:cubicBezTo>
                  <a:lnTo>
                    <a:pt x="3612214" y="146050"/>
                  </a:lnTo>
                  <a:cubicBezTo>
                    <a:pt x="3612214" y="66040"/>
                    <a:pt x="3546173" y="0"/>
                    <a:pt x="3466164" y="0"/>
                  </a:cubicBezTo>
                  <a:lnTo>
                    <a:pt x="146050" y="0"/>
                  </a:lnTo>
                  <a:cubicBezTo>
                    <a:pt x="66040" y="0"/>
                    <a:pt x="0" y="66040"/>
                    <a:pt x="0" y="146050"/>
                  </a:cubicBezTo>
                  <a:lnTo>
                    <a:pt x="0" y="2928883"/>
                  </a:lnTo>
                  <a:cubicBezTo>
                    <a:pt x="0" y="3010163"/>
                    <a:pt x="66040" y="3074933"/>
                    <a:pt x="146050" y="3074933"/>
                  </a:cubicBezTo>
                  <a:close/>
                </a:path>
              </a:pathLst>
            </a:custGeom>
            <a:solidFill>
              <a:srgbClr val="EBC676"/>
            </a:solidFill>
          </p:spPr>
        </p:sp>
        <p:sp>
          <p:nvSpPr>
            <p:cNvPr id="68" name="Freeform 6">
              <a:extLst>
                <a:ext uri="{FF2B5EF4-FFF2-40B4-BE49-F238E27FC236}">
                  <a16:creationId xmlns="" xmlns:a16="http://schemas.microsoft.com/office/drawing/2014/main" id="{36C6F645-7EB0-4E04-BEAD-4727DD09218A}"/>
                </a:ext>
              </a:extLst>
            </p:cNvPr>
            <p:cNvSpPr/>
            <p:nvPr/>
          </p:nvSpPr>
          <p:spPr>
            <a:xfrm>
              <a:off x="0" y="0"/>
              <a:ext cx="3676984" cy="3143513"/>
            </a:xfrm>
            <a:custGeom>
              <a:avLst/>
              <a:gdLst/>
              <a:ahLst/>
              <a:cxnLst/>
              <a:rect l="l" t="t" r="r" b="b"/>
              <a:pathLst>
                <a:path w="3676984" h="3143513">
                  <a:moveTo>
                    <a:pt x="3613484" y="74930"/>
                  </a:moveTo>
                  <a:cubicBezTo>
                    <a:pt x="3585544" y="30480"/>
                    <a:pt x="3536014" y="0"/>
                    <a:pt x="3478864" y="0"/>
                  </a:cubicBezTo>
                  <a:lnTo>
                    <a:pt x="158750" y="0"/>
                  </a:lnTo>
                  <a:cubicBezTo>
                    <a:pt x="71120" y="0"/>
                    <a:pt x="0" y="71120"/>
                    <a:pt x="0" y="158750"/>
                  </a:cubicBezTo>
                  <a:lnTo>
                    <a:pt x="0" y="2941583"/>
                  </a:lnTo>
                  <a:cubicBezTo>
                    <a:pt x="0" y="2993653"/>
                    <a:pt x="25400" y="3039373"/>
                    <a:pt x="63500" y="3068583"/>
                  </a:cubicBezTo>
                  <a:cubicBezTo>
                    <a:pt x="91440" y="3113033"/>
                    <a:pt x="140970" y="3143513"/>
                    <a:pt x="212870" y="3143513"/>
                  </a:cubicBezTo>
                  <a:lnTo>
                    <a:pt x="3518234" y="3143513"/>
                  </a:lnTo>
                  <a:cubicBezTo>
                    <a:pt x="3605864" y="3143513"/>
                    <a:pt x="3676984" y="3072393"/>
                    <a:pt x="3676984" y="2984763"/>
                  </a:cubicBezTo>
                  <a:lnTo>
                    <a:pt x="3676984" y="201930"/>
                  </a:lnTo>
                  <a:cubicBezTo>
                    <a:pt x="3676983" y="149860"/>
                    <a:pt x="3651583" y="104140"/>
                    <a:pt x="3613484" y="74930"/>
                  </a:cubicBezTo>
                  <a:close/>
                  <a:moveTo>
                    <a:pt x="12700" y="2941583"/>
                  </a:moveTo>
                  <a:lnTo>
                    <a:pt x="12700" y="158750"/>
                  </a:lnTo>
                  <a:cubicBezTo>
                    <a:pt x="12700" y="78740"/>
                    <a:pt x="78740" y="12700"/>
                    <a:pt x="158750" y="12700"/>
                  </a:cubicBezTo>
                  <a:lnTo>
                    <a:pt x="3478864" y="12700"/>
                  </a:lnTo>
                  <a:cubicBezTo>
                    <a:pt x="3558873" y="12700"/>
                    <a:pt x="3624914" y="78740"/>
                    <a:pt x="3624914" y="158750"/>
                  </a:cubicBezTo>
                  <a:lnTo>
                    <a:pt x="3624914" y="2941583"/>
                  </a:lnTo>
                  <a:cubicBezTo>
                    <a:pt x="3624914" y="3021593"/>
                    <a:pt x="3558873" y="3087633"/>
                    <a:pt x="3478864" y="3087633"/>
                  </a:cubicBezTo>
                  <a:lnTo>
                    <a:pt x="158750" y="3087633"/>
                  </a:lnTo>
                  <a:cubicBezTo>
                    <a:pt x="78740" y="3087633"/>
                    <a:pt x="12700" y="3022863"/>
                    <a:pt x="12700" y="2941583"/>
                  </a:cubicBezTo>
                  <a:close/>
                  <a:moveTo>
                    <a:pt x="3665553" y="2984763"/>
                  </a:moveTo>
                  <a:cubicBezTo>
                    <a:pt x="3665553" y="3064772"/>
                    <a:pt x="3598244" y="3130813"/>
                    <a:pt x="3518234" y="3130813"/>
                  </a:cubicBezTo>
                  <a:lnTo>
                    <a:pt x="212870" y="3130813"/>
                  </a:lnTo>
                  <a:cubicBezTo>
                    <a:pt x="157480" y="3130813"/>
                    <a:pt x="120650" y="3114303"/>
                    <a:pt x="93980" y="3086363"/>
                  </a:cubicBezTo>
                  <a:cubicBezTo>
                    <a:pt x="114300" y="3095253"/>
                    <a:pt x="135890" y="3100332"/>
                    <a:pt x="160020" y="3100332"/>
                  </a:cubicBezTo>
                  <a:lnTo>
                    <a:pt x="3480134" y="3100332"/>
                  </a:lnTo>
                  <a:cubicBezTo>
                    <a:pt x="3567764" y="3100332"/>
                    <a:pt x="3638884" y="3029213"/>
                    <a:pt x="3638884" y="2941582"/>
                  </a:cubicBezTo>
                  <a:lnTo>
                    <a:pt x="3638884" y="158750"/>
                  </a:lnTo>
                  <a:cubicBezTo>
                    <a:pt x="3638884" y="140970"/>
                    <a:pt x="3635073" y="123190"/>
                    <a:pt x="3629994" y="106680"/>
                  </a:cubicBezTo>
                  <a:cubicBezTo>
                    <a:pt x="3651584" y="132080"/>
                    <a:pt x="3665554" y="165100"/>
                    <a:pt x="3665554" y="201930"/>
                  </a:cubicBezTo>
                  <a:lnTo>
                    <a:pt x="3665554" y="2984763"/>
                  </a:lnTo>
                  <a:cubicBezTo>
                    <a:pt x="3665553" y="2984763"/>
                    <a:pt x="3665553" y="2984763"/>
                    <a:pt x="3665553" y="2984763"/>
                  </a:cubicBezTo>
                  <a:close/>
                </a:path>
              </a:pathLst>
            </a:custGeom>
            <a:solidFill>
              <a:srgbClr val="FFF7EA"/>
            </a:solidFill>
          </p:spPr>
        </p:sp>
      </p:grpSp>
      <p:grpSp>
        <p:nvGrpSpPr>
          <p:cNvPr id="90" name="Group 28">
            <a:extLst>
              <a:ext uri="{FF2B5EF4-FFF2-40B4-BE49-F238E27FC236}">
                <a16:creationId xmlns="" xmlns:a16="http://schemas.microsoft.com/office/drawing/2014/main" id="{3339D9D3-4546-455B-86D6-251145631F29}"/>
              </a:ext>
            </a:extLst>
          </p:cNvPr>
          <p:cNvGrpSpPr/>
          <p:nvPr/>
        </p:nvGrpSpPr>
        <p:grpSpPr>
          <a:xfrm>
            <a:off x="9853355" y="778781"/>
            <a:ext cx="1589460" cy="472148"/>
            <a:chOff x="0" y="0"/>
            <a:chExt cx="6442998" cy="1913890"/>
          </a:xfrm>
        </p:grpSpPr>
        <p:sp>
          <p:nvSpPr>
            <p:cNvPr id="91" name="Freeform 29">
              <a:extLst>
                <a:ext uri="{FF2B5EF4-FFF2-40B4-BE49-F238E27FC236}">
                  <a16:creationId xmlns="" xmlns:a16="http://schemas.microsoft.com/office/drawing/2014/main" id="{5524CACB-22C4-48AA-ADA3-D2FE9DF7F480}"/>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FFF7EA"/>
            </a:solidFill>
          </p:spPr>
        </p:sp>
      </p:grpSp>
      <p:sp>
        <p:nvSpPr>
          <p:cNvPr id="2" name="TextBox 1">
            <a:extLst>
              <a:ext uri="{FF2B5EF4-FFF2-40B4-BE49-F238E27FC236}">
                <a16:creationId xmlns="" xmlns:a16="http://schemas.microsoft.com/office/drawing/2014/main" id="{15B9C0B0-21A4-BF7D-273C-C0DEA63A25BC}"/>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68A51A8C-3204-41EE-B2B2-5E55EC0A2071}"/>
              </a:ext>
            </a:extLst>
          </p:cNvPr>
          <p:cNvSpPr txBox="1"/>
          <p:nvPr/>
        </p:nvSpPr>
        <p:spPr>
          <a:xfrm>
            <a:off x="968117" y="851442"/>
            <a:ext cx="2510665" cy="430887"/>
          </a:xfrm>
          <a:prstGeom prst="rect">
            <a:avLst/>
          </a:prstGeom>
          <a:noFill/>
        </p:spPr>
        <p:txBody>
          <a:bodyPr wrap="square">
            <a:spAutoFit/>
          </a:bodyPr>
          <a:lstStyle/>
          <a:p>
            <a:pPr marL="0" marR="0">
              <a:spcBef>
                <a:spcPts val="0"/>
              </a:spcBef>
              <a:spcAft>
                <a:spcPts val="0"/>
              </a:spcAft>
            </a:pPr>
            <a:r>
              <a:rPr lang="en-US" sz="2200" b="1" i="1" dirty="0">
                <a:solidFill>
                  <a:schemeClr val="accent2">
                    <a:lumMod val="20000"/>
                    <a:lumOff val="80000"/>
                  </a:schemeClr>
                </a:solidFill>
                <a:latin typeface="Arial" panose="020B0604020202020204" pitchFamily="34" charset="0"/>
                <a:cs typeface="Arial" panose="020B0604020202020204" pitchFamily="34" charset="0"/>
              </a:rPr>
              <a:t>d. </a:t>
            </a:r>
            <a:r>
              <a:rPr lang="en-US" sz="2200" b="1" i="1" dirty="0" err="1">
                <a:solidFill>
                  <a:schemeClr val="accent2">
                    <a:lumMod val="20000"/>
                    <a:lumOff val="80000"/>
                  </a:schemeClr>
                </a:solidFill>
                <a:latin typeface="Arial" panose="020B0604020202020204" pitchFamily="34" charset="0"/>
                <a:cs typeface="Arial" panose="020B0604020202020204" pitchFamily="34" charset="0"/>
              </a:rPr>
              <a:t>Chăm</a:t>
            </a:r>
            <a:r>
              <a:rPr lang="en-US" sz="2200" b="1" i="1" dirty="0">
                <a:solidFill>
                  <a:schemeClr val="accent2">
                    <a:lumMod val="20000"/>
                    <a:lumOff val="80000"/>
                  </a:schemeClr>
                </a:solidFill>
                <a:latin typeface="Arial" panose="020B0604020202020204" pitchFamily="34" charset="0"/>
                <a:cs typeface="Arial" panose="020B0604020202020204" pitchFamily="34" charset="0"/>
              </a:rPr>
              <a:t> </a:t>
            </a:r>
            <a:r>
              <a:rPr lang="en-US" sz="2200" b="1" i="1" dirty="0" err="1">
                <a:solidFill>
                  <a:schemeClr val="accent2">
                    <a:lumMod val="20000"/>
                    <a:lumOff val="80000"/>
                  </a:schemeClr>
                </a:solidFill>
                <a:latin typeface="Arial" panose="020B0604020202020204" pitchFamily="34" charset="0"/>
                <a:cs typeface="Arial" panose="020B0604020202020204" pitchFamily="34" charset="0"/>
              </a:rPr>
              <a:t>sóc</a:t>
            </a:r>
            <a:endParaRPr lang="en-US" sz="2200" i="1" dirty="0">
              <a:solidFill>
                <a:schemeClr val="accent2">
                  <a:lumMod val="20000"/>
                  <a:lumOff val="80000"/>
                </a:schemeClr>
              </a:solidFill>
              <a:effectLst/>
              <a:latin typeface="Arial" panose="020B0604020202020204" pitchFamily="34" charset="0"/>
              <a:cs typeface="Arial" panose="020B0604020202020204" pitchFamily="34" charset="0"/>
            </a:endParaRPr>
          </a:p>
        </p:txBody>
      </p:sp>
      <p:sp>
        <p:nvSpPr>
          <p:cNvPr id="4" name="AutoShape 12">
            <a:extLst>
              <a:ext uri="{FF2B5EF4-FFF2-40B4-BE49-F238E27FC236}">
                <a16:creationId xmlns="" xmlns:a16="http://schemas.microsoft.com/office/drawing/2014/main" id="{9262F087-5E81-B1F3-3C8C-ACA4050E18CB}"/>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5" name="TextBox 4">
            <a:extLst>
              <a:ext uri="{FF2B5EF4-FFF2-40B4-BE49-F238E27FC236}">
                <a16:creationId xmlns="" xmlns:a16="http://schemas.microsoft.com/office/drawing/2014/main" id="{1BC5BB68-4CEE-EE64-2949-62AD5DB288AF}"/>
              </a:ext>
            </a:extLst>
          </p:cNvPr>
          <p:cNvSpPr txBox="1"/>
          <p:nvPr/>
        </p:nvSpPr>
        <p:spPr>
          <a:xfrm>
            <a:off x="1329932" y="1307139"/>
            <a:ext cx="3510642" cy="415498"/>
          </a:xfrm>
          <a:prstGeom prst="rect">
            <a:avLst/>
          </a:prstGeom>
          <a:noFill/>
        </p:spPr>
        <p:txBody>
          <a:bodyPr wrap="square">
            <a:spAutoFit/>
          </a:bodyPr>
          <a:lstStyle/>
          <a:p>
            <a:pPr marL="0" marR="0">
              <a:spcBef>
                <a:spcPts val="0"/>
              </a:spcBef>
              <a:spcAft>
                <a:spcPts val="0"/>
              </a:spcAft>
            </a:pPr>
            <a:r>
              <a:rPr lang="en-US" sz="2100" b="1" dirty="0" err="1">
                <a:solidFill>
                  <a:srgbClr val="00B0F0"/>
                </a:solidFill>
                <a:effectLst/>
                <a:latin typeface="Arial" panose="020B0604020202020204" pitchFamily="34" charset="0"/>
                <a:cs typeface="Arial" panose="020B0604020202020204" pitchFamily="34" charset="0"/>
              </a:rPr>
              <a:t>Phòng</a:t>
            </a:r>
            <a:r>
              <a:rPr lang="en-US" sz="2100" b="1" dirty="0">
                <a:solidFill>
                  <a:srgbClr val="00B0F0"/>
                </a:solidFill>
                <a:effectLst/>
                <a:latin typeface="Arial" panose="020B0604020202020204" pitchFamily="34" charset="0"/>
                <a:cs typeface="Arial" panose="020B0604020202020204" pitchFamily="34" charset="0"/>
              </a:rPr>
              <a:t> </a:t>
            </a:r>
            <a:r>
              <a:rPr lang="en-US" sz="2100" b="1" dirty="0" err="1">
                <a:solidFill>
                  <a:srgbClr val="00B0F0"/>
                </a:solidFill>
                <a:effectLst/>
                <a:latin typeface="Arial" panose="020B0604020202020204" pitchFamily="34" charset="0"/>
                <a:cs typeface="Arial" panose="020B0604020202020204" pitchFamily="34" charset="0"/>
              </a:rPr>
              <a:t>trừ</a:t>
            </a:r>
            <a:r>
              <a:rPr lang="en-US" sz="2100" b="1" dirty="0">
                <a:solidFill>
                  <a:srgbClr val="00B0F0"/>
                </a:solidFill>
                <a:effectLst/>
                <a:latin typeface="Arial" panose="020B0604020202020204" pitchFamily="34" charset="0"/>
                <a:cs typeface="Arial" panose="020B0604020202020204" pitchFamily="34" charset="0"/>
              </a:rPr>
              <a:t> </a:t>
            </a:r>
            <a:r>
              <a:rPr lang="en-US" sz="2100" b="1" dirty="0" err="1">
                <a:solidFill>
                  <a:srgbClr val="00B0F0"/>
                </a:solidFill>
                <a:effectLst/>
                <a:latin typeface="Arial" panose="020B0604020202020204" pitchFamily="34" charset="0"/>
                <a:cs typeface="Arial" panose="020B0604020202020204" pitchFamily="34" charset="0"/>
              </a:rPr>
              <a:t>sâu</a:t>
            </a:r>
            <a:r>
              <a:rPr lang="en-US" sz="2100" b="1" dirty="0">
                <a:solidFill>
                  <a:srgbClr val="00B0F0"/>
                </a:solidFill>
                <a:effectLst/>
                <a:latin typeface="Arial" panose="020B0604020202020204" pitchFamily="34" charset="0"/>
                <a:cs typeface="Arial" panose="020B0604020202020204" pitchFamily="34" charset="0"/>
              </a:rPr>
              <a:t>, </a:t>
            </a:r>
            <a:r>
              <a:rPr lang="en-US" sz="2100" b="1" dirty="0" err="1">
                <a:solidFill>
                  <a:srgbClr val="00B0F0"/>
                </a:solidFill>
                <a:effectLst/>
                <a:latin typeface="Arial" panose="020B0604020202020204" pitchFamily="34" charset="0"/>
                <a:cs typeface="Arial" panose="020B0604020202020204" pitchFamily="34" charset="0"/>
              </a:rPr>
              <a:t>bệnh</a:t>
            </a:r>
            <a:r>
              <a:rPr lang="en-US" sz="2100" b="1" dirty="0">
                <a:solidFill>
                  <a:srgbClr val="00B0F0"/>
                </a:solidFill>
                <a:effectLst/>
                <a:latin typeface="Arial" panose="020B0604020202020204" pitchFamily="34" charset="0"/>
                <a:cs typeface="Arial" panose="020B0604020202020204" pitchFamily="34" charset="0"/>
              </a:rPr>
              <a:t> </a:t>
            </a:r>
            <a:r>
              <a:rPr lang="en-US" sz="2100" b="1" dirty="0" err="1">
                <a:solidFill>
                  <a:srgbClr val="00B0F0"/>
                </a:solidFill>
                <a:effectLst/>
                <a:latin typeface="Arial" panose="020B0604020202020204" pitchFamily="34" charset="0"/>
                <a:cs typeface="Arial" panose="020B0604020202020204" pitchFamily="34" charset="0"/>
              </a:rPr>
              <a:t>hại</a:t>
            </a:r>
            <a:endParaRPr lang="en-US" sz="2100" b="1" dirty="0">
              <a:solidFill>
                <a:srgbClr val="00B0F0"/>
              </a:solidFill>
              <a:effectLst/>
              <a:latin typeface="Arial" panose="020B0604020202020204" pitchFamily="34" charset="0"/>
              <a:cs typeface="Arial" panose="020B0604020202020204" pitchFamily="34" charset="0"/>
            </a:endParaRPr>
          </a:p>
        </p:txBody>
      </p:sp>
      <p:pic>
        <p:nvPicPr>
          <p:cNvPr id="15362" name="Picture 2">
            <a:extLst>
              <a:ext uri="{FF2B5EF4-FFF2-40B4-BE49-F238E27FC236}">
                <a16:creationId xmlns="" xmlns:a16="http://schemas.microsoft.com/office/drawing/2014/main" id="{82F128DE-A080-377D-8C23-C50137EF4C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064" y="2046968"/>
            <a:ext cx="3954624" cy="48110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412FD0A8-95E1-0A97-351A-11195CF9398D}"/>
              </a:ext>
            </a:extLst>
          </p:cNvPr>
          <p:cNvSpPr txBox="1"/>
          <p:nvPr/>
        </p:nvSpPr>
        <p:spPr>
          <a:xfrm>
            <a:off x="3275045" y="2923727"/>
            <a:ext cx="7862445" cy="1971437"/>
          </a:xfrm>
          <a:prstGeom prst="rect">
            <a:avLst/>
          </a:prstGeom>
          <a:noFill/>
        </p:spPr>
        <p:txBody>
          <a:bodyPr wrap="square">
            <a:spAutoFit/>
          </a:bodyPr>
          <a:lstStyle/>
          <a:p>
            <a:pPr marL="342900" marR="0" indent="-342900">
              <a:lnSpc>
                <a:spcPct val="150000"/>
              </a:lnSpc>
              <a:spcBef>
                <a:spcPts val="0"/>
              </a:spcBef>
              <a:spcAft>
                <a:spcPts val="0"/>
              </a:spcAft>
              <a:buFont typeface="Courier New" panose="02070309020205020404" pitchFamily="49" charset="0"/>
              <a:buChar char="o"/>
            </a:pPr>
            <a:r>
              <a:rPr lang="vi-VN" sz="2100" i="1" dirty="0">
                <a:solidFill>
                  <a:schemeClr val="bg1"/>
                </a:solidFill>
                <a:effectLst/>
              </a:rPr>
              <a:t>Thuốc trừ sâu thảo mộc được làm từ cây cỏ hoặc các sản phẩm chiết xuất từ cây có có khả năng tiêu diệt sâu bệnh. Loại thuốc này an toàn với con người và môi trường hơn thuốc trừ sâu hóa học.</a:t>
            </a:r>
            <a:endParaRPr lang="vi-VN" sz="2100" dirty="0">
              <a:solidFill>
                <a:schemeClr val="bg1"/>
              </a:solidFill>
              <a:effectLst/>
            </a:endParaRPr>
          </a:p>
        </p:txBody>
      </p:sp>
      <p:sp>
        <p:nvSpPr>
          <p:cNvPr id="9" name="TextBox 8">
            <a:extLst>
              <a:ext uri="{FF2B5EF4-FFF2-40B4-BE49-F238E27FC236}">
                <a16:creationId xmlns="" xmlns:a16="http://schemas.microsoft.com/office/drawing/2014/main" id="{7F15AD03-A7B9-307A-B8C4-87A1C17BB3BB}"/>
              </a:ext>
            </a:extLst>
          </p:cNvPr>
          <p:cNvSpPr txBox="1"/>
          <p:nvPr/>
        </p:nvSpPr>
        <p:spPr>
          <a:xfrm>
            <a:off x="6096000" y="2333710"/>
            <a:ext cx="2034073" cy="415498"/>
          </a:xfrm>
          <a:prstGeom prst="rect">
            <a:avLst/>
          </a:prstGeom>
          <a:noFill/>
        </p:spPr>
        <p:txBody>
          <a:bodyPr wrap="square">
            <a:spAutoFit/>
          </a:bodyPr>
          <a:lstStyle/>
          <a:p>
            <a:r>
              <a:rPr lang="en-US" sz="2100" b="1" dirty="0" err="1">
                <a:solidFill>
                  <a:srgbClr val="FF0000"/>
                </a:solidFill>
                <a:latin typeface="Arial" panose="020B0604020202020204" pitchFamily="34" charset="0"/>
                <a:cs typeface="Arial" panose="020B0604020202020204" pitchFamily="34" charset="0"/>
              </a:rPr>
              <a:t>MỞ</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RỘNG</a:t>
            </a:r>
            <a:endParaRPr lang="en-US" sz="2100" b="1" dirty="0">
              <a:solidFill>
                <a:srgbClr val="FF0000"/>
              </a:solidFill>
              <a:latin typeface="Arial" panose="020B0604020202020204" pitchFamily="34" charset="0"/>
              <a:cs typeface="Arial" panose="020B0604020202020204" pitchFamily="34" charset="0"/>
            </a:endParaRPr>
          </a:p>
        </p:txBody>
      </p:sp>
      <p:pic>
        <p:nvPicPr>
          <p:cNvPr id="15364" name="Picture 4" descr="LỜI GIẢI] Điền đáp án vào chỗ trống Điền số la mã thích hợp vào - Tự Học 365">
            <a:extLst>
              <a:ext uri="{FF2B5EF4-FFF2-40B4-BE49-F238E27FC236}">
                <a16:creationId xmlns="" xmlns:a16="http://schemas.microsoft.com/office/drawing/2014/main" id="{CEE4A7F0-DFE6-C01A-C398-DE388D355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580" y="274259"/>
            <a:ext cx="3577199" cy="197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9207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97F2B8E-5C17-DDEC-6425-94DD4996F7E8}"/>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C69671D9-49FB-9F44-E84B-80A3CA49D662}"/>
              </a:ext>
            </a:extLst>
          </p:cNvPr>
          <p:cNvSpPr txBox="1"/>
          <p:nvPr/>
        </p:nvSpPr>
        <p:spPr>
          <a:xfrm>
            <a:off x="968117" y="851442"/>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a:t>
            </a:r>
            <a:r>
              <a:rPr lang="en-US" sz="2200" b="1" i="1" dirty="0" err="1">
                <a:solidFill>
                  <a:srgbClr val="00B050"/>
                </a:solidFill>
                <a:latin typeface="Arial" panose="020B0604020202020204" pitchFamily="34" charset="0"/>
                <a:cs typeface="Arial" panose="020B0604020202020204" pitchFamily="34" charset="0"/>
              </a:rPr>
              <a:t>Chăm</a:t>
            </a:r>
            <a:r>
              <a:rPr lang="en-US" sz="2200" b="1" i="1" dirty="0">
                <a:solidFill>
                  <a:srgbClr val="00B050"/>
                </a:solidFill>
                <a:latin typeface="Arial" panose="020B0604020202020204" pitchFamily="34" charset="0"/>
                <a:cs typeface="Arial" panose="020B0604020202020204" pitchFamily="34" charset="0"/>
              </a:rPr>
              <a:t> </a:t>
            </a:r>
            <a:r>
              <a:rPr lang="en-US" sz="2200" b="1" i="1" dirty="0" err="1">
                <a:solidFill>
                  <a:srgbClr val="00B050"/>
                </a:solidFill>
                <a:latin typeface="Arial" panose="020B0604020202020204" pitchFamily="34" charset="0"/>
                <a:cs typeface="Arial" panose="020B0604020202020204" pitchFamily="34" charset="0"/>
              </a:rPr>
              <a:t>sóc</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4" name="AutoShape 12">
            <a:extLst>
              <a:ext uri="{FF2B5EF4-FFF2-40B4-BE49-F238E27FC236}">
                <a16:creationId xmlns="" xmlns:a16="http://schemas.microsoft.com/office/drawing/2014/main" id="{B61B9FB5-5293-624C-120C-25DAC9D5DDE4}"/>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5" name="TextBox 4">
            <a:extLst>
              <a:ext uri="{FF2B5EF4-FFF2-40B4-BE49-F238E27FC236}">
                <a16:creationId xmlns="" xmlns:a16="http://schemas.microsoft.com/office/drawing/2014/main" id="{1FF01EF7-ED7D-C927-B7C6-D13B3D8BF56F}"/>
              </a:ext>
            </a:extLst>
          </p:cNvPr>
          <p:cNvSpPr txBox="1"/>
          <p:nvPr/>
        </p:nvSpPr>
        <p:spPr>
          <a:xfrm>
            <a:off x="1329932" y="1307139"/>
            <a:ext cx="3510642" cy="415498"/>
          </a:xfrm>
          <a:prstGeom prst="rect">
            <a:avLst/>
          </a:prstGeom>
          <a:noFill/>
        </p:spPr>
        <p:txBody>
          <a:bodyPr wrap="square">
            <a:spAutoFit/>
          </a:bodyPr>
          <a:lstStyle/>
          <a:p>
            <a:pPr marL="0" marR="0">
              <a:spcBef>
                <a:spcPts val="0"/>
              </a:spcBef>
              <a:spcAft>
                <a:spcPts val="0"/>
              </a:spcAft>
            </a:pPr>
            <a:r>
              <a:rPr lang="en-US" sz="2100" b="1" dirty="0" err="1">
                <a:solidFill>
                  <a:srgbClr val="0070C0"/>
                </a:solidFill>
                <a:effectLst/>
                <a:latin typeface="Arial" panose="020B0604020202020204" pitchFamily="34" charset="0"/>
                <a:cs typeface="Arial" panose="020B0604020202020204" pitchFamily="34" charset="0"/>
              </a:rPr>
              <a:t>Phòng</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trừ</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sâu</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bệnh</a:t>
            </a:r>
            <a:r>
              <a:rPr lang="en-US" sz="2100" b="1" dirty="0">
                <a:solidFill>
                  <a:srgbClr val="0070C0"/>
                </a:solidFill>
                <a:effectLst/>
                <a:latin typeface="Arial" panose="020B0604020202020204" pitchFamily="34" charset="0"/>
                <a:cs typeface="Arial" panose="020B0604020202020204" pitchFamily="34" charset="0"/>
              </a:rPr>
              <a:t> </a:t>
            </a:r>
            <a:r>
              <a:rPr lang="en-US" sz="2100" b="1" dirty="0" err="1">
                <a:solidFill>
                  <a:srgbClr val="0070C0"/>
                </a:solidFill>
                <a:effectLst/>
                <a:latin typeface="Arial" panose="020B0604020202020204" pitchFamily="34" charset="0"/>
                <a:cs typeface="Arial" panose="020B0604020202020204" pitchFamily="34" charset="0"/>
              </a:rPr>
              <a:t>hại</a:t>
            </a:r>
            <a:endParaRPr lang="en-US" sz="2100" b="1" dirty="0">
              <a:solidFill>
                <a:srgbClr val="0070C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F92722F8-8FAC-2A6F-5D3F-E1B4FE07040A}"/>
              </a:ext>
            </a:extLst>
          </p:cNvPr>
          <p:cNvSpPr txBox="1"/>
          <p:nvPr/>
        </p:nvSpPr>
        <p:spPr>
          <a:xfrm>
            <a:off x="0" y="5263213"/>
            <a:ext cx="6645112" cy="1486689"/>
          </a:xfrm>
          <a:prstGeom prst="rect">
            <a:avLst/>
          </a:prstGeom>
          <a:noFill/>
        </p:spPr>
        <p:txBody>
          <a:bodyPr wrap="square">
            <a:spAutoFit/>
          </a:bodyPr>
          <a:lstStyle/>
          <a:p>
            <a:pPr marL="342900" marR="0" indent="-342900">
              <a:lnSpc>
                <a:spcPct val="150000"/>
              </a:lnSpc>
              <a:spcBef>
                <a:spcPts val="300"/>
              </a:spcBef>
              <a:spcAft>
                <a:spcPts val="300"/>
              </a:spcAft>
              <a:buFont typeface="Courier New" panose="02070309020205020404" pitchFamily="49" charset="0"/>
              <a:buChar char="o"/>
            </a:pPr>
            <a:r>
              <a:rPr lang="en-US" sz="2100" dirty="0" err="1">
                <a:solidFill>
                  <a:srgbClr val="0070C0"/>
                </a:solidFill>
                <a:effectLst/>
                <a:latin typeface="Arial" panose="020B0604020202020204" pitchFamily="34" charset="0"/>
                <a:cs typeface="Arial" panose="020B0604020202020204" pitchFamily="34" charset="0"/>
              </a:rPr>
              <a:t>Biện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pháp</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canh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tác</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vệ</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sinh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đồng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ruộng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làm</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đất</a:t>
            </a:r>
            <a:r>
              <a:rPr lang="en-US" sz="2100" dirty="0">
                <a:solidFill>
                  <a:srgbClr val="0070C0"/>
                </a:solidFill>
                <a:effectLst/>
                <a:latin typeface="Arial" panose="020B0604020202020204" pitchFamily="34" charset="0"/>
                <a:cs typeface="Arial" panose="020B0604020202020204" pitchFamily="34" charset="0"/>
              </a:rPr>
              <a:t>,...</a:t>
            </a:r>
            <a:r>
              <a:rPr lang="en-US" sz="2100" dirty="0" err="1">
                <a:solidFill>
                  <a:srgbClr val="0070C0"/>
                </a:solidFill>
                <a:effectLst/>
                <a:latin typeface="Arial" panose="020B0604020202020204" pitchFamily="34" charset="0"/>
                <a:cs typeface="Arial" panose="020B0604020202020204" pitchFamily="34" charset="0"/>
              </a:rPr>
              <a:t>ngăn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ngừa</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và</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giảm</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thiệt</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hại</a:t>
            </a:r>
            <a:r>
              <a:rPr lang="en-US" sz="2100" dirty="0">
                <a:solidFill>
                  <a:srgbClr val="0070C0"/>
                </a:solidFill>
                <a:effectLst/>
                <a:latin typeface="Arial" panose="020B0604020202020204" pitchFamily="34" charset="0"/>
                <a:cs typeface="Arial" panose="020B0604020202020204" pitchFamily="34" charset="0"/>
              </a:rPr>
              <a:t> do </a:t>
            </a:r>
            <a:r>
              <a:rPr lang="en-US" sz="2100" dirty="0" err="1">
                <a:solidFill>
                  <a:srgbClr val="0070C0"/>
                </a:solidFill>
                <a:effectLst/>
                <a:latin typeface="Arial" panose="020B0604020202020204" pitchFamily="34" charset="0"/>
                <a:cs typeface="Arial" panose="020B0604020202020204" pitchFamily="34" charset="0"/>
              </a:rPr>
              <a:t>các</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loài</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sâu</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bệnh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gây</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ra.</a:t>
            </a:r>
            <a:endParaRPr lang="en-US" sz="2100" dirty="0">
              <a:solidFill>
                <a:srgbClr val="0070C0"/>
              </a:solidFill>
              <a:effectLst/>
              <a:latin typeface="Arial" panose="020B0604020202020204" pitchFamily="34" charset="0"/>
              <a:cs typeface="Arial" panose="020B0604020202020204" pitchFamily="34" charset="0"/>
            </a:endParaRPr>
          </a:p>
        </p:txBody>
      </p:sp>
      <p:pic>
        <p:nvPicPr>
          <p:cNvPr id="16386" name="Picture 2" descr="Kỹ thuật canh tác thúc đẩy cây trồng phát triển và tăng trưởng tự nhiên tốt">
            <a:extLst>
              <a:ext uri="{FF2B5EF4-FFF2-40B4-BE49-F238E27FC236}">
                <a16:creationId xmlns="" xmlns:a16="http://schemas.microsoft.com/office/drawing/2014/main" id="{F30A7B8F-8963-0D83-BF27-89E29BC14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57" y="1854305"/>
            <a:ext cx="5955196" cy="314415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Kỹ thuật phòng trừ sâu bệnh trong nông nghiệp hữu cơ - Phân bón hữu cơ -  Nhà máy sản xuất Phân bón Ong Biển">
            <a:extLst>
              <a:ext uri="{FF2B5EF4-FFF2-40B4-BE49-F238E27FC236}">
                <a16:creationId xmlns="" xmlns:a16="http://schemas.microsoft.com/office/drawing/2014/main" id="{1F1C329F-0E63-60D6-6A8D-8C954ACBF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696" y="1854305"/>
            <a:ext cx="5394047" cy="31441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B1E2F236-C74C-DF87-87A0-F4947DECBCF5}"/>
              </a:ext>
            </a:extLst>
          </p:cNvPr>
          <p:cNvSpPr txBox="1"/>
          <p:nvPr/>
        </p:nvSpPr>
        <p:spPr>
          <a:xfrm>
            <a:off x="6548696" y="5207977"/>
            <a:ext cx="5643304" cy="1001941"/>
          </a:xfrm>
          <a:prstGeom prst="rect">
            <a:avLst/>
          </a:prstGeom>
          <a:noFill/>
        </p:spPr>
        <p:txBody>
          <a:bodyPr wrap="square">
            <a:spAutoFit/>
          </a:bodyPr>
          <a:lstStyle/>
          <a:p>
            <a:pPr marL="342900" marR="0" indent="-342900">
              <a:lnSpc>
                <a:spcPct val="150000"/>
              </a:lnSpc>
              <a:spcBef>
                <a:spcPts val="0"/>
              </a:spcBef>
              <a:spcAft>
                <a:spcPts val="0"/>
              </a:spcAft>
              <a:buFont typeface="Courier New" panose="02070309020205020404" pitchFamily="49" charset="0"/>
              <a:buChar char="o"/>
            </a:pPr>
            <a:r>
              <a:rPr lang="vi-VN" sz="2100" dirty="0">
                <a:solidFill>
                  <a:srgbClr val="0070C0"/>
                </a:solidFill>
                <a:effectLst/>
              </a:rPr>
              <a:t>Biện pháp vật lí, cơ giới: bẫy bả, bắt bằng tay, bao quá, che lưới,...</a:t>
            </a:r>
          </a:p>
        </p:txBody>
      </p:sp>
      <p:cxnSp>
        <p:nvCxnSpPr>
          <p:cNvPr id="11" name="Straight Connector 10">
            <a:extLst>
              <a:ext uri="{FF2B5EF4-FFF2-40B4-BE49-F238E27FC236}">
                <a16:creationId xmlns="" xmlns:a16="http://schemas.microsoft.com/office/drawing/2014/main" id="{03EFA586-1433-ECE4-49D2-B860C11D2FFE}"/>
              </a:ext>
            </a:extLst>
          </p:cNvPr>
          <p:cNvCxnSpPr>
            <a:cxnSpLocks/>
          </p:cNvCxnSpPr>
          <p:nvPr/>
        </p:nvCxnSpPr>
        <p:spPr>
          <a:xfrm>
            <a:off x="6400800" y="1854305"/>
            <a:ext cx="0" cy="4895597"/>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pic>
        <p:nvPicPr>
          <p:cNvPr id="16390" name="Picture 6" descr="Kỹ thuật phòng trừ sâu bệnh trong nông nghiệp hữu cơ - Phân bón hữu cơ -  Nhà máy sản xuất Phân bón Ong Biển">
            <a:extLst>
              <a:ext uri="{FF2B5EF4-FFF2-40B4-BE49-F238E27FC236}">
                <a16:creationId xmlns="" xmlns:a16="http://schemas.microsoft.com/office/drawing/2014/main" id="{9FCBE6C7-ECBE-76DE-6F4C-DD5430968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61" y="1854305"/>
            <a:ext cx="6103087" cy="32116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1C175B15-2CEB-9473-2C60-95F384424751}"/>
              </a:ext>
            </a:extLst>
          </p:cNvPr>
          <p:cNvPicPr>
            <a:picLocks noChangeAspect="1"/>
          </p:cNvPicPr>
          <p:nvPr/>
        </p:nvPicPr>
        <p:blipFill>
          <a:blip r:embed="rId5"/>
          <a:stretch>
            <a:fillRect/>
          </a:stretch>
        </p:blipFill>
        <p:spPr>
          <a:xfrm>
            <a:off x="0" y="5263213"/>
            <a:ext cx="6326155" cy="1486689"/>
          </a:xfrm>
          <a:prstGeom prst="rect">
            <a:avLst/>
          </a:prstGeom>
        </p:spPr>
      </p:pic>
      <p:sp>
        <p:nvSpPr>
          <p:cNvPr id="34" name="TextBox 33">
            <a:extLst>
              <a:ext uri="{FF2B5EF4-FFF2-40B4-BE49-F238E27FC236}">
                <a16:creationId xmlns="" xmlns:a16="http://schemas.microsoft.com/office/drawing/2014/main" id="{69CD67DF-9440-7C64-2891-C55822078090}"/>
              </a:ext>
            </a:extLst>
          </p:cNvPr>
          <p:cNvSpPr txBox="1"/>
          <p:nvPr/>
        </p:nvSpPr>
        <p:spPr>
          <a:xfrm>
            <a:off x="94102" y="5263213"/>
            <a:ext cx="6265506" cy="1486689"/>
          </a:xfrm>
          <a:prstGeom prst="rect">
            <a:avLst/>
          </a:prstGeom>
          <a:noFill/>
        </p:spPr>
        <p:txBody>
          <a:bodyPr wrap="square">
            <a:spAutoFit/>
          </a:bodyPr>
          <a:lstStyle/>
          <a:p>
            <a:pPr marL="342900" marR="0" indent="-342900">
              <a:lnSpc>
                <a:spcPct val="150000"/>
              </a:lnSpc>
              <a:spcBef>
                <a:spcPts val="300"/>
              </a:spcBef>
              <a:spcAft>
                <a:spcPts val="300"/>
              </a:spcAft>
              <a:buFont typeface="Courier New" panose="02070309020205020404" pitchFamily="49" charset="0"/>
              <a:buChar char="o"/>
            </a:pPr>
            <a:r>
              <a:rPr lang="en-US" sz="2100" dirty="0" err="1">
                <a:solidFill>
                  <a:srgbClr val="0070C0"/>
                </a:solidFill>
                <a:effectLst/>
                <a:latin typeface="Arial" panose="020B0604020202020204" pitchFamily="34" charset="0"/>
                <a:cs typeface="Arial" panose="020B0604020202020204" pitchFamily="34" charset="0"/>
              </a:rPr>
              <a:t>Biện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pháp</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sinh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học</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sử</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dụng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các</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loài</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sinh</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vật</a:t>
            </a:r>
            <a:r>
              <a:rPr lang="en-US" sz="2100" dirty="0">
                <a:solidFill>
                  <a:srgbClr val="0070C0"/>
                </a:solidFill>
                <a:effectLst/>
                <a:latin typeface="Arial" panose="020B0604020202020204" pitchFamily="34" charset="0"/>
                <a:cs typeface="Arial" panose="020B0604020202020204" pitchFamily="34" charset="0"/>
              </a:rPr>
              <a:t> hay </a:t>
            </a:r>
            <a:r>
              <a:rPr lang="en-US" sz="2100" dirty="0" err="1">
                <a:solidFill>
                  <a:srgbClr val="0070C0"/>
                </a:solidFill>
                <a:effectLst/>
                <a:latin typeface="Arial" panose="020B0604020202020204" pitchFamily="34" charset="0"/>
                <a:cs typeface="Arial" panose="020B0604020202020204" pitchFamily="34" charset="0"/>
              </a:rPr>
              <a:t>sản</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phẩm</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hoạt</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động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của</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chúng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để</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phòng</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trừ</a:t>
            </a:r>
            <a:r>
              <a:rPr lang="en-US" sz="2100" dirty="0">
                <a:solidFill>
                  <a:srgbClr val="0070C0"/>
                </a:solidFill>
                <a:effectLst/>
                <a:latin typeface="Arial" panose="020B0604020202020204" pitchFamily="34" charset="0"/>
                <a:cs typeface="Arial" panose="020B0604020202020204" pitchFamily="34" charset="0"/>
              </a:rPr>
              <a:t> </a:t>
            </a:r>
            <a:r>
              <a:rPr lang="en-US" sz="2100" dirty="0" err="1">
                <a:solidFill>
                  <a:srgbClr val="0070C0"/>
                </a:solidFill>
                <a:effectLst/>
                <a:latin typeface="Arial" panose="020B0604020202020204" pitchFamily="34" charset="0"/>
                <a:cs typeface="Arial" panose="020B0604020202020204" pitchFamily="34" charset="0"/>
              </a:rPr>
              <a:t>sâu</a:t>
            </a:r>
            <a:endParaRPr lang="en-US" sz="2100" dirty="0">
              <a:solidFill>
                <a:srgbClr val="0070C0"/>
              </a:solidFill>
              <a:effectLst/>
              <a:latin typeface="Arial" panose="020B0604020202020204" pitchFamily="34" charset="0"/>
              <a:cs typeface="Arial" panose="020B0604020202020204" pitchFamily="34" charset="0"/>
            </a:endParaRPr>
          </a:p>
        </p:txBody>
      </p:sp>
      <p:pic>
        <p:nvPicPr>
          <p:cNvPr id="36" name="Picture 35">
            <a:extLst>
              <a:ext uri="{FF2B5EF4-FFF2-40B4-BE49-F238E27FC236}">
                <a16:creationId xmlns="" xmlns:a16="http://schemas.microsoft.com/office/drawing/2014/main" id="{F4CC26E1-F020-49AA-A93B-C7A4048D9E53}"/>
              </a:ext>
            </a:extLst>
          </p:cNvPr>
          <p:cNvPicPr>
            <a:picLocks noChangeAspect="1"/>
          </p:cNvPicPr>
          <p:nvPr/>
        </p:nvPicPr>
        <p:blipFill>
          <a:blip r:embed="rId6"/>
          <a:stretch>
            <a:fillRect/>
          </a:stretch>
        </p:blipFill>
        <p:spPr>
          <a:xfrm>
            <a:off x="6475446" y="1847020"/>
            <a:ext cx="5615192" cy="4525788"/>
          </a:xfrm>
          <a:prstGeom prst="rect">
            <a:avLst/>
          </a:prstGeom>
        </p:spPr>
      </p:pic>
      <p:pic>
        <p:nvPicPr>
          <p:cNvPr id="16392" name="Picture 8" descr="Gel bôi tại chỗ bảo vệ nông dân khỏi tác hại của thuốc trừ sâu">
            <a:extLst>
              <a:ext uri="{FF2B5EF4-FFF2-40B4-BE49-F238E27FC236}">
                <a16:creationId xmlns="" xmlns:a16="http://schemas.microsoft.com/office/drawing/2014/main" id="{88BEBCF8-977C-0F3B-F5DC-E4600BFD23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7148" y="1835446"/>
            <a:ext cx="5418845" cy="323055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 xmlns:a16="http://schemas.microsoft.com/office/drawing/2014/main" id="{A64A399A-7E80-383E-DE2A-991641F91302}"/>
              </a:ext>
            </a:extLst>
          </p:cNvPr>
          <p:cNvSpPr txBox="1"/>
          <p:nvPr/>
        </p:nvSpPr>
        <p:spPr>
          <a:xfrm>
            <a:off x="6434253" y="5238625"/>
            <a:ext cx="5757746" cy="1001941"/>
          </a:xfrm>
          <a:prstGeom prst="rect">
            <a:avLst/>
          </a:prstGeom>
          <a:noFill/>
        </p:spPr>
        <p:txBody>
          <a:bodyPr wrap="square">
            <a:spAutoFit/>
          </a:bodyPr>
          <a:lstStyle/>
          <a:p>
            <a:pPr marL="285750" marR="0" indent="-285750">
              <a:lnSpc>
                <a:spcPct val="150000"/>
              </a:lnSpc>
              <a:spcBef>
                <a:spcPts val="0"/>
              </a:spcBef>
              <a:spcAft>
                <a:spcPts val="0"/>
              </a:spcAft>
              <a:buFont typeface="Courier New" panose="02070309020205020404" pitchFamily="49" charset="0"/>
              <a:buChar char="o"/>
            </a:pPr>
            <a:r>
              <a:rPr lang="vi-VN" sz="2100" dirty="0">
                <a:solidFill>
                  <a:srgbClr val="0070C0"/>
                </a:solidFill>
                <a:effectLst/>
                <a:latin typeface="Arial" panose="020B0604020202020204" pitchFamily="34" charset="0"/>
                <a:cs typeface="Arial" panose="020B0604020202020204" pitchFamily="34" charset="0"/>
              </a:rPr>
              <a:t>Biện pháp hoá học: sử dụng thuốc bảo vệ thực vật hoá học </a:t>
            </a:r>
            <a:r>
              <a:rPr lang="en-US" sz="2100" dirty="0">
                <a:solidFill>
                  <a:srgbClr val="0070C0"/>
                </a:solidFill>
                <a:latin typeface="Arial" panose="020B0604020202020204" pitchFamily="34" charset="0"/>
                <a:cs typeface="Arial" panose="020B0604020202020204" pitchFamily="34" charset="0"/>
              </a:rPr>
              <a:t>…</a:t>
            </a:r>
            <a:r>
              <a:rPr lang="vi-VN" sz="2100" dirty="0">
                <a:solidFill>
                  <a:srgbClr val="0070C0"/>
                </a:solidFill>
                <a:effectLst/>
                <a:latin typeface="Arial" panose="020B0604020202020204" pitchFamily="34" charset="0"/>
                <a:cs typeface="Arial" panose="020B0604020202020204" pitchFamily="34" charset="0"/>
              </a:rPr>
              <a:t>để tiêu diệt sâu bệnh.</a:t>
            </a:r>
          </a:p>
        </p:txBody>
      </p:sp>
      <p:pic>
        <p:nvPicPr>
          <p:cNvPr id="16394" name="Picture 10" descr="Trẻ Em, Học Tập, Học Bài, Giáo Dục, Mầm Non, Tải hình PNG 125 -  Free.Vector6.com">
            <a:extLst>
              <a:ext uri="{FF2B5EF4-FFF2-40B4-BE49-F238E27FC236}">
                <a16:creationId xmlns="" xmlns:a16="http://schemas.microsoft.com/office/drawing/2014/main" id="{75719E92-8DA2-3312-D541-F19351771E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1428" y="-407701"/>
            <a:ext cx="3361388" cy="269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275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down)">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388"/>
                                        </p:tgtEl>
                                        <p:attrNameLst>
                                          <p:attrName>style.visibility</p:attrName>
                                        </p:attrNameLst>
                                      </p:cBhvr>
                                      <p:to>
                                        <p:strVal val="visible"/>
                                      </p:to>
                                    </p:set>
                                    <p:animEffect transition="in" filter="circle(in)">
                                      <p:cBhvr>
                                        <p:cTn id="22" dur="2000"/>
                                        <p:tgtEl>
                                          <p:spTgt spid="1638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6390"/>
                                        </p:tgtEl>
                                        <p:attrNameLst>
                                          <p:attrName>style.visibility</p:attrName>
                                        </p:attrNameLst>
                                      </p:cBhvr>
                                      <p:to>
                                        <p:strVal val="visible"/>
                                      </p:to>
                                    </p:set>
                                    <p:animEffect transition="in" filter="barn(inVertical)">
                                      <p:cBhvr>
                                        <p:cTn id="35" dur="500"/>
                                        <p:tgtEl>
                                          <p:spTgt spid="1639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circle(in)">
                                      <p:cBhvr>
                                        <p:cTn id="45" dur="20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par>
                                <p:cTn id="51" presetID="16" presetClass="entr" presetSubtype="21" fill="hold" nodeType="withEffect">
                                  <p:stCondLst>
                                    <p:cond delay="0"/>
                                  </p:stCondLst>
                                  <p:childTnLst>
                                    <p:set>
                                      <p:cBhvr>
                                        <p:cTn id="52" dur="1" fill="hold">
                                          <p:stCondLst>
                                            <p:cond delay="0"/>
                                          </p:stCondLst>
                                        </p:cTn>
                                        <p:tgtEl>
                                          <p:spTgt spid="16392"/>
                                        </p:tgtEl>
                                        <p:attrNameLst>
                                          <p:attrName>style.visibility</p:attrName>
                                        </p:attrNameLst>
                                      </p:cBhvr>
                                      <p:to>
                                        <p:strVal val="visible"/>
                                      </p:to>
                                    </p:set>
                                    <p:animEffect transition="in" filter="barn(inVertical)">
                                      <p:cBhvr>
                                        <p:cTn id="53"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4"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86FDF50-8102-2FEB-79D9-E56FC95117C3}"/>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B0E5B834-AD86-B9D3-7C52-A7DE10C6855D}"/>
              </a:ext>
            </a:extLst>
          </p:cNvPr>
          <p:cNvSpPr txBox="1"/>
          <p:nvPr/>
        </p:nvSpPr>
        <p:spPr>
          <a:xfrm>
            <a:off x="981211" y="914252"/>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Thu </a:t>
            </a:r>
            <a:r>
              <a:rPr lang="en-US" sz="2200" b="1" i="1" dirty="0" err="1">
                <a:solidFill>
                  <a:srgbClr val="00B050"/>
                </a:solidFill>
                <a:latin typeface="Arial" panose="020B0604020202020204" pitchFamily="34" charset="0"/>
                <a:cs typeface="Arial" panose="020B0604020202020204" pitchFamily="34" charset="0"/>
              </a:rPr>
              <a:t>hoạch</a:t>
            </a:r>
            <a:endParaRPr lang="en-US" sz="2200" i="1" dirty="0">
              <a:solidFill>
                <a:srgbClr val="00B050"/>
              </a:solidFill>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 xmlns:a16="http://schemas.microsoft.com/office/drawing/2014/main" id="{D5739150-D1FD-15A7-98A2-816D6FBA3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61" y="1976149"/>
            <a:ext cx="5318449" cy="47866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4C6E2CEF-3C8D-1AEA-0706-3C2318C00468}"/>
              </a:ext>
            </a:extLst>
          </p:cNvPr>
          <p:cNvSpPr txBox="1"/>
          <p:nvPr/>
        </p:nvSpPr>
        <p:spPr>
          <a:xfrm>
            <a:off x="952402" y="3248561"/>
            <a:ext cx="3463829" cy="1001941"/>
          </a:xfrm>
          <a:prstGeom prst="rect">
            <a:avLst/>
          </a:prstGeom>
          <a:noFill/>
        </p:spPr>
        <p:txBody>
          <a:bodyPr wrap="square">
            <a:spAutoFit/>
          </a:bodyPr>
          <a:lstStyle/>
          <a:p>
            <a:pPr marR="0" algn="just">
              <a:lnSpc>
                <a:spcPct val="150000"/>
              </a:lnSpc>
              <a:spcBef>
                <a:spcPts val="300"/>
              </a:spcBef>
              <a:spcAft>
                <a:spcPts val="300"/>
              </a:spcAft>
            </a:pPr>
            <a:r>
              <a:rPr lang="en-US" sz="2100" dirty="0">
                <a:solidFill>
                  <a:srgbClr val="C00000"/>
                </a:solidFill>
                <a:effectLst/>
                <a:latin typeface="Arial" panose="020B0604020202020204" pitchFamily="34" charset="0"/>
                <a:cs typeface="Arial" panose="020B0604020202020204" pitchFamily="34" charset="0"/>
              </a:rPr>
              <a:t>Ý </a:t>
            </a:r>
            <a:r>
              <a:rPr lang="en-US" sz="2100" dirty="0" err="1">
                <a:solidFill>
                  <a:srgbClr val="C00000"/>
                </a:solidFill>
                <a:effectLst/>
                <a:latin typeface="Arial" panose="020B0604020202020204" pitchFamily="34" charset="0"/>
                <a:cs typeface="Arial" panose="020B0604020202020204" pitchFamily="34" charset="0"/>
              </a:rPr>
              <a:t>nghĩa</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của</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việc</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thu</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hoạch</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đúng</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thời</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điểm</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là</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gì</a:t>
            </a:r>
            <a:r>
              <a:rPr lang="en-US" sz="2100" dirty="0">
                <a:solidFill>
                  <a:srgbClr val="C00000"/>
                </a:solidFill>
                <a:effectLst/>
                <a:latin typeface="Arial" panose="020B0604020202020204" pitchFamily="34" charset="0"/>
                <a:cs typeface="Arial" panose="020B0604020202020204" pitchFamily="34" charset="0"/>
              </a:rPr>
              <a:t>?</a:t>
            </a:r>
          </a:p>
        </p:txBody>
      </p:sp>
      <p:sp>
        <p:nvSpPr>
          <p:cNvPr id="9" name="Thought Bubble: Cloud 8">
            <a:extLst>
              <a:ext uri="{FF2B5EF4-FFF2-40B4-BE49-F238E27FC236}">
                <a16:creationId xmlns="" xmlns:a16="http://schemas.microsoft.com/office/drawing/2014/main" id="{27FABEE5-B9B2-FFBB-7FBB-742FEF0492F7}"/>
              </a:ext>
            </a:extLst>
          </p:cNvPr>
          <p:cNvSpPr/>
          <p:nvPr/>
        </p:nvSpPr>
        <p:spPr>
          <a:xfrm>
            <a:off x="6661295" y="157640"/>
            <a:ext cx="4477033" cy="3244918"/>
          </a:xfrm>
          <a:prstGeom prst="cloudCallout">
            <a:avLst>
              <a:gd name="adj1" fmla="val 27507"/>
              <a:gd name="adj2" fmla="val 98185"/>
            </a:avLst>
          </a:prstGeom>
          <a:blipFill>
            <a:blip r:embed="rId3"/>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12">
            <a:extLst>
              <a:ext uri="{FF2B5EF4-FFF2-40B4-BE49-F238E27FC236}">
                <a16:creationId xmlns="" xmlns:a16="http://schemas.microsoft.com/office/drawing/2014/main" id="{0D43F1E2-63D1-352D-8A14-0921999CD1DA}"/>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pic>
        <p:nvPicPr>
          <p:cNvPr id="1030" name="Picture 6" descr="บ้านภาษา ศิลปะ และดนตรีครูฝน: การเรียนรู้เปรียบได้กับการปลูกพืช  学習は植栽と一緒だと思います。">
            <a:extLst>
              <a:ext uri="{FF2B5EF4-FFF2-40B4-BE49-F238E27FC236}">
                <a16:creationId xmlns="" xmlns:a16="http://schemas.microsoft.com/office/drawing/2014/main" id="{181716BA-2822-8DB4-C225-189DDA804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098" y="3706386"/>
            <a:ext cx="3098898" cy="3244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 tải Clover - Hỗ trợ duyệt theo tab cho Windows Explorer">
            <a:extLst>
              <a:ext uri="{FF2B5EF4-FFF2-40B4-BE49-F238E27FC236}">
                <a16:creationId xmlns="" xmlns:a16="http://schemas.microsoft.com/office/drawing/2014/main" id="{6A9712AF-D02D-F9DF-3B3A-999E2AE0DE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8939" y="904919"/>
            <a:ext cx="793102" cy="7758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ownload - tải Clover - Hỗ trợ duyệt theo tab cho Windows Explorer">
            <a:extLst>
              <a:ext uri="{FF2B5EF4-FFF2-40B4-BE49-F238E27FC236}">
                <a16:creationId xmlns="" xmlns:a16="http://schemas.microsoft.com/office/drawing/2014/main" id="{530B5850-AF09-F620-8522-FD917661A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101" y="5328845"/>
            <a:ext cx="793102" cy="7758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ownload - tải Clover - Hỗ trợ duyệt theo tab cho Windows Explorer">
            <a:extLst>
              <a:ext uri="{FF2B5EF4-FFF2-40B4-BE49-F238E27FC236}">
                <a16:creationId xmlns="" xmlns:a16="http://schemas.microsoft.com/office/drawing/2014/main" id="{67468004-9313-B75D-ED4A-95ECF9E0E2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49150" y="2653139"/>
            <a:ext cx="793102" cy="7758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Download - tải Clover - Hỗ trợ duyệt theo tab cho Windows Explorer">
            <a:extLst>
              <a:ext uri="{FF2B5EF4-FFF2-40B4-BE49-F238E27FC236}">
                <a16:creationId xmlns="" xmlns:a16="http://schemas.microsoft.com/office/drawing/2014/main" id="{9B0A30B8-F3FB-FAB7-F19C-7D584A0F00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6853" y="3862571"/>
            <a:ext cx="793102" cy="775861"/>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 xmlns:a16="http://schemas.microsoft.com/office/drawing/2014/main" id="{873F2216-04D7-C031-7B63-2D0BABEFFDAC}"/>
              </a:ext>
            </a:extLst>
          </p:cNvPr>
          <p:cNvSpPr/>
          <p:nvPr/>
        </p:nvSpPr>
        <p:spPr>
          <a:xfrm>
            <a:off x="6025724" y="3860983"/>
            <a:ext cx="2874088" cy="1071606"/>
          </a:xfrm>
          <a:prstGeom prst="wedgeRoundRectCallout">
            <a:avLst>
              <a:gd name="adj1" fmla="val 54639"/>
              <a:gd name="adj2" fmla="val 76703"/>
              <a:gd name="adj3" fmla="val 16667"/>
            </a:avLst>
          </a:prstGeom>
          <a:solidFill>
            <a:schemeClr val="accent6">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15D05E06-91B5-3F56-65D0-34A2F0551452}"/>
              </a:ext>
            </a:extLst>
          </p:cNvPr>
          <p:cNvSpPr txBox="1"/>
          <p:nvPr/>
        </p:nvSpPr>
        <p:spPr>
          <a:xfrm>
            <a:off x="5784832" y="3868480"/>
            <a:ext cx="3264158" cy="1001941"/>
          </a:xfrm>
          <a:prstGeom prst="rect">
            <a:avLst/>
          </a:prstGeom>
          <a:noFill/>
        </p:spPr>
        <p:txBody>
          <a:bodyPr wrap="square">
            <a:spAutoFit/>
          </a:bodyPr>
          <a:lstStyle/>
          <a:p>
            <a:pPr marL="0" marR="0" algn="ctr">
              <a:lnSpc>
                <a:spcPct val="150000"/>
              </a:lnSpc>
              <a:spcBef>
                <a:spcPts val="0"/>
              </a:spcBef>
              <a:spcAft>
                <a:spcPts val="0"/>
              </a:spcAft>
            </a:pPr>
            <a:r>
              <a:rPr lang="vi-VN" sz="2100" dirty="0">
                <a:solidFill>
                  <a:srgbClr val="0070C0"/>
                </a:solidFill>
                <a:effectLst/>
              </a:rPr>
              <a:t> </a:t>
            </a:r>
            <a:r>
              <a:rPr lang="en-US" sz="2100" dirty="0">
                <a:solidFill>
                  <a:srgbClr val="0070C0"/>
                </a:solidFill>
                <a:effectLst/>
              </a:rPr>
              <a:t>G</a:t>
            </a:r>
            <a:r>
              <a:rPr lang="vi-VN" sz="2100" dirty="0">
                <a:solidFill>
                  <a:srgbClr val="0070C0"/>
                </a:solidFill>
                <a:effectLst/>
              </a:rPr>
              <a:t>iúp đảm bảo số lượng và chất lượng nông sản</a:t>
            </a:r>
          </a:p>
        </p:txBody>
      </p:sp>
    </p:spTree>
    <p:extLst>
      <p:ext uri="{BB962C8B-B14F-4D97-AF65-F5344CB8AC3E}">
        <p14:creationId xmlns:p14="http://schemas.microsoft.com/office/powerpoint/2010/main" val="2909186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86FDF50-8102-2FEB-79D9-E56FC95117C3}"/>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B0E5B834-AD86-B9D3-7C52-A7DE10C6855D}"/>
              </a:ext>
            </a:extLst>
          </p:cNvPr>
          <p:cNvSpPr txBox="1"/>
          <p:nvPr/>
        </p:nvSpPr>
        <p:spPr>
          <a:xfrm>
            <a:off x="981211" y="914252"/>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Thu </a:t>
            </a:r>
            <a:r>
              <a:rPr lang="en-US" sz="2200" b="1" i="1" dirty="0" err="1">
                <a:solidFill>
                  <a:srgbClr val="00B050"/>
                </a:solidFill>
                <a:latin typeface="Arial" panose="020B0604020202020204" pitchFamily="34" charset="0"/>
                <a:cs typeface="Arial" panose="020B0604020202020204" pitchFamily="34" charset="0"/>
              </a:rPr>
              <a:t>hoạch</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10" name="AutoShape 12">
            <a:extLst>
              <a:ext uri="{FF2B5EF4-FFF2-40B4-BE49-F238E27FC236}">
                <a16:creationId xmlns="" xmlns:a16="http://schemas.microsoft.com/office/drawing/2014/main" id="{0D43F1E2-63D1-352D-8A14-0921999CD1DA}"/>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5" name="TextBox 4">
            <a:extLst>
              <a:ext uri="{FF2B5EF4-FFF2-40B4-BE49-F238E27FC236}">
                <a16:creationId xmlns="" xmlns:a16="http://schemas.microsoft.com/office/drawing/2014/main" id="{91212C60-21BF-F338-7428-E082317629D1}"/>
              </a:ext>
            </a:extLst>
          </p:cNvPr>
          <p:cNvSpPr txBox="1"/>
          <p:nvPr/>
        </p:nvSpPr>
        <p:spPr>
          <a:xfrm>
            <a:off x="2721735" y="1535655"/>
            <a:ext cx="8371891" cy="537391"/>
          </a:xfrm>
          <a:prstGeom prst="rect">
            <a:avLst/>
          </a:prstGeom>
          <a:noFill/>
        </p:spPr>
        <p:txBody>
          <a:bodyPr wrap="square">
            <a:spAutoFit/>
          </a:bodyPr>
          <a:lstStyle/>
          <a:p>
            <a:pPr marL="0" marR="0" algn="just">
              <a:lnSpc>
                <a:spcPct val="150000"/>
              </a:lnSpc>
              <a:spcBef>
                <a:spcPts val="300"/>
              </a:spcBef>
              <a:spcAft>
                <a:spcPts val="300"/>
              </a:spcAft>
            </a:pPr>
            <a:r>
              <a:rPr lang="en-US" sz="2200" dirty="0" err="1">
                <a:solidFill>
                  <a:srgbClr val="C00000"/>
                </a:solidFill>
                <a:effectLst/>
                <a:latin typeface="Arial" panose="020B0604020202020204" pitchFamily="34" charset="0"/>
                <a:cs typeface="Arial" panose="020B0604020202020204" pitchFamily="34" charset="0"/>
              </a:rPr>
              <a:t>Có</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những</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cách</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nào</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để</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thu</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hoạch</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sản</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phẩm</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cây</a:t>
            </a:r>
            <a:r>
              <a:rPr lang="en-US" sz="2200" dirty="0">
                <a:solidFill>
                  <a:srgbClr val="C00000"/>
                </a:solidFill>
                <a:effectLst/>
                <a:latin typeface="Arial" panose="020B0604020202020204" pitchFamily="34" charset="0"/>
                <a:cs typeface="Arial" panose="020B0604020202020204" pitchFamily="34" charset="0"/>
              </a:rPr>
              <a:t> </a:t>
            </a:r>
            <a:r>
              <a:rPr lang="en-US" sz="2200" dirty="0" err="1">
                <a:solidFill>
                  <a:srgbClr val="C00000"/>
                </a:solidFill>
                <a:effectLst/>
                <a:latin typeface="Arial" panose="020B0604020202020204" pitchFamily="34" charset="0"/>
                <a:cs typeface="Arial" panose="020B0604020202020204" pitchFamily="34" charset="0"/>
              </a:rPr>
              <a:t>trồng</a:t>
            </a:r>
            <a:r>
              <a:rPr lang="en-US" sz="2200" dirty="0">
                <a:solidFill>
                  <a:srgbClr val="C00000"/>
                </a:solidFill>
                <a:latin typeface="Arial" panose="020B0604020202020204" pitchFamily="34" charset="0"/>
                <a:cs typeface="Arial" panose="020B0604020202020204" pitchFamily="34" charset="0"/>
              </a:rPr>
              <a:t>?</a:t>
            </a:r>
            <a:endParaRPr lang="en-US" sz="2200" dirty="0">
              <a:solidFill>
                <a:srgbClr val="C00000"/>
              </a:solidFill>
              <a:effectLst/>
              <a:latin typeface="Arial" panose="020B0604020202020204" pitchFamily="34" charset="0"/>
              <a:cs typeface="Arial" panose="020B0604020202020204" pitchFamily="34" charset="0"/>
            </a:endParaRPr>
          </a:p>
        </p:txBody>
      </p:sp>
      <p:sp>
        <p:nvSpPr>
          <p:cNvPr id="6" name="Speech Bubble: Rectangle with Corners Rounded 5">
            <a:extLst>
              <a:ext uri="{FF2B5EF4-FFF2-40B4-BE49-F238E27FC236}">
                <a16:creationId xmlns="" xmlns:a16="http://schemas.microsoft.com/office/drawing/2014/main" id="{341C450A-A760-4194-2567-5A83E6FA26F1}"/>
              </a:ext>
            </a:extLst>
          </p:cNvPr>
          <p:cNvSpPr/>
          <p:nvPr/>
        </p:nvSpPr>
        <p:spPr>
          <a:xfrm>
            <a:off x="771331" y="5701958"/>
            <a:ext cx="2202024" cy="543889"/>
          </a:xfrm>
          <a:prstGeom prst="wedgeRoundRectCallout">
            <a:avLst>
              <a:gd name="adj1" fmla="val -553"/>
              <a:gd name="adj2" fmla="val -68227"/>
              <a:gd name="adj3" fmla="val 16667"/>
            </a:avLst>
          </a:prstGeom>
          <a:solidFill>
            <a:schemeClr val="accent5">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7030A0"/>
                </a:solidFill>
                <a:latin typeface="Arial" panose="020B0604020202020204" pitchFamily="34" charset="0"/>
                <a:cs typeface="Arial" panose="020B0604020202020204" pitchFamily="34" charset="0"/>
              </a:rPr>
              <a:t>Hái</a:t>
            </a:r>
            <a:endParaRPr lang="en-US" sz="2200" dirty="0">
              <a:solidFill>
                <a:srgbClr val="7030A0"/>
              </a:solidFill>
              <a:latin typeface="Arial" panose="020B0604020202020204" pitchFamily="34" charset="0"/>
              <a:cs typeface="Arial" panose="020B0604020202020204" pitchFamily="34" charset="0"/>
            </a:endParaRPr>
          </a:p>
        </p:txBody>
      </p:sp>
      <p:pic>
        <p:nvPicPr>
          <p:cNvPr id="2054" name="Picture 6" descr="Hải Dương: Hành tỏi đang thối, giá bán lại bèo bọt, nông dân chán không  buồn nhổ">
            <a:extLst>
              <a:ext uri="{FF2B5EF4-FFF2-40B4-BE49-F238E27FC236}">
                <a16:creationId xmlns="" xmlns:a16="http://schemas.microsoft.com/office/drawing/2014/main" id="{2F04FD9F-C3AB-4595-F95A-2789C58C60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444620"/>
            <a:ext cx="3735662" cy="3143649"/>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 xmlns:a16="http://schemas.microsoft.com/office/drawing/2014/main" id="{6812436F-EA8F-51D8-3159-1525C4669367}"/>
              </a:ext>
            </a:extLst>
          </p:cNvPr>
          <p:cNvSpPr/>
          <p:nvPr/>
        </p:nvSpPr>
        <p:spPr>
          <a:xfrm>
            <a:off x="5260744" y="5701957"/>
            <a:ext cx="2202024" cy="543889"/>
          </a:xfrm>
          <a:prstGeom prst="wedgeRoundRectCallout">
            <a:avLst>
              <a:gd name="adj1" fmla="val -553"/>
              <a:gd name="adj2" fmla="val -68227"/>
              <a:gd name="adj3" fmla="val 16667"/>
            </a:avLst>
          </a:prstGeom>
          <a:solidFill>
            <a:schemeClr val="accent5">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7030A0"/>
                </a:solidFill>
                <a:latin typeface="Arial" panose="020B0604020202020204" pitchFamily="34" charset="0"/>
                <a:cs typeface="Arial" panose="020B0604020202020204" pitchFamily="34" charset="0"/>
              </a:rPr>
              <a:t>Nhổ</a:t>
            </a:r>
            <a:endParaRPr lang="en-US" sz="2200" dirty="0">
              <a:solidFill>
                <a:srgbClr val="7030A0"/>
              </a:solidFill>
              <a:latin typeface="Arial" panose="020B0604020202020204" pitchFamily="34" charset="0"/>
              <a:cs typeface="Arial" panose="020B0604020202020204" pitchFamily="34" charset="0"/>
            </a:endParaRPr>
          </a:p>
        </p:txBody>
      </p:sp>
      <p:pic>
        <p:nvPicPr>
          <p:cNvPr id="2056" name="Picture 8" descr="Góp phần nâng cao năng suất và chất lượng cà phê - Báo Gia Lai điện tử -  Tin nhanh - Chính xác">
            <a:extLst>
              <a:ext uri="{FF2B5EF4-FFF2-40B4-BE49-F238E27FC236}">
                <a16:creationId xmlns="" xmlns:a16="http://schemas.microsoft.com/office/drawing/2014/main" id="{147610E2-AAA5-EFE4-EDE8-2D3623A84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32" y="2444620"/>
            <a:ext cx="4085640" cy="31436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ách trồng Khoai Lang lấy củ to ngon BỰ chà bá trên đất">
            <a:extLst>
              <a:ext uri="{FF2B5EF4-FFF2-40B4-BE49-F238E27FC236}">
                <a16:creationId xmlns="" xmlns:a16="http://schemas.microsoft.com/office/drawing/2014/main" id="{0170809A-0F30-AD80-8521-E775824DB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0491" y="2484328"/>
            <a:ext cx="3735662" cy="3064231"/>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 xmlns:a16="http://schemas.microsoft.com/office/drawing/2014/main" id="{DE22EC84-F4D5-02A7-8383-8A213053A98D}"/>
              </a:ext>
            </a:extLst>
          </p:cNvPr>
          <p:cNvSpPr/>
          <p:nvPr/>
        </p:nvSpPr>
        <p:spPr>
          <a:xfrm>
            <a:off x="9369324" y="5701957"/>
            <a:ext cx="2202024" cy="543889"/>
          </a:xfrm>
          <a:prstGeom prst="wedgeRoundRectCallout">
            <a:avLst>
              <a:gd name="adj1" fmla="val -553"/>
              <a:gd name="adj2" fmla="val -68227"/>
              <a:gd name="adj3" fmla="val 16667"/>
            </a:avLst>
          </a:prstGeom>
          <a:solidFill>
            <a:schemeClr val="accent5">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7030A0"/>
                </a:solidFill>
                <a:latin typeface="Arial" panose="020B0604020202020204" pitchFamily="34" charset="0"/>
                <a:cs typeface="Arial" panose="020B0604020202020204" pitchFamily="34" charset="0"/>
              </a:rPr>
              <a:t>Đào</a:t>
            </a:r>
            <a:endParaRPr lang="en-US" sz="2200" dirty="0">
              <a:solidFill>
                <a:srgbClr val="7030A0"/>
              </a:solidFill>
              <a:latin typeface="Arial" panose="020B0604020202020204" pitchFamily="34" charset="0"/>
              <a:cs typeface="Arial" panose="020B0604020202020204" pitchFamily="34" charset="0"/>
            </a:endParaRPr>
          </a:p>
        </p:txBody>
      </p:sp>
      <p:pic>
        <p:nvPicPr>
          <p:cNvPr id="2062" name="Picture 14" descr="Cây Nông Nghiệp | Don't Starve Wiki | Fandom">
            <a:extLst>
              <a:ext uri="{FF2B5EF4-FFF2-40B4-BE49-F238E27FC236}">
                <a16:creationId xmlns="" xmlns:a16="http://schemas.microsoft.com/office/drawing/2014/main" id="{7424DFC7-D707-AD42-DCE0-201663661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2589" y="81492"/>
            <a:ext cx="983637" cy="168437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artoon Animation Tomatoes - Cà Chua Hoạt Hình Clipart - Large Size Png  Image - PikPng">
            <a:extLst>
              <a:ext uri="{FF2B5EF4-FFF2-40B4-BE49-F238E27FC236}">
                <a16:creationId xmlns="" xmlns:a16="http://schemas.microsoft.com/office/drawing/2014/main" id="{D30E3B0A-B765-0335-B17C-C350220E8B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8711" y="150751"/>
            <a:ext cx="1249979" cy="123150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ộ lồng lưỡi gặt lúa 3 món gắn máy cắt cỏ. GX35 và nhiều loại máy cắt cỏ, cắt  lúa khác | Tiki">
            <a:extLst>
              <a:ext uri="{FF2B5EF4-FFF2-40B4-BE49-F238E27FC236}">
                <a16:creationId xmlns="" xmlns:a16="http://schemas.microsoft.com/office/drawing/2014/main" id="{039F37A2-647A-27DC-260C-3D08B4A9EE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32" y="2444620"/>
            <a:ext cx="4085639" cy="3143649"/>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extLst>
              <a:ext uri="{FF2B5EF4-FFF2-40B4-BE49-F238E27FC236}">
                <a16:creationId xmlns="" xmlns:a16="http://schemas.microsoft.com/office/drawing/2014/main" id="{D5EF5C0B-3C0B-3908-39A7-29672C401B7A}"/>
              </a:ext>
            </a:extLst>
          </p:cNvPr>
          <p:cNvSpPr/>
          <p:nvPr/>
        </p:nvSpPr>
        <p:spPr>
          <a:xfrm>
            <a:off x="771331" y="5701957"/>
            <a:ext cx="2202024" cy="543889"/>
          </a:xfrm>
          <a:prstGeom prst="wedgeRoundRectCallout">
            <a:avLst>
              <a:gd name="adj1" fmla="val -553"/>
              <a:gd name="adj2" fmla="val -68227"/>
              <a:gd name="adj3" fmla="val 16667"/>
            </a:avLst>
          </a:prstGeom>
          <a:solidFill>
            <a:schemeClr val="accent5">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7030A0"/>
                </a:solidFill>
                <a:latin typeface="Arial" panose="020B0604020202020204" pitchFamily="34" charset="0"/>
                <a:cs typeface="Arial" panose="020B0604020202020204" pitchFamily="34" charset="0"/>
              </a:rPr>
              <a:t>Cắt</a:t>
            </a:r>
            <a:endParaRPr lang="en-US" sz="22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6154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wipe(down)">
                                      <p:cBhvr>
                                        <p:cTn id="12" dur="500"/>
                                        <p:tgtEl>
                                          <p:spTgt spid="205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ipe(down)">
                                      <p:cBhvr>
                                        <p:cTn id="22" dur="5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58"/>
                                        </p:tgtEl>
                                        <p:attrNameLst>
                                          <p:attrName>style.visibility</p:attrName>
                                        </p:attrNameLst>
                                      </p:cBhvr>
                                      <p:to>
                                        <p:strVal val="visible"/>
                                      </p:to>
                                    </p:set>
                                    <p:animEffect transition="in" filter="wipe(down)">
                                      <p:cBhvr>
                                        <p:cTn id="32" dur="500"/>
                                        <p:tgtEl>
                                          <p:spTgt spid="205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066"/>
                                        </p:tgtEl>
                                        <p:attrNameLst>
                                          <p:attrName>style.visibility</p:attrName>
                                        </p:attrNameLst>
                                      </p:cBhvr>
                                      <p:to>
                                        <p:strVal val="visible"/>
                                      </p:to>
                                    </p:set>
                                    <p:animEffect transition="in" filter="wipe(down)">
                                      <p:cBhvr>
                                        <p:cTn id="45"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animBg="1"/>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3">
            <a:extLst>
              <a:ext uri="{FF2B5EF4-FFF2-40B4-BE49-F238E27FC236}">
                <a16:creationId xmlns="" xmlns:a16="http://schemas.microsoft.com/office/drawing/2014/main" id="{CA0D20B2-3072-44B9-9FDB-8AFE1D3C93A7}"/>
              </a:ext>
            </a:extLst>
          </p:cNvPr>
          <p:cNvGrpSpPr/>
          <p:nvPr/>
        </p:nvGrpSpPr>
        <p:grpSpPr>
          <a:xfrm>
            <a:off x="6270330" y="4814108"/>
            <a:ext cx="4504462" cy="2958134"/>
            <a:chOff x="0" y="0"/>
            <a:chExt cx="4589780" cy="4578350"/>
          </a:xfrm>
        </p:grpSpPr>
        <p:sp>
          <p:nvSpPr>
            <p:cNvPr id="18" name="Freeform 4">
              <a:extLst>
                <a:ext uri="{FF2B5EF4-FFF2-40B4-BE49-F238E27FC236}">
                  <a16:creationId xmlns="" xmlns:a16="http://schemas.microsoft.com/office/drawing/2014/main" id="{A447A5F5-B8F5-4E1F-9B67-B24623D1F717}"/>
                </a:ext>
              </a:extLst>
            </p:cNvPr>
            <p:cNvSpPr/>
            <p:nvPr/>
          </p:nvSpPr>
          <p:spPr>
            <a:xfrm>
              <a:off x="1046572" y="637100"/>
              <a:ext cx="10895819" cy="7116647"/>
            </a:xfrm>
            <a:custGeom>
              <a:avLst/>
              <a:gdLst/>
              <a:ahLst/>
              <a:cxnLst/>
              <a:rect l="l" t="t" r="r" b="b"/>
              <a:pathLst>
                <a:path w="10895819" h="7116647">
                  <a:moveTo>
                    <a:pt x="93188" y="424734"/>
                  </a:moveTo>
                  <a:lnTo>
                    <a:pt x="93188" y="353945"/>
                  </a:lnTo>
                  <a:cubicBezTo>
                    <a:pt x="211465" y="353945"/>
                    <a:pt x="308237" y="290235"/>
                    <a:pt x="308237" y="212367"/>
                  </a:cubicBezTo>
                  <a:cubicBezTo>
                    <a:pt x="308237" y="134499"/>
                    <a:pt x="211465" y="70789"/>
                    <a:pt x="93188" y="70789"/>
                  </a:cubicBezTo>
                  <a:lnTo>
                    <a:pt x="93188" y="0"/>
                  </a:lnTo>
                  <a:cubicBezTo>
                    <a:pt x="272396" y="0"/>
                    <a:pt x="415762" y="94386"/>
                    <a:pt x="415762" y="212367"/>
                  </a:cubicBezTo>
                  <a:cubicBezTo>
                    <a:pt x="415762" y="330349"/>
                    <a:pt x="272396" y="424734"/>
                    <a:pt x="93188" y="424734"/>
                  </a:cubicBezTo>
                  <a:close/>
                  <a:moveTo>
                    <a:pt x="5734641" y="245402"/>
                  </a:moveTo>
                  <a:lnTo>
                    <a:pt x="5734641" y="174613"/>
                  </a:lnTo>
                  <a:lnTo>
                    <a:pt x="5089494" y="174613"/>
                  </a:lnTo>
                  <a:lnTo>
                    <a:pt x="5089494" y="245402"/>
                  </a:lnTo>
                  <a:lnTo>
                    <a:pt x="5734641" y="245402"/>
                  </a:lnTo>
                  <a:close/>
                  <a:moveTo>
                    <a:pt x="5412068" y="7116647"/>
                  </a:moveTo>
                  <a:cubicBezTo>
                    <a:pt x="5591276" y="7116647"/>
                    <a:pt x="5734641" y="7022262"/>
                    <a:pt x="5734641" y="6904280"/>
                  </a:cubicBezTo>
                  <a:lnTo>
                    <a:pt x="5627117" y="6904280"/>
                  </a:lnTo>
                  <a:cubicBezTo>
                    <a:pt x="5627117" y="6982148"/>
                    <a:pt x="5530345" y="7045858"/>
                    <a:pt x="5412068" y="7045858"/>
                  </a:cubicBezTo>
                  <a:cubicBezTo>
                    <a:pt x="5293791" y="7045858"/>
                    <a:pt x="5197019" y="6982148"/>
                    <a:pt x="5197019" y="6904280"/>
                  </a:cubicBezTo>
                  <a:lnTo>
                    <a:pt x="5089494" y="6904280"/>
                  </a:lnTo>
                  <a:cubicBezTo>
                    <a:pt x="5089494" y="7019902"/>
                    <a:pt x="5232860" y="7116647"/>
                    <a:pt x="5412068" y="7116647"/>
                  </a:cubicBezTo>
                  <a:close/>
                  <a:moveTo>
                    <a:pt x="2670193" y="5306810"/>
                  </a:moveTo>
                  <a:cubicBezTo>
                    <a:pt x="2670193" y="5424792"/>
                    <a:pt x="2813559" y="5519177"/>
                    <a:pt x="2992766" y="5519177"/>
                  </a:cubicBezTo>
                  <a:lnTo>
                    <a:pt x="2992766" y="5448388"/>
                  </a:lnTo>
                  <a:cubicBezTo>
                    <a:pt x="2874489" y="5448388"/>
                    <a:pt x="2777717" y="5384678"/>
                    <a:pt x="2777717" y="5306810"/>
                  </a:cubicBezTo>
                  <a:cubicBezTo>
                    <a:pt x="2777717" y="5228942"/>
                    <a:pt x="2874489" y="5165232"/>
                    <a:pt x="2992766" y="5165232"/>
                  </a:cubicBezTo>
                  <a:lnTo>
                    <a:pt x="2992766" y="5094443"/>
                  </a:lnTo>
                  <a:cubicBezTo>
                    <a:pt x="2817143" y="5094443"/>
                    <a:pt x="2670193" y="5191188"/>
                    <a:pt x="2670193" y="5306810"/>
                  </a:cubicBezTo>
                  <a:close/>
                  <a:moveTo>
                    <a:pt x="455187" y="3780129"/>
                  </a:moveTo>
                  <a:lnTo>
                    <a:pt x="530454" y="3728217"/>
                  </a:lnTo>
                  <a:lnTo>
                    <a:pt x="75267" y="3428544"/>
                  </a:lnTo>
                  <a:lnTo>
                    <a:pt x="0" y="3478096"/>
                  </a:lnTo>
                  <a:lnTo>
                    <a:pt x="455187" y="3780129"/>
                  </a:lnTo>
                  <a:close/>
                  <a:moveTo>
                    <a:pt x="10895819" y="1956134"/>
                  </a:moveTo>
                  <a:lnTo>
                    <a:pt x="10895819" y="1885345"/>
                  </a:lnTo>
                  <a:lnTo>
                    <a:pt x="10250673" y="1885345"/>
                  </a:lnTo>
                  <a:lnTo>
                    <a:pt x="10250673" y="1956134"/>
                  </a:lnTo>
                  <a:lnTo>
                    <a:pt x="10895819" y="1956134"/>
                  </a:lnTo>
                  <a:close/>
                  <a:moveTo>
                    <a:pt x="10411959" y="3617314"/>
                  </a:moveTo>
                  <a:cubicBezTo>
                    <a:pt x="10411959" y="3735296"/>
                    <a:pt x="10555325" y="3829681"/>
                    <a:pt x="10734533" y="3829681"/>
                  </a:cubicBezTo>
                  <a:lnTo>
                    <a:pt x="10734533" y="3758892"/>
                  </a:lnTo>
                  <a:cubicBezTo>
                    <a:pt x="10616256" y="3758892"/>
                    <a:pt x="10519483" y="3695182"/>
                    <a:pt x="10519483" y="3617314"/>
                  </a:cubicBezTo>
                  <a:cubicBezTo>
                    <a:pt x="10519483" y="3539447"/>
                    <a:pt x="10616256" y="3475737"/>
                    <a:pt x="10734533" y="3475737"/>
                  </a:cubicBezTo>
                  <a:lnTo>
                    <a:pt x="10734533" y="3404948"/>
                  </a:lnTo>
                  <a:cubicBezTo>
                    <a:pt x="10558908" y="3404948"/>
                    <a:pt x="10411959" y="3499333"/>
                    <a:pt x="10411959" y="3617314"/>
                  </a:cubicBezTo>
                  <a:close/>
                  <a:moveTo>
                    <a:pt x="5566186" y="1913661"/>
                  </a:moveTo>
                  <a:cubicBezTo>
                    <a:pt x="5566186" y="1795679"/>
                    <a:pt x="5422820" y="1701294"/>
                    <a:pt x="5243613" y="1701294"/>
                  </a:cubicBezTo>
                  <a:lnTo>
                    <a:pt x="5243613" y="1772083"/>
                  </a:lnTo>
                  <a:cubicBezTo>
                    <a:pt x="5361890" y="1772083"/>
                    <a:pt x="5458662" y="1835793"/>
                    <a:pt x="5458662" y="1913661"/>
                  </a:cubicBezTo>
                  <a:cubicBezTo>
                    <a:pt x="5458662" y="1991529"/>
                    <a:pt x="5361890" y="2055239"/>
                    <a:pt x="5243613" y="2055239"/>
                  </a:cubicBezTo>
                  <a:lnTo>
                    <a:pt x="5243613" y="2126028"/>
                  </a:lnTo>
                  <a:cubicBezTo>
                    <a:pt x="5422820" y="2126028"/>
                    <a:pt x="5566186" y="2029283"/>
                    <a:pt x="5566186" y="1913661"/>
                  </a:cubicBezTo>
                  <a:close/>
                  <a:moveTo>
                    <a:pt x="2881657" y="1696575"/>
                  </a:moveTo>
                  <a:lnTo>
                    <a:pt x="2774133" y="1696575"/>
                  </a:lnTo>
                  <a:lnTo>
                    <a:pt x="2774133" y="2121309"/>
                  </a:lnTo>
                  <a:lnTo>
                    <a:pt x="2881657" y="2121309"/>
                  </a:lnTo>
                  <a:lnTo>
                    <a:pt x="2881657" y="1696575"/>
                  </a:lnTo>
                  <a:close/>
                  <a:moveTo>
                    <a:pt x="5731058" y="3645630"/>
                  </a:moveTo>
                  <a:lnTo>
                    <a:pt x="5731058" y="3574841"/>
                  </a:lnTo>
                  <a:lnTo>
                    <a:pt x="5085911" y="3574841"/>
                  </a:lnTo>
                  <a:lnTo>
                    <a:pt x="5085911" y="3645630"/>
                  </a:lnTo>
                  <a:lnTo>
                    <a:pt x="5731058" y="3645630"/>
                  </a:lnTo>
                  <a:close/>
                  <a:moveTo>
                    <a:pt x="10895819" y="7041138"/>
                  </a:moveTo>
                  <a:lnTo>
                    <a:pt x="10895819" y="6970350"/>
                  </a:lnTo>
                  <a:lnTo>
                    <a:pt x="10250673" y="6970350"/>
                  </a:lnTo>
                  <a:lnTo>
                    <a:pt x="10250673" y="7041138"/>
                  </a:lnTo>
                  <a:lnTo>
                    <a:pt x="10895819" y="7041138"/>
                  </a:lnTo>
                  <a:close/>
                </a:path>
              </a:pathLst>
            </a:custGeom>
            <a:solidFill>
              <a:srgbClr val="EBC676"/>
            </a:solidFill>
          </p:spPr>
        </p:sp>
        <p:sp>
          <p:nvSpPr>
            <p:cNvPr id="19" name="Freeform 5">
              <a:extLst>
                <a:ext uri="{FF2B5EF4-FFF2-40B4-BE49-F238E27FC236}">
                  <a16:creationId xmlns="" xmlns:a16="http://schemas.microsoft.com/office/drawing/2014/main" id="{6F9BD675-8047-4A19-A313-132FB21B67BA}"/>
                </a:ext>
              </a:extLst>
            </p:cNvPr>
            <p:cNvSpPr/>
            <p:nvPr/>
          </p:nvSpPr>
          <p:spPr>
            <a:xfrm>
              <a:off x="967721" y="637100"/>
              <a:ext cx="10917324" cy="7220470"/>
            </a:xfrm>
            <a:custGeom>
              <a:avLst/>
              <a:gdLst/>
              <a:ahLst/>
              <a:cxnLst/>
              <a:rect l="l" t="t" r="r" b="b"/>
              <a:pathLst>
                <a:path w="10917324" h="7220470">
                  <a:moveTo>
                    <a:pt x="10705859" y="5523896"/>
                  </a:moveTo>
                  <a:lnTo>
                    <a:pt x="10598334" y="5523896"/>
                  </a:lnTo>
                  <a:lnTo>
                    <a:pt x="10598334" y="5099163"/>
                  </a:lnTo>
                  <a:lnTo>
                    <a:pt x="10705859" y="5099163"/>
                  </a:lnTo>
                  <a:lnTo>
                    <a:pt x="10705859" y="5523896"/>
                  </a:lnTo>
                  <a:close/>
                  <a:moveTo>
                    <a:pt x="2960508" y="0"/>
                  </a:moveTo>
                  <a:lnTo>
                    <a:pt x="2852984" y="0"/>
                  </a:lnTo>
                  <a:lnTo>
                    <a:pt x="2852984" y="424734"/>
                  </a:lnTo>
                  <a:lnTo>
                    <a:pt x="2960508" y="424734"/>
                  </a:lnTo>
                  <a:lnTo>
                    <a:pt x="2960508" y="0"/>
                  </a:lnTo>
                  <a:close/>
                  <a:moveTo>
                    <a:pt x="150534" y="2095353"/>
                  </a:moveTo>
                  <a:lnTo>
                    <a:pt x="75267" y="2045800"/>
                  </a:lnTo>
                  <a:lnTo>
                    <a:pt x="530454" y="1746127"/>
                  </a:lnTo>
                  <a:lnTo>
                    <a:pt x="605721" y="1795679"/>
                  </a:lnTo>
                  <a:lnTo>
                    <a:pt x="150534" y="2095353"/>
                  </a:lnTo>
                  <a:close/>
                  <a:moveTo>
                    <a:pt x="7791944" y="84947"/>
                  </a:moveTo>
                  <a:lnTo>
                    <a:pt x="7867211" y="35395"/>
                  </a:lnTo>
                  <a:lnTo>
                    <a:pt x="8322398" y="335068"/>
                  </a:lnTo>
                  <a:lnTo>
                    <a:pt x="8247130" y="384620"/>
                  </a:lnTo>
                  <a:lnTo>
                    <a:pt x="7791944" y="84947"/>
                  </a:lnTo>
                  <a:close/>
                  <a:moveTo>
                    <a:pt x="8394082" y="2017485"/>
                  </a:moveTo>
                  <a:lnTo>
                    <a:pt x="8286558" y="2017485"/>
                  </a:lnTo>
                  <a:cubicBezTo>
                    <a:pt x="8286558" y="1939617"/>
                    <a:pt x="8189785" y="1875907"/>
                    <a:pt x="8071508" y="1875907"/>
                  </a:cubicBezTo>
                  <a:cubicBezTo>
                    <a:pt x="7953231" y="1875907"/>
                    <a:pt x="7856459" y="1939617"/>
                    <a:pt x="7856459" y="2017485"/>
                  </a:cubicBezTo>
                  <a:lnTo>
                    <a:pt x="7748935" y="2017485"/>
                  </a:lnTo>
                  <a:cubicBezTo>
                    <a:pt x="7748935" y="1899503"/>
                    <a:pt x="7892300" y="1805118"/>
                    <a:pt x="8071508" y="1805118"/>
                  </a:cubicBezTo>
                  <a:cubicBezTo>
                    <a:pt x="8247131" y="1805118"/>
                    <a:pt x="8394082" y="1901863"/>
                    <a:pt x="8394082" y="2017485"/>
                  </a:cubicBezTo>
                  <a:close/>
                  <a:moveTo>
                    <a:pt x="5318879" y="5500300"/>
                  </a:moveTo>
                  <a:lnTo>
                    <a:pt x="5243612" y="5450748"/>
                  </a:lnTo>
                  <a:lnTo>
                    <a:pt x="5698799" y="5151075"/>
                  </a:lnTo>
                  <a:lnTo>
                    <a:pt x="5774067" y="5200627"/>
                  </a:lnTo>
                  <a:lnTo>
                    <a:pt x="5318879" y="5500300"/>
                  </a:lnTo>
                  <a:close/>
                  <a:moveTo>
                    <a:pt x="372752" y="5521536"/>
                  </a:moveTo>
                  <a:lnTo>
                    <a:pt x="265227" y="5521536"/>
                  </a:lnTo>
                  <a:lnTo>
                    <a:pt x="265227" y="5096803"/>
                  </a:lnTo>
                  <a:lnTo>
                    <a:pt x="372752" y="5096803"/>
                  </a:lnTo>
                  <a:lnTo>
                    <a:pt x="372752" y="5521536"/>
                  </a:lnTo>
                  <a:close/>
                  <a:moveTo>
                    <a:pt x="8121686" y="7220471"/>
                  </a:moveTo>
                  <a:lnTo>
                    <a:pt x="8014162" y="7220471"/>
                  </a:lnTo>
                  <a:lnTo>
                    <a:pt x="8014162" y="6795737"/>
                  </a:lnTo>
                  <a:lnTo>
                    <a:pt x="8121686" y="6795737"/>
                  </a:lnTo>
                  <a:lnTo>
                    <a:pt x="8121686" y="7220471"/>
                  </a:lnTo>
                  <a:close/>
                  <a:moveTo>
                    <a:pt x="645147" y="7114287"/>
                  </a:moveTo>
                  <a:lnTo>
                    <a:pt x="537622" y="7114287"/>
                  </a:lnTo>
                  <a:cubicBezTo>
                    <a:pt x="537622" y="7036419"/>
                    <a:pt x="440850" y="6972709"/>
                    <a:pt x="322573" y="6972709"/>
                  </a:cubicBezTo>
                  <a:cubicBezTo>
                    <a:pt x="204296" y="6972709"/>
                    <a:pt x="107524" y="7036419"/>
                    <a:pt x="107524" y="7114287"/>
                  </a:cubicBezTo>
                  <a:lnTo>
                    <a:pt x="0" y="7114287"/>
                  </a:lnTo>
                  <a:cubicBezTo>
                    <a:pt x="0" y="6996305"/>
                    <a:pt x="143366" y="6901920"/>
                    <a:pt x="322573" y="6901920"/>
                  </a:cubicBezTo>
                  <a:cubicBezTo>
                    <a:pt x="501781" y="6901920"/>
                    <a:pt x="645147" y="6996305"/>
                    <a:pt x="645147" y="7114287"/>
                  </a:cubicBezTo>
                  <a:close/>
                  <a:moveTo>
                    <a:pt x="10462136" y="386980"/>
                  </a:moveTo>
                  <a:lnTo>
                    <a:pt x="10386869" y="337428"/>
                  </a:lnTo>
                  <a:lnTo>
                    <a:pt x="10842056" y="37754"/>
                  </a:lnTo>
                  <a:lnTo>
                    <a:pt x="10917323" y="87307"/>
                  </a:lnTo>
                  <a:lnTo>
                    <a:pt x="10462136" y="386980"/>
                  </a:lnTo>
                  <a:close/>
                  <a:moveTo>
                    <a:pt x="2709618" y="7192155"/>
                  </a:moveTo>
                  <a:lnTo>
                    <a:pt x="2634351" y="7142603"/>
                  </a:lnTo>
                  <a:lnTo>
                    <a:pt x="3089538" y="6842929"/>
                  </a:lnTo>
                  <a:lnTo>
                    <a:pt x="3164805" y="6892481"/>
                  </a:lnTo>
                  <a:lnTo>
                    <a:pt x="2709618" y="7192155"/>
                  </a:lnTo>
                  <a:close/>
                  <a:moveTo>
                    <a:pt x="7867211" y="3791927"/>
                  </a:moveTo>
                  <a:lnTo>
                    <a:pt x="7791944" y="3742375"/>
                  </a:lnTo>
                  <a:lnTo>
                    <a:pt x="8247131" y="3442702"/>
                  </a:lnTo>
                  <a:lnTo>
                    <a:pt x="8322398" y="3492254"/>
                  </a:lnTo>
                  <a:lnTo>
                    <a:pt x="7867211" y="3791927"/>
                  </a:lnTo>
                  <a:close/>
                  <a:moveTo>
                    <a:pt x="2584173" y="3504052"/>
                  </a:moveTo>
                  <a:lnTo>
                    <a:pt x="2691697" y="3504052"/>
                  </a:lnTo>
                  <a:cubicBezTo>
                    <a:pt x="2691697" y="3581920"/>
                    <a:pt x="2788469" y="3645630"/>
                    <a:pt x="2906746" y="3645630"/>
                  </a:cubicBezTo>
                  <a:cubicBezTo>
                    <a:pt x="3025023" y="3645630"/>
                    <a:pt x="3121795" y="3581920"/>
                    <a:pt x="3121795" y="3504052"/>
                  </a:cubicBezTo>
                  <a:lnTo>
                    <a:pt x="3229320" y="3504052"/>
                  </a:lnTo>
                  <a:cubicBezTo>
                    <a:pt x="3229320" y="3622034"/>
                    <a:pt x="3085954" y="3716419"/>
                    <a:pt x="2906746" y="3716419"/>
                  </a:cubicBezTo>
                  <a:cubicBezTo>
                    <a:pt x="2731123" y="3716419"/>
                    <a:pt x="2584173" y="3622034"/>
                    <a:pt x="2584173" y="3504052"/>
                  </a:cubicBezTo>
                  <a:close/>
                  <a:moveTo>
                    <a:pt x="8394082" y="5412993"/>
                  </a:moveTo>
                  <a:lnTo>
                    <a:pt x="8286558" y="5412993"/>
                  </a:lnTo>
                  <a:cubicBezTo>
                    <a:pt x="8286558" y="5335125"/>
                    <a:pt x="8189785" y="5271415"/>
                    <a:pt x="8071508" y="5271415"/>
                  </a:cubicBezTo>
                  <a:cubicBezTo>
                    <a:pt x="7953231" y="5271415"/>
                    <a:pt x="7856459" y="5335125"/>
                    <a:pt x="7856459" y="5412993"/>
                  </a:cubicBezTo>
                  <a:lnTo>
                    <a:pt x="7748935" y="5412993"/>
                  </a:lnTo>
                  <a:cubicBezTo>
                    <a:pt x="7748935" y="5295012"/>
                    <a:pt x="7892300" y="5200627"/>
                    <a:pt x="8071508" y="5200627"/>
                  </a:cubicBezTo>
                  <a:cubicBezTo>
                    <a:pt x="8250716" y="5200627"/>
                    <a:pt x="8394082" y="5297371"/>
                    <a:pt x="8394082" y="5412993"/>
                  </a:cubicBezTo>
                  <a:close/>
                </a:path>
              </a:pathLst>
            </a:custGeom>
            <a:solidFill>
              <a:srgbClr val="6D592D"/>
            </a:solidFill>
          </p:spPr>
        </p:sp>
      </p:grpSp>
      <p:grpSp>
        <p:nvGrpSpPr>
          <p:cNvPr id="20" name="Group 6">
            <a:extLst>
              <a:ext uri="{FF2B5EF4-FFF2-40B4-BE49-F238E27FC236}">
                <a16:creationId xmlns="" xmlns:a16="http://schemas.microsoft.com/office/drawing/2014/main" id="{69D14254-5C94-4F26-9A96-ACF87F2AD6BD}"/>
              </a:ext>
            </a:extLst>
          </p:cNvPr>
          <p:cNvGrpSpPr/>
          <p:nvPr/>
        </p:nvGrpSpPr>
        <p:grpSpPr>
          <a:xfrm>
            <a:off x="491979" y="1674723"/>
            <a:ext cx="8575821" cy="4745125"/>
            <a:chOff x="0" y="0"/>
            <a:chExt cx="4397530" cy="4344722"/>
          </a:xfrm>
        </p:grpSpPr>
        <p:sp>
          <p:nvSpPr>
            <p:cNvPr id="21" name="Freeform 7">
              <a:extLst>
                <a:ext uri="{FF2B5EF4-FFF2-40B4-BE49-F238E27FC236}">
                  <a16:creationId xmlns="" xmlns:a16="http://schemas.microsoft.com/office/drawing/2014/main" id="{B61944F4-CFD6-479E-A44C-9CFDA6D734CE}"/>
                </a:ext>
              </a:extLst>
            </p:cNvPr>
            <p:cNvSpPr/>
            <p:nvPr/>
          </p:nvSpPr>
          <p:spPr>
            <a:xfrm>
              <a:off x="92710" y="106680"/>
              <a:ext cx="4293390" cy="4225342"/>
            </a:xfrm>
            <a:custGeom>
              <a:avLst/>
              <a:gdLst/>
              <a:ahLst/>
              <a:cxnLst/>
              <a:rect l="l" t="t" r="r" b="b"/>
              <a:pathLst>
                <a:path w="4293390" h="4225342">
                  <a:moveTo>
                    <a:pt x="4266720" y="4036112"/>
                  </a:moveTo>
                  <a:cubicBezTo>
                    <a:pt x="4266720" y="4123742"/>
                    <a:pt x="4190520" y="4194862"/>
                    <a:pt x="4109240" y="4194862"/>
                  </a:cubicBezTo>
                  <a:lnTo>
                    <a:pt x="66040" y="4194862"/>
                  </a:lnTo>
                  <a:cubicBezTo>
                    <a:pt x="43180" y="4194862"/>
                    <a:pt x="20320" y="4189782"/>
                    <a:pt x="0" y="4180892"/>
                  </a:cubicBezTo>
                  <a:cubicBezTo>
                    <a:pt x="26670" y="4208832"/>
                    <a:pt x="63500" y="4225342"/>
                    <a:pt x="121491" y="4225342"/>
                  </a:cubicBezTo>
                  <a:lnTo>
                    <a:pt x="4147340" y="4225342"/>
                  </a:lnTo>
                  <a:cubicBezTo>
                    <a:pt x="4227350" y="4225342"/>
                    <a:pt x="4293390" y="4159301"/>
                    <a:pt x="4293390" y="4079292"/>
                  </a:cubicBezTo>
                  <a:lnTo>
                    <a:pt x="4293390" y="95250"/>
                  </a:lnTo>
                  <a:cubicBezTo>
                    <a:pt x="4293390" y="58420"/>
                    <a:pt x="4279420" y="25400"/>
                    <a:pt x="4257830" y="0"/>
                  </a:cubicBezTo>
                  <a:cubicBezTo>
                    <a:pt x="4264180" y="16510"/>
                    <a:pt x="4266720" y="34290"/>
                    <a:pt x="4266720" y="52070"/>
                  </a:cubicBezTo>
                  <a:lnTo>
                    <a:pt x="4266720" y="4036112"/>
                  </a:lnTo>
                  <a:lnTo>
                    <a:pt x="4266720" y="4036112"/>
                  </a:lnTo>
                  <a:close/>
                </a:path>
              </a:pathLst>
            </a:custGeom>
            <a:solidFill>
              <a:srgbClr val="6D592D"/>
            </a:solidFill>
          </p:spPr>
        </p:sp>
        <p:sp>
          <p:nvSpPr>
            <p:cNvPr id="22" name="Freeform 8">
              <a:extLst>
                <a:ext uri="{FF2B5EF4-FFF2-40B4-BE49-F238E27FC236}">
                  <a16:creationId xmlns="" xmlns:a16="http://schemas.microsoft.com/office/drawing/2014/main" id="{A9A8C2F7-4726-49D2-96FE-7D4D9D950F75}"/>
                </a:ext>
              </a:extLst>
            </p:cNvPr>
            <p:cNvSpPr/>
            <p:nvPr/>
          </p:nvSpPr>
          <p:spPr>
            <a:xfrm>
              <a:off x="12700" y="12700"/>
              <a:ext cx="4332760" cy="4276142"/>
            </a:xfrm>
            <a:custGeom>
              <a:avLst/>
              <a:gdLst/>
              <a:ahLst/>
              <a:cxnLst/>
              <a:rect l="l" t="t" r="r" b="b"/>
              <a:pathLst>
                <a:path w="4332760" h="4276142">
                  <a:moveTo>
                    <a:pt x="146050" y="4276142"/>
                  </a:moveTo>
                  <a:lnTo>
                    <a:pt x="4186710" y="4276142"/>
                  </a:lnTo>
                  <a:cubicBezTo>
                    <a:pt x="4266720" y="4276142"/>
                    <a:pt x="4332760" y="4210102"/>
                    <a:pt x="4332760" y="4130092"/>
                  </a:cubicBezTo>
                  <a:lnTo>
                    <a:pt x="4332760" y="146050"/>
                  </a:lnTo>
                  <a:cubicBezTo>
                    <a:pt x="4332760" y="66040"/>
                    <a:pt x="4266720" y="0"/>
                    <a:pt x="4186710" y="0"/>
                  </a:cubicBezTo>
                  <a:lnTo>
                    <a:pt x="146050" y="0"/>
                  </a:lnTo>
                  <a:cubicBezTo>
                    <a:pt x="66040" y="0"/>
                    <a:pt x="0" y="66040"/>
                    <a:pt x="0" y="146050"/>
                  </a:cubicBezTo>
                  <a:lnTo>
                    <a:pt x="0" y="4130092"/>
                  </a:lnTo>
                  <a:cubicBezTo>
                    <a:pt x="0" y="4211372"/>
                    <a:pt x="66040" y="4276142"/>
                    <a:pt x="146050" y="4276142"/>
                  </a:cubicBezTo>
                  <a:close/>
                </a:path>
              </a:pathLst>
            </a:custGeom>
            <a:solidFill>
              <a:srgbClr val="FFFFFF"/>
            </a:solidFill>
          </p:spPr>
        </p:sp>
        <p:sp>
          <p:nvSpPr>
            <p:cNvPr id="23" name="Freeform 9">
              <a:extLst>
                <a:ext uri="{FF2B5EF4-FFF2-40B4-BE49-F238E27FC236}">
                  <a16:creationId xmlns="" xmlns:a16="http://schemas.microsoft.com/office/drawing/2014/main" id="{67393A5B-5F19-42E7-A2D0-669F898A90EF}"/>
                </a:ext>
              </a:extLst>
            </p:cNvPr>
            <p:cNvSpPr/>
            <p:nvPr/>
          </p:nvSpPr>
          <p:spPr>
            <a:xfrm>
              <a:off x="0" y="0"/>
              <a:ext cx="4397530" cy="4344722"/>
            </a:xfrm>
            <a:custGeom>
              <a:avLst/>
              <a:gdLst/>
              <a:ahLst/>
              <a:cxnLst/>
              <a:rect l="l" t="t" r="r" b="b"/>
              <a:pathLst>
                <a:path w="4397530" h="4344722">
                  <a:moveTo>
                    <a:pt x="4334030" y="74930"/>
                  </a:moveTo>
                  <a:cubicBezTo>
                    <a:pt x="4306090" y="30480"/>
                    <a:pt x="4256560" y="0"/>
                    <a:pt x="4199410" y="0"/>
                  </a:cubicBezTo>
                  <a:lnTo>
                    <a:pt x="158750" y="0"/>
                  </a:lnTo>
                  <a:cubicBezTo>
                    <a:pt x="71120" y="0"/>
                    <a:pt x="0" y="71120"/>
                    <a:pt x="0" y="158750"/>
                  </a:cubicBezTo>
                  <a:lnTo>
                    <a:pt x="0" y="4142792"/>
                  </a:lnTo>
                  <a:cubicBezTo>
                    <a:pt x="0" y="4194862"/>
                    <a:pt x="25400" y="4240581"/>
                    <a:pt x="63500" y="4269792"/>
                  </a:cubicBezTo>
                  <a:cubicBezTo>
                    <a:pt x="91440" y="4314242"/>
                    <a:pt x="140970" y="4344722"/>
                    <a:pt x="218179" y="4344722"/>
                  </a:cubicBezTo>
                  <a:lnTo>
                    <a:pt x="4238780" y="4344722"/>
                  </a:lnTo>
                  <a:cubicBezTo>
                    <a:pt x="4326410" y="4344722"/>
                    <a:pt x="4397530" y="4273602"/>
                    <a:pt x="4397530" y="4185972"/>
                  </a:cubicBezTo>
                  <a:lnTo>
                    <a:pt x="4397530" y="201930"/>
                  </a:lnTo>
                  <a:cubicBezTo>
                    <a:pt x="4397530" y="149860"/>
                    <a:pt x="4372130" y="104140"/>
                    <a:pt x="4334030" y="74930"/>
                  </a:cubicBezTo>
                  <a:close/>
                  <a:moveTo>
                    <a:pt x="12700" y="4142792"/>
                  </a:moveTo>
                  <a:lnTo>
                    <a:pt x="12700" y="158750"/>
                  </a:lnTo>
                  <a:cubicBezTo>
                    <a:pt x="12700" y="78740"/>
                    <a:pt x="78740" y="12700"/>
                    <a:pt x="158750" y="12700"/>
                  </a:cubicBezTo>
                  <a:lnTo>
                    <a:pt x="4199410" y="12700"/>
                  </a:lnTo>
                  <a:cubicBezTo>
                    <a:pt x="4279420" y="12700"/>
                    <a:pt x="4345460" y="78740"/>
                    <a:pt x="4345460" y="158750"/>
                  </a:cubicBezTo>
                  <a:lnTo>
                    <a:pt x="4345460" y="4142792"/>
                  </a:lnTo>
                  <a:cubicBezTo>
                    <a:pt x="4345460" y="4222802"/>
                    <a:pt x="4279420" y="4288842"/>
                    <a:pt x="4199410" y="4288842"/>
                  </a:cubicBezTo>
                  <a:lnTo>
                    <a:pt x="158750" y="4288842"/>
                  </a:lnTo>
                  <a:cubicBezTo>
                    <a:pt x="78740" y="4288842"/>
                    <a:pt x="12700" y="4224072"/>
                    <a:pt x="12700" y="4142792"/>
                  </a:cubicBezTo>
                  <a:close/>
                  <a:moveTo>
                    <a:pt x="4386100" y="4185972"/>
                  </a:moveTo>
                  <a:cubicBezTo>
                    <a:pt x="4386100" y="4265981"/>
                    <a:pt x="4318790" y="4332022"/>
                    <a:pt x="4238780" y="4332022"/>
                  </a:cubicBezTo>
                  <a:lnTo>
                    <a:pt x="218179" y="4332022"/>
                  </a:lnTo>
                  <a:cubicBezTo>
                    <a:pt x="157480" y="4332022"/>
                    <a:pt x="120650" y="4315511"/>
                    <a:pt x="93980" y="4287572"/>
                  </a:cubicBezTo>
                  <a:cubicBezTo>
                    <a:pt x="114300" y="4296461"/>
                    <a:pt x="135890" y="4301542"/>
                    <a:pt x="160020" y="4301542"/>
                  </a:cubicBezTo>
                  <a:lnTo>
                    <a:pt x="4200680" y="4301542"/>
                  </a:lnTo>
                  <a:cubicBezTo>
                    <a:pt x="4288310" y="4301542"/>
                    <a:pt x="4359430" y="4230422"/>
                    <a:pt x="4359430" y="4142792"/>
                  </a:cubicBezTo>
                  <a:lnTo>
                    <a:pt x="4359430" y="158750"/>
                  </a:lnTo>
                  <a:cubicBezTo>
                    <a:pt x="4359430" y="140970"/>
                    <a:pt x="4355620" y="123190"/>
                    <a:pt x="4350540" y="106680"/>
                  </a:cubicBezTo>
                  <a:cubicBezTo>
                    <a:pt x="4372130" y="132080"/>
                    <a:pt x="4386100" y="165100"/>
                    <a:pt x="4386100" y="201930"/>
                  </a:cubicBezTo>
                  <a:lnTo>
                    <a:pt x="4386100" y="4185972"/>
                  </a:lnTo>
                  <a:cubicBezTo>
                    <a:pt x="4386100" y="4185972"/>
                    <a:pt x="4386100" y="4185972"/>
                    <a:pt x="4386100" y="4185972"/>
                  </a:cubicBezTo>
                  <a:close/>
                </a:path>
              </a:pathLst>
            </a:custGeom>
            <a:solidFill>
              <a:srgbClr val="6D592D"/>
            </a:solidFill>
          </p:spPr>
        </p:sp>
      </p:grpSp>
      <p:pic>
        <p:nvPicPr>
          <p:cNvPr id="24" name="Picture 10">
            <a:extLst>
              <a:ext uri="{FF2B5EF4-FFF2-40B4-BE49-F238E27FC236}">
                <a16:creationId xmlns="" xmlns:a16="http://schemas.microsoft.com/office/drawing/2014/main" id="{A3C7B39E-285E-4378-868B-AD86D45D8F5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8094442" y="3073346"/>
            <a:ext cx="4097558" cy="3784654"/>
          </a:xfrm>
          <a:prstGeom prst="rect">
            <a:avLst/>
          </a:prstGeom>
        </p:spPr>
      </p:pic>
      <p:sp>
        <p:nvSpPr>
          <p:cNvPr id="29" name="AutoShape 15">
            <a:extLst>
              <a:ext uri="{FF2B5EF4-FFF2-40B4-BE49-F238E27FC236}">
                <a16:creationId xmlns="" xmlns:a16="http://schemas.microsoft.com/office/drawing/2014/main" id="{A810FC15-ED64-43BC-B242-834448F60C45}"/>
              </a:ext>
            </a:extLst>
          </p:cNvPr>
          <p:cNvSpPr/>
          <p:nvPr/>
        </p:nvSpPr>
        <p:spPr>
          <a:xfrm>
            <a:off x="2880662" y="5925005"/>
            <a:ext cx="3454055" cy="0"/>
          </a:xfrm>
          <a:prstGeom prst="line">
            <a:avLst/>
          </a:prstGeom>
          <a:ln w="19050" cap="rnd">
            <a:solidFill>
              <a:srgbClr val="6D592D"/>
            </a:solidFill>
            <a:prstDash val="sysDot"/>
            <a:headEnd type="none" w="sm" len="sm"/>
            <a:tailEnd type="none" w="sm" len="sm"/>
          </a:ln>
        </p:spPr>
      </p:sp>
      <p:pic>
        <p:nvPicPr>
          <p:cNvPr id="30" name="Picture 16">
            <a:extLst>
              <a:ext uri="{FF2B5EF4-FFF2-40B4-BE49-F238E27FC236}">
                <a16:creationId xmlns="" xmlns:a16="http://schemas.microsoft.com/office/drawing/2014/main" id="{7127AB53-AB4C-43A3-8AC4-08F27C5F411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59366">
            <a:off x="6719703" y="175277"/>
            <a:ext cx="292827" cy="821970"/>
          </a:xfrm>
          <a:prstGeom prst="rect">
            <a:avLst/>
          </a:prstGeom>
        </p:spPr>
      </p:pic>
      <p:pic>
        <p:nvPicPr>
          <p:cNvPr id="31" name="Picture 17">
            <a:extLst>
              <a:ext uri="{FF2B5EF4-FFF2-40B4-BE49-F238E27FC236}">
                <a16:creationId xmlns="" xmlns:a16="http://schemas.microsoft.com/office/drawing/2014/main" id="{B5584D30-E399-48A1-9C96-AF28C062B9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06610" y="6624425"/>
            <a:ext cx="866840" cy="1009420"/>
          </a:xfrm>
          <a:prstGeom prst="rect">
            <a:avLst/>
          </a:prstGeom>
        </p:spPr>
      </p:pic>
      <p:grpSp>
        <p:nvGrpSpPr>
          <p:cNvPr id="32" name="Group 18">
            <a:extLst>
              <a:ext uri="{FF2B5EF4-FFF2-40B4-BE49-F238E27FC236}">
                <a16:creationId xmlns="" xmlns:a16="http://schemas.microsoft.com/office/drawing/2014/main" id="{10360648-2704-4674-84ED-EA497B3F8F62}"/>
              </a:ext>
            </a:extLst>
          </p:cNvPr>
          <p:cNvGrpSpPr/>
          <p:nvPr/>
        </p:nvGrpSpPr>
        <p:grpSpPr>
          <a:xfrm>
            <a:off x="9067800" y="442104"/>
            <a:ext cx="1589460" cy="472148"/>
            <a:chOff x="0" y="0"/>
            <a:chExt cx="6442998" cy="1913890"/>
          </a:xfrm>
        </p:grpSpPr>
        <p:sp>
          <p:nvSpPr>
            <p:cNvPr id="33" name="Freeform 19">
              <a:extLst>
                <a:ext uri="{FF2B5EF4-FFF2-40B4-BE49-F238E27FC236}">
                  <a16:creationId xmlns="" xmlns:a16="http://schemas.microsoft.com/office/drawing/2014/main" id="{9ECAEA80-7D9B-4142-94A2-8182C7FB2B26}"/>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2" name="TextBox 1">
            <a:extLst>
              <a:ext uri="{FF2B5EF4-FFF2-40B4-BE49-F238E27FC236}">
                <a16:creationId xmlns="" xmlns:a16="http://schemas.microsoft.com/office/drawing/2014/main" id="{2F32383A-8FAD-EE48-F692-D388B2EDEB29}"/>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58EC070C-308B-7E23-CEE0-C7113CFE41E7}"/>
              </a:ext>
            </a:extLst>
          </p:cNvPr>
          <p:cNvSpPr txBox="1"/>
          <p:nvPr/>
        </p:nvSpPr>
        <p:spPr>
          <a:xfrm>
            <a:off x="981211" y="914252"/>
            <a:ext cx="2510665" cy="430887"/>
          </a:xfrm>
          <a:prstGeom prst="rect">
            <a:avLst/>
          </a:prstGeom>
          <a:noFill/>
        </p:spPr>
        <p:txBody>
          <a:bodyPr wrap="square">
            <a:spAutoFit/>
          </a:bodyPr>
          <a:lstStyle/>
          <a:p>
            <a:pPr marL="0" marR="0">
              <a:spcBef>
                <a:spcPts val="0"/>
              </a:spcBef>
              <a:spcAft>
                <a:spcPts val="0"/>
              </a:spcAft>
            </a:pPr>
            <a:r>
              <a:rPr lang="en-US" sz="2200" b="1" i="1" dirty="0">
                <a:solidFill>
                  <a:srgbClr val="00B050"/>
                </a:solidFill>
                <a:latin typeface="Arial" panose="020B0604020202020204" pitchFamily="34" charset="0"/>
                <a:cs typeface="Arial" panose="020B0604020202020204" pitchFamily="34" charset="0"/>
              </a:rPr>
              <a:t>d. Thu </a:t>
            </a:r>
            <a:r>
              <a:rPr lang="en-US" sz="2200" b="1" i="1" dirty="0" err="1">
                <a:solidFill>
                  <a:srgbClr val="00B050"/>
                </a:solidFill>
                <a:latin typeface="Arial" panose="020B0604020202020204" pitchFamily="34" charset="0"/>
                <a:cs typeface="Arial" panose="020B0604020202020204" pitchFamily="34" charset="0"/>
              </a:rPr>
              <a:t>hoạch</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4" name="AutoShape 12">
            <a:extLst>
              <a:ext uri="{FF2B5EF4-FFF2-40B4-BE49-F238E27FC236}">
                <a16:creationId xmlns="" xmlns:a16="http://schemas.microsoft.com/office/drawing/2014/main" id="{EEDCEA31-9D13-52F3-1651-C2DC46A94355}"/>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6" name="TextBox 5">
            <a:extLst>
              <a:ext uri="{FF2B5EF4-FFF2-40B4-BE49-F238E27FC236}">
                <a16:creationId xmlns="" xmlns:a16="http://schemas.microsoft.com/office/drawing/2014/main" id="{563D6CFB-A9D0-A17D-5B9E-3CC428FFF034}"/>
              </a:ext>
            </a:extLst>
          </p:cNvPr>
          <p:cNvSpPr txBox="1"/>
          <p:nvPr/>
        </p:nvSpPr>
        <p:spPr>
          <a:xfrm>
            <a:off x="637988" y="1863063"/>
            <a:ext cx="8207025" cy="2137829"/>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 Để đảm bảo số lượng và chất lượng của nông sản phải tiến hành thu hoạch đúng thời điểm. </a:t>
            </a:r>
          </a:p>
          <a:p>
            <a:pPr marL="342900" marR="0" indent="-34290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Tuỳ theo loại cây trồng mà có cách thu hoạch khác nhau: hái, nhổ, đào, cắt. </a:t>
            </a:r>
          </a:p>
        </p:txBody>
      </p:sp>
      <p:sp>
        <p:nvSpPr>
          <p:cNvPr id="8" name="TextBox 7">
            <a:extLst>
              <a:ext uri="{FF2B5EF4-FFF2-40B4-BE49-F238E27FC236}">
                <a16:creationId xmlns="" xmlns:a16="http://schemas.microsoft.com/office/drawing/2014/main" id="{E82A7525-2BEA-EE78-72C1-99ED31DA6EDA}"/>
              </a:ext>
            </a:extLst>
          </p:cNvPr>
          <p:cNvSpPr txBox="1"/>
          <p:nvPr/>
        </p:nvSpPr>
        <p:spPr>
          <a:xfrm>
            <a:off x="796381" y="4097847"/>
            <a:ext cx="8169875" cy="1706942"/>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Các phương pháp thu hoạch:</a:t>
            </a:r>
          </a:p>
          <a:p>
            <a:pPr marL="800100" lvl="1" indent="-342900" algn="just">
              <a:lnSpc>
                <a:spcPct val="150000"/>
              </a:lnSpc>
              <a:spcBef>
                <a:spcPts val="300"/>
              </a:spcBef>
              <a:spcAft>
                <a:spcPts val="300"/>
              </a:spcAft>
              <a:buFont typeface="Wingdings" panose="05000000000000000000" pitchFamily="2" charset="2"/>
              <a:buChar char="ü"/>
            </a:pPr>
            <a:r>
              <a:rPr lang="vi-VN" sz="2200" dirty="0">
                <a:solidFill>
                  <a:srgbClr val="0070C0"/>
                </a:solidFill>
                <a:effectLst/>
              </a:rPr>
              <a:t>Thu hoạch thủ công</a:t>
            </a:r>
            <a:endParaRPr lang="en-US" sz="2200" dirty="0">
              <a:solidFill>
                <a:srgbClr val="0070C0"/>
              </a:solidFill>
              <a:effectLst/>
            </a:endParaRPr>
          </a:p>
          <a:p>
            <a:pPr marL="800100" lvl="1" indent="-342900" algn="just">
              <a:lnSpc>
                <a:spcPct val="150000"/>
              </a:lnSpc>
              <a:spcBef>
                <a:spcPts val="300"/>
              </a:spcBef>
              <a:spcAft>
                <a:spcPts val="300"/>
              </a:spcAft>
              <a:buFont typeface="Wingdings" panose="05000000000000000000" pitchFamily="2" charset="2"/>
              <a:buChar char="ü"/>
            </a:pPr>
            <a:r>
              <a:rPr lang="vi-VN" sz="2200" dirty="0">
                <a:solidFill>
                  <a:srgbClr val="0070C0"/>
                </a:solidFill>
                <a:effectLst/>
              </a:rPr>
              <a:t>Thu hoạch cơ giới</a:t>
            </a:r>
          </a:p>
        </p:txBody>
      </p:sp>
    </p:spTree>
    <p:extLst>
      <p:ext uri="{BB962C8B-B14F-4D97-AF65-F5344CB8AC3E}">
        <p14:creationId xmlns:p14="http://schemas.microsoft.com/office/powerpoint/2010/main" val="1353169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1000"/>
                                        <p:tgtEl>
                                          <p:spTgt spid="8">
                                            <p:txEl>
                                              <p:pRg st="2" end="2"/>
                                            </p:txEl>
                                          </p:spTgt>
                                        </p:tgtEl>
                                      </p:cBhvr>
                                    </p:animEffect>
                                    <p:anim calcmode="lin" valueType="num">
                                      <p:cBhvr>
                                        <p:cTn id="3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D592D"/>
        </a:solidFill>
        <a:effectLst/>
      </p:bgPr>
    </p:bg>
    <p:spTree>
      <p:nvGrpSpPr>
        <p:cNvPr id="1" name=""/>
        <p:cNvGrpSpPr/>
        <p:nvPr/>
      </p:nvGrpSpPr>
      <p:grpSpPr>
        <a:xfrm>
          <a:off x="0" y="0"/>
          <a:ext cx="0" cy="0"/>
          <a:chOff x="0" y="0"/>
          <a:chExt cx="0" cy="0"/>
        </a:xfrm>
      </p:grpSpPr>
      <p:grpSp>
        <p:nvGrpSpPr>
          <p:cNvPr id="96" name="Group 11">
            <a:extLst>
              <a:ext uri="{FF2B5EF4-FFF2-40B4-BE49-F238E27FC236}">
                <a16:creationId xmlns="" xmlns:a16="http://schemas.microsoft.com/office/drawing/2014/main" id="{660C6AA5-75FF-43E9-B4B7-2FD940BFE1A3}"/>
              </a:ext>
            </a:extLst>
          </p:cNvPr>
          <p:cNvGrpSpPr/>
          <p:nvPr/>
        </p:nvGrpSpPr>
        <p:grpSpPr>
          <a:xfrm rot="-10800000">
            <a:off x="235407" y="3042317"/>
            <a:ext cx="3619034" cy="3567032"/>
            <a:chOff x="0" y="0"/>
            <a:chExt cx="3676984" cy="3143513"/>
          </a:xfrm>
        </p:grpSpPr>
        <p:sp>
          <p:nvSpPr>
            <p:cNvPr id="97" name="Freeform 12">
              <a:extLst>
                <a:ext uri="{FF2B5EF4-FFF2-40B4-BE49-F238E27FC236}">
                  <a16:creationId xmlns="" xmlns:a16="http://schemas.microsoft.com/office/drawing/2014/main" id="{4B574563-8893-49DD-BA6C-68891ECD558A}"/>
                </a:ext>
              </a:extLst>
            </p:cNvPr>
            <p:cNvSpPr/>
            <p:nvPr/>
          </p:nvSpPr>
          <p:spPr>
            <a:xfrm>
              <a:off x="92710" y="106680"/>
              <a:ext cx="3572843" cy="3024133"/>
            </a:xfrm>
            <a:custGeom>
              <a:avLst/>
              <a:gdLst/>
              <a:ahLst/>
              <a:cxnLst/>
              <a:rect l="l" t="t" r="r" b="b"/>
              <a:pathLst>
                <a:path w="3572843" h="3024133">
                  <a:moveTo>
                    <a:pt x="3546173" y="2834903"/>
                  </a:moveTo>
                  <a:cubicBezTo>
                    <a:pt x="3546173" y="2922533"/>
                    <a:pt x="3469973" y="2993653"/>
                    <a:pt x="3388693" y="2993653"/>
                  </a:cubicBezTo>
                  <a:lnTo>
                    <a:pt x="66040" y="2993653"/>
                  </a:lnTo>
                  <a:cubicBezTo>
                    <a:pt x="43180" y="2993653"/>
                    <a:pt x="20320" y="2988573"/>
                    <a:pt x="0" y="2979683"/>
                  </a:cubicBezTo>
                  <a:cubicBezTo>
                    <a:pt x="26670" y="3007623"/>
                    <a:pt x="63500" y="3024133"/>
                    <a:pt x="116899" y="3024133"/>
                  </a:cubicBezTo>
                  <a:lnTo>
                    <a:pt x="3426793" y="3024133"/>
                  </a:lnTo>
                  <a:cubicBezTo>
                    <a:pt x="3506804" y="3024133"/>
                    <a:pt x="3572843" y="2958093"/>
                    <a:pt x="3572843" y="2878083"/>
                  </a:cubicBezTo>
                  <a:lnTo>
                    <a:pt x="3572843" y="95250"/>
                  </a:lnTo>
                  <a:cubicBezTo>
                    <a:pt x="3572843" y="58420"/>
                    <a:pt x="3558873" y="25400"/>
                    <a:pt x="3537284" y="0"/>
                  </a:cubicBezTo>
                  <a:cubicBezTo>
                    <a:pt x="3543634" y="16510"/>
                    <a:pt x="3546173" y="34290"/>
                    <a:pt x="3546173" y="52070"/>
                  </a:cubicBezTo>
                  <a:lnTo>
                    <a:pt x="3546173" y="2834903"/>
                  </a:lnTo>
                  <a:lnTo>
                    <a:pt x="3546173" y="2834903"/>
                  </a:lnTo>
                  <a:close/>
                </a:path>
              </a:pathLst>
            </a:custGeom>
            <a:solidFill>
              <a:srgbClr val="FFF7EA"/>
            </a:solidFill>
          </p:spPr>
        </p:sp>
        <p:sp>
          <p:nvSpPr>
            <p:cNvPr id="98" name="Freeform 13">
              <a:extLst>
                <a:ext uri="{FF2B5EF4-FFF2-40B4-BE49-F238E27FC236}">
                  <a16:creationId xmlns="" xmlns:a16="http://schemas.microsoft.com/office/drawing/2014/main" id="{5FF7A15E-5BB6-44AA-B3C8-9DFB178501D6}"/>
                </a:ext>
              </a:extLst>
            </p:cNvPr>
            <p:cNvSpPr/>
            <p:nvPr/>
          </p:nvSpPr>
          <p:spPr>
            <a:xfrm>
              <a:off x="12700" y="12700"/>
              <a:ext cx="3612214" cy="3074933"/>
            </a:xfrm>
            <a:custGeom>
              <a:avLst/>
              <a:gdLst/>
              <a:ahLst/>
              <a:cxnLst/>
              <a:rect l="l" t="t" r="r" b="b"/>
              <a:pathLst>
                <a:path w="3612214" h="3074933">
                  <a:moveTo>
                    <a:pt x="146050" y="3074933"/>
                  </a:moveTo>
                  <a:lnTo>
                    <a:pt x="3466164" y="3074933"/>
                  </a:lnTo>
                  <a:cubicBezTo>
                    <a:pt x="3546173" y="3074933"/>
                    <a:pt x="3612214" y="3008893"/>
                    <a:pt x="3612214" y="2928883"/>
                  </a:cubicBezTo>
                  <a:lnTo>
                    <a:pt x="3612214" y="146050"/>
                  </a:lnTo>
                  <a:cubicBezTo>
                    <a:pt x="3612214" y="66040"/>
                    <a:pt x="3546173" y="0"/>
                    <a:pt x="3466164" y="0"/>
                  </a:cubicBezTo>
                  <a:lnTo>
                    <a:pt x="146050" y="0"/>
                  </a:lnTo>
                  <a:cubicBezTo>
                    <a:pt x="66040" y="0"/>
                    <a:pt x="0" y="66040"/>
                    <a:pt x="0" y="146050"/>
                  </a:cubicBezTo>
                  <a:lnTo>
                    <a:pt x="0" y="2928883"/>
                  </a:lnTo>
                  <a:cubicBezTo>
                    <a:pt x="0" y="3010163"/>
                    <a:pt x="66040" y="3074933"/>
                    <a:pt x="146050" y="3074933"/>
                  </a:cubicBezTo>
                  <a:close/>
                </a:path>
              </a:pathLst>
            </a:custGeom>
            <a:solidFill>
              <a:srgbClr val="EBC676"/>
            </a:solidFill>
          </p:spPr>
        </p:sp>
        <p:sp>
          <p:nvSpPr>
            <p:cNvPr id="99" name="Freeform 14">
              <a:extLst>
                <a:ext uri="{FF2B5EF4-FFF2-40B4-BE49-F238E27FC236}">
                  <a16:creationId xmlns="" xmlns:a16="http://schemas.microsoft.com/office/drawing/2014/main" id="{38BA7EBF-37A3-4396-ACF4-BBD228EC09EA}"/>
                </a:ext>
              </a:extLst>
            </p:cNvPr>
            <p:cNvSpPr/>
            <p:nvPr/>
          </p:nvSpPr>
          <p:spPr>
            <a:xfrm>
              <a:off x="0" y="0"/>
              <a:ext cx="3676984" cy="3143513"/>
            </a:xfrm>
            <a:custGeom>
              <a:avLst/>
              <a:gdLst/>
              <a:ahLst/>
              <a:cxnLst/>
              <a:rect l="l" t="t" r="r" b="b"/>
              <a:pathLst>
                <a:path w="3676984" h="3143513">
                  <a:moveTo>
                    <a:pt x="3613484" y="74930"/>
                  </a:moveTo>
                  <a:cubicBezTo>
                    <a:pt x="3585544" y="30480"/>
                    <a:pt x="3536014" y="0"/>
                    <a:pt x="3478864" y="0"/>
                  </a:cubicBezTo>
                  <a:lnTo>
                    <a:pt x="158750" y="0"/>
                  </a:lnTo>
                  <a:cubicBezTo>
                    <a:pt x="71120" y="0"/>
                    <a:pt x="0" y="71120"/>
                    <a:pt x="0" y="158750"/>
                  </a:cubicBezTo>
                  <a:lnTo>
                    <a:pt x="0" y="2941583"/>
                  </a:lnTo>
                  <a:cubicBezTo>
                    <a:pt x="0" y="2993653"/>
                    <a:pt x="25400" y="3039373"/>
                    <a:pt x="63500" y="3068583"/>
                  </a:cubicBezTo>
                  <a:cubicBezTo>
                    <a:pt x="91440" y="3113033"/>
                    <a:pt x="140970" y="3143513"/>
                    <a:pt x="212870" y="3143513"/>
                  </a:cubicBezTo>
                  <a:lnTo>
                    <a:pt x="3518234" y="3143513"/>
                  </a:lnTo>
                  <a:cubicBezTo>
                    <a:pt x="3605864" y="3143513"/>
                    <a:pt x="3676984" y="3072393"/>
                    <a:pt x="3676984" y="2984763"/>
                  </a:cubicBezTo>
                  <a:lnTo>
                    <a:pt x="3676984" y="201930"/>
                  </a:lnTo>
                  <a:cubicBezTo>
                    <a:pt x="3676983" y="149860"/>
                    <a:pt x="3651583" y="104140"/>
                    <a:pt x="3613484" y="74930"/>
                  </a:cubicBezTo>
                  <a:close/>
                  <a:moveTo>
                    <a:pt x="12700" y="2941583"/>
                  </a:moveTo>
                  <a:lnTo>
                    <a:pt x="12700" y="158750"/>
                  </a:lnTo>
                  <a:cubicBezTo>
                    <a:pt x="12700" y="78740"/>
                    <a:pt x="78740" y="12700"/>
                    <a:pt x="158750" y="12700"/>
                  </a:cubicBezTo>
                  <a:lnTo>
                    <a:pt x="3478864" y="12700"/>
                  </a:lnTo>
                  <a:cubicBezTo>
                    <a:pt x="3558873" y="12700"/>
                    <a:pt x="3624914" y="78740"/>
                    <a:pt x="3624914" y="158750"/>
                  </a:cubicBezTo>
                  <a:lnTo>
                    <a:pt x="3624914" y="2941583"/>
                  </a:lnTo>
                  <a:cubicBezTo>
                    <a:pt x="3624914" y="3021593"/>
                    <a:pt x="3558873" y="3087633"/>
                    <a:pt x="3478864" y="3087633"/>
                  </a:cubicBezTo>
                  <a:lnTo>
                    <a:pt x="158750" y="3087633"/>
                  </a:lnTo>
                  <a:cubicBezTo>
                    <a:pt x="78740" y="3087633"/>
                    <a:pt x="12700" y="3022863"/>
                    <a:pt x="12700" y="2941583"/>
                  </a:cubicBezTo>
                  <a:close/>
                  <a:moveTo>
                    <a:pt x="3665553" y="2984763"/>
                  </a:moveTo>
                  <a:cubicBezTo>
                    <a:pt x="3665553" y="3064772"/>
                    <a:pt x="3598244" y="3130813"/>
                    <a:pt x="3518234" y="3130813"/>
                  </a:cubicBezTo>
                  <a:lnTo>
                    <a:pt x="212870" y="3130813"/>
                  </a:lnTo>
                  <a:cubicBezTo>
                    <a:pt x="157480" y="3130813"/>
                    <a:pt x="120650" y="3114303"/>
                    <a:pt x="93980" y="3086363"/>
                  </a:cubicBezTo>
                  <a:cubicBezTo>
                    <a:pt x="114300" y="3095253"/>
                    <a:pt x="135890" y="3100332"/>
                    <a:pt x="160020" y="3100332"/>
                  </a:cubicBezTo>
                  <a:lnTo>
                    <a:pt x="3480134" y="3100332"/>
                  </a:lnTo>
                  <a:cubicBezTo>
                    <a:pt x="3567764" y="3100332"/>
                    <a:pt x="3638884" y="3029213"/>
                    <a:pt x="3638884" y="2941582"/>
                  </a:cubicBezTo>
                  <a:lnTo>
                    <a:pt x="3638884" y="158750"/>
                  </a:lnTo>
                  <a:cubicBezTo>
                    <a:pt x="3638884" y="140970"/>
                    <a:pt x="3635073" y="123190"/>
                    <a:pt x="3629994" y="106680"/>
                  </a:cubicBezTo>
                  <a:cubicBezTo>
                    <a:pt x="3651584" y="132080"/>
                    <a:pt x="3665554" y="165100"/>
                    <a:pt x="3665554" y="201930"/>
                  </a:cubicBezTo>
                  <a:lnTo>
                    <a:pt x="3665554" y="2984763"/>
                  </a:lnTo>
                  <a:cubicBezTo>
                    <a:pt x="3665553" y="2984763"/>
                    <a:pt x="3665553" y="2984763"/>
                    <a:pt x="3665553" y="2984763"/>
                  </a:cubicBezTo>
                  <a:close/>
                </a:path>
              </a:pathLst>
            </a:custGeom>
            <a:solidFill>
              <a:srgbClr val="FFF7EA"/>
            </a:solidFill>
          </p:spPr>
        </p:sp>
      </p:grpSp>
      <p:sp>
        <p:nvSpPr>
          <p:cNvPr id="107" name="AutoShape 22">
            <a:extLst>
              <a:ext uri="{FF2B5EF4-FFF2-40B4-BE49-F238E27FC236}">
                <a16:creationId xmlns="" xmlns:a16="http://schemas.microsoft.com/office/drawing/2014/main" id="{1B72EC45-7D6E-47C0-BC9C-D8F7C0434693}"/>
              </a:ext>
            </a:extLst>
          </p:cNvPr>
          <p:cNvSpPr/>
          <p:nvPr/>
        </p:nvSpPr>
        <p:spPr>
          <a:xfrm>
            <a:off x="525613" y="3429000"/>
            <a:ext cx="2958623" cy="0"/>
          </a:xfrm>
          <a:prstGeom prst="line">
            <a:avLst/>
          </a:prstGeom>
          <a:ln w="19050" cap="rnd">
            <a:solidFill>
              <a:srgbClr val="6D592D"/>
            </a:solidFill>
            <a:prstDash val="sysDot"/>
            <a:headEnd type="none" w="sm" len="sm"/>
            <a:tailEnd type="none" w="sm" len="sm"/>
          </a:ln>
        </p:spPr>
      </p:sp>
      <p:pic>
        <p:nvPicPr>
          <p:cNvPr id="109" name="Picture 24">
            <a:extLst>
              <a:ext uri="{FF2B5EF4-FFF2-40B4-BE49-F238E27FC236}">
                <a16:creationId xmlns="" xmlns:a16="http://schemas.microsoft.com/office/drawing/2014/main" id="{CD29C8F0-3AB1-4CA2-B9E0-3DFFDDE3D7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9029556" y="6149388"/>
            <a:ext cx="894892" cy="1042087"/>
          </a:xfrm>
          <a:prstGeom prst="rect">
            <a:avLst/>
          </a:prstGeom>
        </p:spPr>
      </p:pic>
      <p:grpSp>
        <p:nvGrpSpPr>
          <p:cNvPr id="110" name="Group 25">
            <a:extLst>
              <a:ext uri="{FF2B5EF4-FFF2-40B4-BE49-F238E27FC236}">
                <a16:creationId xmlns="" xmlns:a16="http://schemas.microsoft.com/office/drawing/2014/main" id="{C108E919-29BA-49CF-9339-DF4724F99C07}"/>
              </a:ext>
            </a:extLst>
          </p:cNvPr>
          <p:cNvGrpSpPr/>
          <p:nvPr/>
        </p:nvGrpSpPr>
        <p:grpSpPr>
          <a:xfrm>
            <a:off x="6799432" y="735162"/>
            <a:ext cx="3411523" cy="1651282"/>
            <a:chOff x="0" y="0"/>
            <a:chExt cx="4589780" cy="4578350"/>
          </a:xfrm>
        </p:grpSpPr>
        <p:sp>
          <p:nvSpPr>
            <p:cNvPr id="111" name="Freeform 26">
              <a:extLst>
                <a:ext uri="{FF2B5EF4-FFF2-40B4-BE49-F238E27FC236}">
                  <a16:creationId xmlns="" xmlns:a16="http://schemas.microsoft.com/office/drawing/2014/main" id="{C65139A7-71DC-44A1-A450-0D3A4E240EFE}"/>
                </a:ext>
              </a:extLst>
            </p:cNvPr>
            <p:cNvSpPr/>
            <p:nvPr/>
          </p:nvSpPr>
          <p:spPr>
            <a:xfrm>
              <a:off x="611908" y="274551"/>
              <a:ext cx="6370554" cy="3066838"/>
            </a:xfrm>
            <a:custGeom>
              <a:avLst/>
              <a:gdLst/>
              <a:ahLst/>
              <a:cxnLst/>
              <a:rect l="l" t="t" r="r" b="b"/>
              <a:pathLst>
                <a:path w="6370554" h="3066838">
                  <a:moveTo>
                    <a:pt x="54485" y="183034"/>
                  </a:moveTo>
                  <a:lnTo>
                    <a:pt x="54485" y="152529"/>
                  </a:lnTo>
                  <a:cubicBezTo>
                    <a:pt x="123639" y="152529"/>
                    <a:pt x="180220" y="125073"/>
                    <a:pt x="180220" y="91517"/>
                  </a:cubicBezTo>
                  <a:cubicBezTo>
                    <a:pt x="180220" y="57961"/>
                    <a:pt x="123639" y="30506"/>
                    <a:pt x="54485" y="30506"/>
                  </a:cubicBezTo>
                  <a:lnTo>
                    <a:pt x="54485" y="0"/>
                  </a:lnTo>
                  <a:cubicBezTo>
                    <a:pt x="159264" y="0"/>
                    <a:pt x="243087" y="40674"/>
                    <a:pt x="243087" y="91517"/>
                  </a:cubicBezTo>
                  <a:cubicBezTo>
                    <a:pt x="243087" y="142360"/>
                    <a:pt x="159264" y="183034"/>
                    <a:pt x="54485" y="183034"/>
                  </a:cubicBezTo>
                  <a:close/>
                  <a:moveTo>
                    <a:pt x="3352924" y="105753"/>
                  </a:moveTo>
                  <a:lnTo>
                    <a:pt x="3352924" y="75248"/>
                  </a:lnTo>
                  <a:lnTo>
                    <a:pt x="2975720" y="75248"/>
                  </a:lnTo>
                  <a:lnTo>
                    <a:pt x="2975720" y="105753"/>
                  </a:lnTo>
                  <a:lnTo>
                    <a:pt x="3352924" y="105753"/>
                  </a:lnTo>
                  <a:close/>
                  <a:moveTo>
                    <a:pt x="3164322" y="3066838"/>
                  </a:moveTo>
                  <a:cubicBezTo>
                    <a:pt x="3269100" y="3066838"/>
                    <a:pt x="3352924" y="3026164"/>
                    <a:pt x="3352924" y="2975321"/>
                  </a:cubicBezTo>
                  <a:lnTo>
                    <a:pt x="3290056" y="2975321"/>
                  </a:lnTo>
                  <a:cubicBezTo>
                    <a:pt x="3290056" y="3008878"/>
                    <a:pt x="3233475" y="3036333"/>
                    <a:pt x="3164322" y="3036333"/>
                  </a:cubicBezTo>
                  <a:cubicBezTo>
                    <a:pt x="3095168" y="3036333"/>
                    <a:pt x="3038587" y="3008878"/>
                    <a:pt x="3038587" y="2975321"/>
                  </a:cubicBezTo>
                  <a:lnTo>
                    <a:pt x="2975720" y="2975321"/>
                  </a:lnTo>
                  <a:cubicBezTo>
                    <a:pt x="2975720" y="3025147"/>
                    <a:pt x="3059543" y="3066838"/>
                    <a:pt x="3164322" y="3066838"/>
                  </a:cubicBezTo>
                  <a:close/>
                  <a:moveTo>
                    <a:pt x="1561205" y="2286910"/>
                  </a:moveTo>
                  <a:cubicBezTo>
                    <a:pt x="1561205" y="2337752"/>
                    <a:pt x="1645028" y="2378427"/>
                    <a:pt x="1749807" y="2378427"/>
                  </a:cubicBezTo>
                  <a:lnTo>
                    <a:pt x="1749807" y="2347921"/>
                  </a:lnTo>
                  <a:cubicBezTo>
                    <a:pt x="1680653" y="2347921"/>
                    <a:pt x="1624073" y="2320466"/>
                    <a:pt x="1624073" y="2286910"/>
                  </a:cubicBezTo>
                  <a:cubicBezTo>
                    <a:pt x="1624073" y="2253353"/>
                    <a:pt x="1680653" y="2225898"/>
                    <a:pt x="1749807" y="2225898"/>
                  </a:cubicBezTo>
                  <a:lnTo>
                    <a:pt x="1749807" y="2195392"/>
                  </a:lnTo>
                  <a:cubicBezTo>
                    <a:pt x="1647124" y="2195392"/>
                    <a:pt x="1561205" y="2237084"/>
                    <a:pt x="1561205" y="2286910"/>
                  </a:cubicBezTo>
                  <a:close/>
                  <a:moveTo>
                    <a:pt x="266139" y="1629004"/>
                  </a:moveTo>
                  <a:lnTo>
                    <a:pt x="310146" y="1606633"/>
                  </a:lnTo>
                  <a:lnTo>
                    <a:pt x="44008" y="1477492"/>
                  </a:lnTo>
                  <a:lnTo>
                    <a:pt x="0" y="1498846"/>
                  </a:lnTo>
                  <a:lnTo>
                    <a:pt x="266139" y="1629004"/>
                  </a:lnTo>
                  <a:close/>
                  <a:moveTo>
                    <a:pt x="6370555" y="842974"/>
                  </a:moveTo>
                  <a:lnTo>
                    <a:pt x="6370555" y="812468"/>
                  </a:lnTo>
                  <a:lnTo>
                    <a:pt x="5993351" y="812468"/>
                  </a:lnTo>
                  <a:lnTo>
                    <a:pt x="5993351" y="842974"/>
                  </a:lnTo>
                  <a:lnTo>
                    <a:pt x="6370555" y="842974"/>
                  </a:lnTo>
                  <a:close/>
                  <a:moveTo>
                    <a:pt x="6087652" y="1558841"/>
                  </a:moveTo>
                  <a:cubicBezTo>
                    <a:pt x="6087652" y="1609683"/>
                    <a:pt x="6171475" y="1650358"/>
                    <a:pt x="6276254" y="1650358"/>
                  </a:cubicBezTo>
                  <a:lnTo>
                    <a:pt x="6276254" y="1619852"/>
                  </a:lnTo>
                  <a:cubicBezTo>
                    <a:pt x="6207100" y="1619852"/>
                    <a:pt x="6150519" y="1592397"/>
                    <a:pt x="6150519" y="1558841"/>
                  </a:cubicBezTo>
                  <a:cubicBezTo>
                    <a:pt x="6150519" y="1525284"/>
                    <a:pt x="6207100" y="1497829"/>
                    <a:pt x="6276254" y="1497829"/>
                  </a:cubicBezTo>
                  <a:lnTo>
                    <a:pt x="6276254" y="1467323"/>
                  </a:lnTo>
                  <a:cubicBezTo>
                    <a:pt x="6173570" y="1467323"/>
                    <a:pt x="6087652" y="1507998"/>
                    <a:pt x="6087652" y="1558841"/>
                  </a:cubicBezTo>
                  <a:close/>
                  <a:moveTo>
                    <a:pt x="3254432" y="824670"/>
                  </a:moveTo>
                  <a:cubicBezTo>
                    <a:pt x="3254432" y="773828"/>
                    <a:pt x="3170608" y="733153"/>
                    <a:pt x="3065830" y="733153"/>
                  </a:cubicBezTo>
                  <a:lnTo>
                    <a:pt x="3065830" y="763659"/>
                  </a:lnTo>
                  <a:cubicBezTo>
                    <a:pt x="3134983" y="763659"/>
                    <a:pt x="3191564" y="791114"/>
                    <a:pt x="3191564" y="824670"/>
                  </a:cubicBezTo>
                  <a:cubicBezTo>
                    <a:pt x="3191564" y="858227"/>
                    <a:pt x="3134983" y="885682"/>
                    <a:pt x="3065830" y="885682"/>
                  </a:cubicBezTo>
                  <a:lnTo>
                    <a:pt x="3065830" y="916187"/>
                  </a:lnTo>
                  <a:cubicBezTo>
                    <a:pt x="3170608" y="916187"/>
                    <a:pt x="3254432" y="874496"/>
                    <a:pt x="3254432" y="824670"/>
                  </a:cubicBezTo>
                  <a:close/>
                  <a:moveTo>
                    <a:pt x="1684844" y="731120"/>
                  </a:moveTo>
                  <a:lnTo>
                    <a:pt x="1621977" y="731120"/>
                  </a:lnTo>
                  <a:lnTo>
                    <a:pt x="1621977" y="914154"/>
                  </a:lnTo>
                  <a:lnTo>
                    <a:pt x="1684844" y="914154"/>
                  </a:lnTo>
                  <a:lnTo>
                    <a:pt x="1684844" y="731120"/>
                  </a:lnTo>
                  <a:close/>
                  <a:moveTo>
                    <a:pt x="3350828" y="1571043"/>
                  </a:moveTo>
                  <a:lnTo>
                    <a:pt x="3350828" y="1540537"/>
                  </a:lnTo>
                  <a:lnTo>
                    <a:pt x="2973624" y="1540537"/>
                  </a:lnTo>
                  <a:lnTo>
                    <a:pt x="2973624" y="1571043"/>
                  </a:lnTo>
                  <a:lnTo>
                    <a:pt x="3350828" y="1571043"/>
                  </a:lnTo>
                  <a:close/>
                  <a:moveTo>
                    <a:pt x="6370555" y="3034299"/>
                  </a:moveTo>
                  <a:lnTo>
                    <a:pt x="6370555" y="3003793"/>
                  </a:lnTo>
                  <a:lnTo>
                    <a:pt x="5993351" y="3003793"/>
                  </a:lnTo>
                  <a:lnTo>
                    <a:pt x="5993351" y="3034299"/>
                  </a:lnTo>
                  <a:lnTo>
                    <a:pt x="6370555" y="3034299"/>
                  </a:lnTo>
                  <a:close/>
                </a:path>
              </a:pathLst>
            </a:custGeom>
            <a:solidFill>
              <a:srgbClr val="EBC676"/>
            </a:solidFill>
          </p:spPr>
        </p:sp>
        <p:sp>
          <p:nvSpPr>
            <p:cNvPr id="112" name="Freeform 27">
              <a:extLst>
                <a:ext uri="{FF2B5EF4-FFF2-40B4-BE49-F238E27FC236}">
                  <a16:creationId xmlns="" xmlns:a16="http://schemas.microsoft.com/office/drawing/2014/main" id="{EDB5D878-EDDD-42F6-8761-0BB6617EBB6D}"/>
                </a:ext>
              </a:extLst>
            </p:cNvPr>
            <p:cNvSpPr/>
            <p:nvPr/>
          </p:nvSpPr>
          <p:spPr>
            <a:xfrm>
              <a:off x="565806" y="274551"/>
              <a:ext cx="6383127" cy="3111580"/>
            </a:xfrm>
            <a:custGeom>
              <a:avLst/>
              <a:gdLst/>
              <a:ahLst/>
              <a:cxnLst/>
              <a:rect l="l" t="t" r="r" b="b"/>
              <a:pathLst>
                <a:path w="6383127" h="3111580">
                  <a:moveTo>
                    <a:pt x="6259488" y="2380460"/>
                  </a:moveTo>
                  <a:lnTo>
                    <a:pt x="6196621" y="2380460"/>
                  </a:lnTo>
                  <a:lnTo>
                    <a:pt x="6196621" y="2197426"/>
                  </a:lnTo>
                  <a:lnTo>
                    <a:pt x="6259488" y="2197426"/>
                  </a:lnTo>
                  <a:lnTo>
                    <a:pt x="6259488" y="2380460"/>
                  </a:lnTo>
                  <a:close/>
                  <a:moveTo>
                    <a:pt x="1730946" y="0"/>
                  </a:moveTo>
                  <a:lnTo>
                    <a:pt x="1668079" y="0"/>
                  </a:lnTo>
                  <a:lnTo>
                    <a:pt x="1668079" y="183034"/>
                  </a:lnTo>
                  <a:lnTo>
                    <a:pt x="1730946" y="183034"/>
                  </a:lnTo>
                  <a:lnTo>
                    <a:pt x="1730946" y="0"/>
                  </a:lnTo>
                  <a:close/>
                  <a:moveTo>
                    <a:pt x="88014" y="902968"/>
                  </a:moveTo>
                  <a:lnTo>
                    <a:pt x="44007" y="881614"/>
                  </a:lnTo>
                  <a:lnTo>
                    <a:pt x="310145" y="752474"/>
                  </a:lnTo>
                  <a:lnTo>
                    <a:pt x="354152" y="773828"/>
                  </a:lnTo>
                  <a:lnTo>
                    <a:pt x="88014" y="902968"/>
                  </a:lnTo>
                  <a:close/>
                  <a:moveTo>
                    <a:pt x="4555784" y="36607"/>
                  </a:moveTo>
                  <a:lnTo>
                    <a:pt x="4599791" y="15253"/>
                  </a:lnTo>
                  <a:lnTo>
                    <a:pt x="4865929" y="144394"/>
                  </a:lnTo>
                  <a:lnTo>
                    <a:pt x="4821922" y="165748"/>
                  </a:lnTo>
                  <a:lnTo>
                    <a:pt x="4555784" y="36607"/>
                  </a:lnTo>
                  <a:close/>
                  <a:moveTo>
                    <a:pt x="4907841" y="869412"/>
                  </a:moveTo>
                  <a:lnTo>
                    <a:pt x="4844974" y="869412"/>
                  </a:lnTo>
                  <a:cubicBezTo>
                    <a:pt x="4844974" y="835856"/>
                    <a:pt x="4788393" y="808401"/>
                    <a:pt x="4719239" y="808401"/>
                  </a:cubicBezTo>
                  <a:cubicBezTo>
                    <a:pt x="4650085" y="808401"/>
                    <a:pt x="4593505" y="835856"/>
                    <a:pt x="4593505" y="869412"/>
                  </a:cubicBezTo>
                  <a:lnTo>
                    <a:pt x="4530637" y="869412"/>
                  </a:lnTo>
                  <a:cubicBezTo>
                    <a:pt x="4530637" y="818569"/>
                    <a:pt x="4614460" y="777895"/>
                    <a:pt x="4719239" y="777895"/>
                  </a:cubicBezTo>
                  <a:cubicBezTo>
                    <a:pt x="4821923" y="777895"/>
                    <a:pt x="4907841" y="819586"/>
                    <a:pt x="4907841" y="869412"/>
                  </a:cubicBezTo>
                  <a:close/>
                  <a:moveTo>
                    <a:pt x="3109836" y="2370292"/>
                  </a:moveTo>
                  <a:lnTo>
                    <a:pt x="3065829" y="2348938"/>
                  </a:lnTo>
                  <a:lnTo>
                    <a:pt x="3331967" y="2219797"/>
                  </a:lnTo>
                  <a:lnTo>
                    <a:pt x="3375974" y="2241151"/>
                  </a:lnTo>
                  <a:lnTo>
                    <a:pt x="3109836" y="2370292"/>
                  </a:lnTo>
                  <a:close/>
                  <a:moveTo>
                    <a:pt x="217940" y="2379443"/>
                  </a:moveTo>
                  <a:lnTo>
                    <a:pt x="155072" y="2379443"/>
                  </a:lnTo>
                  <a:lnTo>
                    <a:pt x="155072" y="2196409"/>
                  </a:lnTo>
                  <a:lnTo>
                    <a:pt x="217940" y="2196409"/>
                  </a:lnTo>
                  <a:lnTo>
                    <a:pt x="217940" y="2379443"/>
                  </a:lnTo>
                  <a:close/>
                  <a:moveTo>
                    <a:pt x="4748577" y="3111580"/>
                  </a:moveTo>
                  <a:lnTo>
                    <a:pt x="4685710" y="3111580"/>
                  </a:lnTo>
                  <a:lnTo>
                    <a:pt x="4685710" y="2928546"/>
                  </a:lnTo>
                  <a:lnTo>
                    <a:pt x="4748577" y="2928546"/>
                  </a:lnTo>
                  <a:lnTo>
                    <a:pt x="4748577" y="3111580"/>
                  </a:lnTo>
                  <a:close/>
                  <a:moveTo>
                    <a:pt x="377204" y="3065821"/>
                  </a:moveTo>
                  <a:lnTo>
                    <a:pt x="314336" y="3065821"/>
                  </a:lnTo>
                  <a:cubicBezTo>
                    <a:pt x="314336" y="3032265"/>
                    <a:pt x="257756" y="3004810"/>
                    <a:pt x="188602" y="3004810"/>
                  </a:cubicBezTo>
                  <a:cubicBezTo>
                    <a:pt x="119448" y="3004810"/>
                    <a:pt x="62867" y="3032265"/>
                    <a:pt x="62867" y="3065821"/>
                  </a:cubicBezTo>
                  <a:lnTo>
                    <a:pt x="0" y="3065821"/>
                  </a:lnTo>
                  <a:cubicBezTo>
                    <a:pt x="0" y="3014978"/>
                    <a:pt x="83823" y="2974304"/>
                    <a:pt x="188602" y="2974304"/>
                  </a:cubicBezTo>
                  <a:cubicBezTo>
                    <a:pt x="293381" y="2974304"/>
                    <a:pt x="377204" y="3014978"/>
                    <a:pt x="377204" y="3065821"/>
                  </a:cubicBezTo>
                  <a:close/>
                  <a:moveTo>
                    <a:pt x="6116988" y="166765"/>
                  </a:moveTo>
                  <a:lnTo>
                    <a:pt x="6072982" y="145411"/>
                  </a:lnTo>
                  <a:lnTo>
                    <a:pt x="6339120" y="16270"/>
                  </a:lnTo>
                  <a:lnTo>
                    <a:pt x="6383127" y="37624"/>
                  </a:lnTo>
                  <a:lnTo>
                    <a:pt x="6116988" y="166765"/>
                  </a:lnTo>
                  <a:close/>
                  <a:moveTo>
                    <a:pt x="1584256" y="3099378"/>
                  </a:moveTo>
                  <a:lnTo>
                    <a:pt x="1540249" y="3078023"/>
                  </a:lnTo>
                  <a:lnTo>
                    <a:pt x="1806387" y="2948883"/>
                  </a:lnTo>
                  <a:lnTo>
                    <a:pt x="1850394" y="2970237"/>
                  </a:lnTo>
                  <a:lnTo>
                    <a:pt x="1584256" y="3099378"/>
                  </a:lnTo>
                  <a:close/>
                  <a:moveTo>
                    <a:pt x="4599791" y="1634088"/>
                  </a:moveTo>
                  <a:lnTo>
                    <a:pt x="4555784" y="1612734"/>
                  </a:lnTo>
                  <a:lnTo>
                    <a:pt x="4821922" y="1483593"/>
                  </a:lnTo>
                  <a:lnTo>
                    <a:pt x="4865930" y="1504947"/>
                  </a:lnTo>
                  <a:lnTo>
                    <a:pt x="4599791" y="1634088"/>
                  </a:lnTo>
                  <a:close/>
                  <a:moveTo>
                    <a:pt x="1510911" y="1510032"/>
                  </a:moveTo>
                  <a:lnTo>
                    <a:pt x="1573778" y="1510032"/>
                  </a:lnTo>
                  <a:cubicBezTo>
                    <a:pt x="1573778" y="1543588"/>
                    <a:pt x="1630359" y="1571043"/>
                    <a:pt x="1699513" y="1571043"/>
                  </a:cubicBezTo>
                  <a:cubicBezTo>
                    <a:pt x="1768667" y="1571043"/>
                    <a:pt x="1825247" y="1543588"/>
                    <a:pt x="1825247" y="1510032"/>
                  </a:cubicBezTo>
                  <a:lnTo>
                    <a:pt x="1888115" y="1510032"/>
                  </a:lnTo>
                  <a:cubicBezTo>
                    <a:pt x="1888115" y="1560874"/>
                    <a:pt x="1804291" y="1601549"/>
                    <a:pt x="1699513" y="1601549"/>
                  </a:cubicBezTo>
                  <a:cubicBezTo>
                    <a:pt x="1596829" y="1601549"/>
                    <a:pt x="1510911" y="1560874"/>
                    <a:pt x="1510911" y="1510032"/>
                  </a:cubicBezTo>
                  <a:close/>
                  <a:moveTo>
                    <a:pt x="4907841" y="2332668"/>
                  </a:moveTo>
                  <a:lnTo>
                    <a:pt x="4844974" y="2332668"/>
                  </a:lnTo>
                  <a:cubicBezTo>
                    <a:pt x="4844974" y="2299112"/>
                    <a:pt x="4788393" y="2271657"/>
                    <a:pt x="4719239" y="2271657"/>
                  </a:cubicBezTo>
                  <a:cubicBezTo>
                    <a:pt x="4650085" y="2271657"/>
                    <a:pt x="4593505" y="2299112"/>
                    <a:pt x="4593505" y="2332668"/>
                  </a:cubicBezTo>
                  <a:lnTo>
                    <a:pt x="4530637" y="2332668"/>
                  </a:lnTo>
                  <a:cubicBezTo>
                    <a:pt x="4530637" y="2281825"/>
                    <a:pt x="4614460" y="2241151"/>
                    <a:pt x="4719239" y="2241151"/>
                  </a:cubicBezTo>
                  <a:cubicBezTo>
                    <a:pt x="4824018" y="2241151"/>
                    <a:pt x="4907841" y="2282842"/>
                    <a:pt x="4907841" y="2332668"/>
                  </a:cubicBezTo>
                  <a:close/>
                </a:path>
              </a:pathLst>
            </a:custGeom>
            <a:solidFill>
              <a:srgbClr val="FFF7EA"/>
            </a:solidFill>
          </p:spPr>
        </p:sp>
      </p:grpSp>
      <p:sp>
        <p:nvSpPr>
          <p:cNvPr id="7" name="TextBox 6">
            <a:extLst>
              <a:ext uri="{FF2B5EF4-FFF2-40B4-BE49-F238E27FC236}">
                <a16:creationId xmlns="" xmlns:a16="http://schemas.microsoft.com/office/drawing/2014/main" id="{8681F59E-9223-08E3-034A-4380288CCBAA}"/>
              </a:ext>
            </a:extLst>
          </p:cNvPr>
          <p:cNvSpPr txBox="1"/>
          <p:nvPr/>
        </p:nvSpPr>
        <p:spPr>
          <a:xfrm>
            <a:off x="235407" y="248651"/>
            <a:ext cx="11956593" cy="517193"/>
          </a:xfrm>
          <a:prstGeom prst="rect">
            <a:avLst/>
          </a:prstGeom>
          <a:noFill/>
        </p:spPr>
        <p:txBody>
          <a:bodyPr wrap="square">
            <a:spAutoFit/>
          </a:bodyPr>
          <a:lstStyle/>
          <a:p>
            <a:pPr>
              <a:lnSpc>
                <a:spcPct val="150000"/>
              </a:lnSpc>
            </a:pP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3.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Lập</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kế</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hoạch</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tính</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toán</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chi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phí</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cho</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việc</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và</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chăm</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sóc</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cây</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cải</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xanh</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thùng</a:t>
            </a:r>
            <a:r>
              <a:rPr lang="fr-FR" sz="21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xốp</a:t>
            </a:r>
            <a:endParaRPr lang="en-US" sz="2100" b="1" dirty="0">
              <a:solidFill>
                <a:srgbClr val="FFFF00"/>
              </a:solidFill>
              <a:latin typeface="Arial" panose="020B0604020202020204" pitchFamily="34" charset="0"/>
              <a:cs typeface="Arial" panose="020B0604020202020204" pitchFamily="34" charset="0"/>
            </a:endParaRPr>
          </a:p>
        </p:txBody>
      </p:sp>
      <p:sp>
        <p:nvSpPr>
          <p:cNvPr id="8" name="AutoShape 12">
            <a:extLst>
              <a:ext uri="{FF2B5EF4-FFF2-40B4-BE49-F238E27FC236}">
                <a16:creationId xmlns="" xmlns:a16="http://schemas.microsoft.com/office/drawing/2014/main" id="{8526EEC8-E4E8-3DF8-4C32-00559F0AB0A7}"/>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9" name="TextBox 8">
            <a:extLst>
              <a:ext uri="{FF2B5EF4-FFF2-40B4-BE49-F238E27FC236}">
                <a16:creationId xmlns="" xmlns:a16="http://schemas.microsoft.com/office/drawing/2014/main" id="{AF460906-9263-8408-F077-631E57499729}"/>
              </a:ext>
            </a:extLst>
          </p:cNvPr>
          <p:cNvSpPr txBox="1"/>
          <p:nvPr/>
        </p:nvSpPr>
        <p:spPr>
          <a:xfrm>
            <a:off x="673415" y="1060990"/>
            <a:ext cx="2621902" cy="430887"/>
          </a:xfrm>
          <a:prstGeom prst="rect">
            <a:avLst/>
          </a:prstGeom>
          <a:noFill/>
        </p:spPr>
        <p:txBody>
          <a:bodyPr wrap="square" rtlCol="0">
            <a:spAutoFit/>
          </a:bodyPr>
          <a:lstStyle/>
          <a:p>
            <a:r>
              <a:rPr lang="en-US" sz="2200" b="1" i="1" dirty="0" err="1">
                <a:solidFill>
                  <a:schemeClr val="bg1"/>
                </a:solidFill>
                <a:latin typeface="Arial" panose="020B0604020202020204" pitchFamily="34" charset="0"/>
                <a:cs typeface="Arial" panose="020B0604020202020204" pitchFamily="34" charset="0"/>
              </a:rPr>
              <a:t>Thảo</a:t>
            </a:r>
            <a:r>
              <a:rPr lang="en-US" sz="2200" b="1" i="1" dirty="0">
                <a:solidFill>
                  <a:schemeClr val="bg1"/>
                </a:solidFill>
                <a:latin typeface="Arial" panose="020B0604020202020204" pitchFamily="34" charset="0"/>
                <a:cs typeface="Arial" panose="020B0604020202020204" pitchFamily="34" charset="0"/>
              </a:rPr>
              <a:t> </a:t>
            </a:r>
            <a:r>
              <a:rPr lang="en-US" sz="2200" b="1" i="1" dirty="0" err="1">
                <a:solidFill>
                  <a:schemeClr val="bg1"/>
                </a:solidFill>
                <a:latin typeface="Arial" panose="020B0604020202020204" pitchFamily="34" charset="0"/>
                <a:cs typeface="Arial" panose="020B0604020202020204" pitchFamily="34" charset="0"/>
              </a:rPr>
              <a:t>luận</a:t>
            </a:r>
            <a:r>
              <a:rPr lang="en-US" sz="2200" b="1" i="1" dirty="0">
                <a:solidFill>
                  <a:schemeClr val="bg1"/>
                </a:solidFill>
                <a:latin typeface="Arial" panose="020B0604020202020204" pitchFamily="34" charset="0"/>
                <a:cs typeface="Arial" panose="020B0604020202020204" pitchFamily="34" charset="0"/>
              </a:rPr>
              <a:t> </a:t>
            </a:r>
            <a:r>
              <a:rPr lang="en-US" sz="2200" b="1" i="1" dirty="0" err="1">
                <a:solidFill>
                  <a:schemeClr val="bg1"/>
                </a:solidFill>
                <a:latin typeface="Arial" panose="020B0604020202020204" pitchFamily="34" charset="0"/>
                <a:cs typeface="Arial" panose="020B0604020202020204" pitchFamily="34" charset="0"/>
              </a:rPr>
              <a:t>nhóm</a:t>
            </a:r>
            <a:r>
              <a:rPr lang="en-US" sz="2200" b="1" i="1" dirty="0">
                <a:solidFill>
                  <a:schemeClr val="bg1"/>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 xmlns:a16="http://schemas.microsoft.com/office/drawing/2014/main" id="{2A58CE12-8E2E-01E8-F52A-7C0202A37F68}"/>
              </a:ext>
            </a:extLst>
          </p:cNvPr>
          <p:cNvSpPr txBox="1"/>
          <p:nvPr/>
        </p:nvSpPr>
        <p:spPr>
          <a:xfrm>
            <a:off x="235407" y="3352964"/>
            <a:ext cx="3593055" cy="1001941"/>
          </a:xfrm>
          <a:prstGeom prst="rect">
            <a:avLst/>
          </a:prstGeom>
          <a:noFill/>
        </p:spPr>
        <p:txBody>
          <a:bodyPr wrap="square">
            <a:spAutoFit/>
          </a:bodyPr>
          <a:lstStyle/>
          <a:p>
            <a:pPr marL="0" marR="0">
              <a:lnSpc>
                <a:spcPct val="150000"/>
              </a:lnSpc>
              <a:spcBef>
                <a:spcPts val="300"/>
              </a:spcBef>
              <a:spcAft>
                <a:spcPts val="300"/>
              </a:spcAft>
            </a:pPr>
            <a:r>
              <a:rPr lang="en-US" sz="2100" dirty="0" err="1">
                <a:solidFill>
                  <a:srgbClr val="C00000"/>
                </a:solidFill>
                <a:effectLst/>
                <a:latin typeface="Arial" panose="020B0604020202020204" pitchFamily="34" charset="0"/>
                <a:cs typeface="Arial" panose="020B0604020202020204" pitchFamily="34" charset="0"/>
              </a:rPr>
              <a:t>Thời</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vụ</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gieo</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trồng</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thích</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hợp</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cho</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cây</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cải</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xanh</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là</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khi</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nào</a:t>
            </a:r>
            <a:r>
              <a:rPr lang="en-US" sz="2100" dirty="0">
                <a:solidFill>
                  <a:srgbClr val="C00000"/>
                </a:solidFill>
                <a:effectLst/>
                <a:latin typeface="Arial" panose="020B0604020202020204" pitchFamily="34" charset="0"/>
                <a:cs typeface="Arial" panose="020B0604020202020204" pitchFamily="34" charset="0"/>
              </a:rPr>
              <a:t>?</a:t>
            </a:r>
          </a:p>
        </p:txBody>
      </p:sp>
      <p:sp>
        <p:nvSpPr>
          <p:cNvPr id="12" name="TextBox 11">
            <a:extLst>
              <a:ext uri="{FF2B5EF4-FFF2-40B4-BE49-F238E27FC236}">
                <a16:creationId xmlns="" xmlns:a16="http://schemas.microsoft.com/office/drawing/2014/main" id="{04524AFE-C217-F2AF-71E5-B9A04BA33B1E}"/>
              </a:ext>
            </a:extLst>
          </p:cNvPr>
          <p:cNvSpPr txBox="1"/>
          <p:nvPr/>
        </p:nvSpPr>
        <p:spPr>
          <a:xfrm>
            <a:off x="1267319" y="3035251"/>
            <a:ext cx="1427830" cy="430887"/>
          </a:xfrm>
          <a:prstGeom prst="rect">
            <a:avLst/>
          </a:prstGeom>
          <a:noFill/>
        </p:spPr>
        <p:txBody>
          <a:bodyPr wrap="square" rtlCol="0">
            <a:spAutoFit/>
          </a:bodyPr>
          <a:lstStyle/>
          <a:p>
            <a:r>
              <a:rPr lang="en-US" sz="2200" b="1" i="1" dirty="0" err="1">
                <a:solidFill>
                  <a:srgbClr val="00B050"/>
                </a:solidFill>
                <a:latin typeface="Arial" panose="020B0604020202020204" pitchFamily="34" charset="0"/>
                <a:cs typeface="Arial" panose="020B0604020202020204" pitchFamily="34" charset="0"/>
              </a:rPr>
              <a:t>Nhóm</a:t>
            </a:r>
            <a:r>
              <a:rPr lang="en-US" sz="2200" b="1" i="1" dirty="0">
                <a:solidFill>
                  <a:srgbClr val="00B050"/>
                </a:solidFill>
                <a:latin typeface="Arial" panose="020B0604020202020204" pitchFamily="34" charset="0"/>
                <a:cs typeface="Arial" panose="020B0604020202020204" pitchFamily="34" charset="0"/>
              </a:rPr>
              <a:t> 1</a:t>
            </a:r>
          </a:p>
        </p:txBody>
      </p:sp>
      <p:grpSp>
        <p:nvGrpSpPr>
          <p:cNvPr id="21" name="Group 11">
            <a:extLst>
              <a:ext uri="{FF2B5EF4-FFF2-40B4-BE49-F238E27FC236}">
                <a16:creationId xmlns="" xmlns:a16="http://schemas.microsoft.com/office/drawing/2014/main" id="{F5E4D36D-390C-7B24-561F-C594CE15AB65}"/>
              </a:ext>
            </a:extLst>
          </p:cNvPr>
          <p:cNvGrpSpPr/>
          <p:nvPr/>
        </p:nvGrpSpPr>
        <p:grpSpPr>
          <a:xfrm rot="-10800000">
            <a:off x="4169742" y="3027906"/>
            <a:ext cx="3903573" cy="3567032"/>
            <a:chOff x="0" y="0"/>
            <a:chExt cx="3676984" cy="3143513"/>
          </a:xfrm>
        </p:grpSpPr>
        <p:sp>
          <p:nvSpPr>
            <p:cNvPr id="22" name="Freeform 12">
              <a:extLst>
                <a:ext uri="{FF2B5EF4-FFF2-40B4-BE49-F238E27FC236}">
                  <a16:creationId xmlns="" xmlns:a16="http://schemas.microsoft.com/office/drawing/2014/main" id="{15A34519-F282-600E-32D1-F32B31E6EE96}"/>
                </a:ext>
              </a:extLst>
            </p:cNvPr>
            <p:cNvSpPr/>
            <p:nvPr/>
          </p:nvSpPr>
          <p:spPr>
            <a:xfrm>
              <a:off x="92710" y="106680"/>
              <a:ext cx="3572843" cy="3024133"/>
            </a:xfrm>
            <a:custGeom>
              <a:avLst/>
              <a:gdLst/>
              <a:ahLst/>
              <a:cxnLst/>
              <a:rect l="l" t="t" r="r" b="b"/>
              <a:pathLst>
                <a:path w="3572843" h="3024133">
                  <a:moveTo>
                    <a:pt x="3546173" y="2834903"/>
                  </a:moveTo>
                  <a:cubicBezTo>
                    <a:pt x="3546173" y="2922533"/>
                    <a:pt x="3469973" y="2993653"/>
                    <a:pt x="3388693" y="2993653"/>
                  </a:cubicBezTo>
                  <a:lnTo>
                    <a:pt x="66040" y="2993653"/>
                  </a:lnTo>
                  <a:cubicBezTo>
                    <a:pt x="43180" y="2993653"/>
                    <a:pt x="20320" y="2988573"/>
                    <a:pt x="0" y="2979683"/>
                  </a:cubicBezTo>
                  <a:cubicBezTo>
                    <a:pt x="26670" y="3007623"/>
                    <a:pt x="63500" y="3024133"/>
                    <a:pt x="116899" y="3024133"/>
                  </a:cubicBezTo>
                  <a:lnTo>
                    <a:pt x="3426793" y="3024133"/>
                  </a:lnTo>
                  <a:cubicBezTo>
                    <a:pt x="3506804" y="3024133"/>
                    <a:pt x="3572843" y="2958093"/>
                    <a:pt x="3572843" y="2878083"/>
                  </a:cubicBezTo>
                  <a:lnTo>
                    <a:pt x="3572843" y="95250"/>
                  </a:lnTo>
                  <a:cubicBezTo>
                    <a:pt x="3572843" y="58420"/>
                    <a:pt x="3558873" y="25400"/>
                    <a:pt x="3537284" y="0"/>
                  </a:cubicBezTo>
                  <a:cubicBezTo>
                    <a:pt x="3543634" y="16510"/>
                    <a:pt x="3546173" y="34290"/>
                    <a:pt x="3546173" y="52070"/>
                  </a:cubicBezTo>
                  <a:lnTo>
                    <a:pt x="3546173" y="2834903"/>
                  </a:lnTo>
                  <a:lnTo>
                    <a:pt x="3546173" y="2834903"/>
                  </a:lnTo>
                  <a:close/>
                </a:path>
              </a:pathLst>
            </a:custGeom>
            <a:solidFill>
              <a:srgbClr val="FFF7EA"/>
            </a:solidFill>
          </p:spPr>
        </p:sp>
        <p:sp>
          <p:nvSpPr>
            <p:cNvPr id="23" name="Freeform 13">
              <a:extLst>
                <a:ext uri="{FF2B5EF4-FFF2-40B4-BE49-F238E27FC236}">
                  <a16:creationId xmlns="" xmlns:a16="http://schemas.microsoft.com/office/drawing/2014/main" id="{85CDC283-D6EF-DA1E-B1CE-2133CFB4F4A4}"/>
                </a:ext>
              </a:extLst>
            </p:cNvPr>
            <p:cNvSpPr/>
            <p:nvPr/>
          </p:nvSpPr>
          <p:spPr>
            <a:xfrm>
              <a:off x="12700" y="12700"/>
              <a:ext cx="3612214" cy="3074933"/>
            </a:xfrm>
            <a:custGeom>
              <a:avLst/>
              <a:gdLst/>
              <a:ahLst/>
              <a:cxnLst/>
              <a:rect l="l" t="t" r="r" b="b"/>
              <a:pathLst>
                <a:path w="3612214" h="3074933">
                  <a:moveTo>
                    <a:pt x="146050" y="3074933"/>
                  </a:moveTo>
                  <a:lnTo>
                    <a:pt x="3466164" y="3074933"/>
                  </a:lnTo>
                  <a:cubicBezTo>
                    <a:pt x="3546173" y="3074933"/>
                    <a:pt x="3612214" y="3008893"/>
                    <a:pt x="3612214" y="2928883"/>
                  </a:cubicBezTo>
                  <a:lnTo>
                    <a:pt x="3612214" y="146050"/>
                  </a:lnTo>
                  <a:cubicBezTo>
                    <a:pt x="3612214" y="66040"/>
                    <a:pt x="3546173" y="0"/>
                    <a:pt x="3466164" y="0"/>
                  </a:cubicBezTo>
                  <a:lnTo>
                    <a:pt x="146050" y="0"/>
                  </a:lnTo>
                  <a:cubicBezTo>
                    <a:pt x="66040" y="0"/>
                    <a:pt x="0" y="66040"/>
                    <a:pt x="0" y="146050"/>
                  </a:cubicBezTo>
                  <a:lnTo>
                    <a:pt x="0" y="2928883"/>
                  </a:lnTo>
                  <a:cubicBezTo>
                    <a:pt x="0" y="3010163"/>
                    <a:pt x="66040" y="3074933"/>
                    <a:pt x="146050" y="3074933"/>
                  </a:cubicBezTo>
                  <a:close/>
                </a:path>
              </a:pathLst>
            </a:custGeom>
            <a:solidFill>
              <a:srgbClr val="EBC676"/>
            </a:solidFill>
          </p:spPr>
        </p:sp>
        <p:sp>
          <p:nvSpPr>
            <p:cNvPr id="24" name="Freeform 14">
              <a:extLst>
                <a:ext uri="{FF2B5EF4-FFF2-40B4-BE49-F238E27FC236}">
                  <a16:creationId xmlns="" xmlns:a16="http://schemas.microsoft.com/office/drawing/2014/main" id="{4486837C-5C70-34B8-3C2F-69D43A64D2AA}"/>
                </a:ext>
              </a:extLst>
            </p:cNvPr>
            <p:cNvSpPr/>
            <p:nvPr/>
          </p:nvSpPr>
          <p:spPr>
            <a:xfrm>
              <a:off x="0" y="0"/>
              <a:ext cx="3676984" cy="3143513"/>
            </a:xfrm>
            <a:custGeom>
              <a:avLst/>
              <a:gdLst/>
              <a:ahLst/>
              <a:cxnLst/>
              <a:rect l="l" t="t" r="r" b="b"/>
              <a:pathLst>
                <a:path w="3676984" h="3143513">
                  <a:moveTo>
                    <a:pt x="3613484" y="74930"/>
                  </a:moveTo>
                  <a:cubicBezTo>
                    <a:pt x="3585544" y="30480"/>
                    <a:pt x="3536014" y="0"/>
                    <a:pt x="3478864" y="0"/>
                  </a:cubicBezTo>
                  <a:lnTo>
                    <a:pt x="158750" y="0"/>
                  </a:lnTo>
                  <a:cubicBezTo>
                    <a:pt x="71120" y="0"/>
                    <a:pt x="0" y="71120"/>
                    <a:pt x="0" y="158750"/>
                  </a:cubicBezTo>
                  <a:lnTo>
                    <a:pt x="0" y="2941583"/>
                  </a:lnTo>
                  <a:cubicBezTo>
                    <a:pt x="0" y="2993653"/>
                    <a:pt x="25400" y="3039373"/>
                    <a:pt x="63500" y="3068583"/>
                  </a:cubicBezTo>
                  <a:cubicBezTo>
                    <a:pt x="91440" y="3113033"/>
                    <a:pt x="140970" y="3143513"/>
                    <a:pt x="212870" y="3143513"/>
                  </a:cubicBezTo>
                  <a:lnTo>
                    <a:pt x="3518234" y="3143513"/>
                  </a:lnTo>
                  <a:cubicBezTo>
                    <a:pt x="3605864" y="3143513"/>
                    <a:pt x="3676984" y="3072393"/>
                    <a:pt x="3676984" y="2984763"/>
                  </a:cubicBezTo>
                  <a:lnTo>
                    <a:pt x="3676984" y="201930"/>
                  </a:lnTo>
                  <a:cubicBezTo>
                    <a:pt x="3676983" y="149860"/>
                    <a:pt x="3651583" y="104140"/>
                    <a:pt x="3613484" y="74930"/>
                  </a:cubicBezTo>
                  <a:close/>
                  <a:moveTo>
                    <a:pt x="12700" y="2941583"/>
                  </a:moveTo>
                  <a:lnTo>
                    <a:pt x="12700" y="158750"/>
                  </a:lnTo>
                  <a:cubicBezTo>
                    <a:pt x="12700" y="78740"/>
                    <a:pt x="78740" y="12700"/>
                    <a:pt x="158750" y="12700"/>
                  </a:cubicBezTo>
                  <a:lnTo>
                    <a:pt x="3478864" y="12700"/>
                  </a:lnTo>
                  <a:cubicBezTo>
                    <a:pt x="3558873" y="12700"/>
                    <a:pt x="3624914" y="78740"/>
                    <a:pt x="3624914" y="158750"/>
                  </a:cubicBezTo>
                  <a:lnTo>
                    <a:pt x="3624914" y="2941583"/>
                  </a:lnTo>
                  <a:cubicBezTo>
                    <a:pt x="3624914" y="3021593"/>
                    <a:pt x="3558873" y="3087633"/>
                    <a:pt x="3478864" y="3087633"/>
                  </a:cubicBezTo>
                  <a:lnTo>
                    <a:pt x="158750" y="3087633"/>
                  </a:lnTo>
                  <a:cubicBezTo>
                    <a:pt x="78740" y="3087633"/>
                    <a:pt x="12700" y="3022863"/>
                    <a:pt x="12700" y="2941583"/>
                  </a:cubicBezTo>
                  <a:close/>
                  <a:moveTo>
                    <a:pt x="3665553" y="2984763"/>
                  </a:moveTo>
                  <a:cubicBezTo>
                    <a:pt x="3665553" y="3064772"/>
                    <a:pt x="3598244" y="3130813"/>
                    <a:pt x="3518234" y="3130813"/>
                  </a:cubicBezTo>
                  <a:lnTo>
                    <a:pt x="212870" y="3130813"/>
                  </a:lnTo>
                  <a:cubicBezTo>
                    <a:pt x="157480" y="3130813"/>
                    <a:pt x="120650" y="3114303"/>
                    <a:pt x="93980" y="3086363"/>
                  </a:cubicBezTo>
                  <a:cubicBezTo>
                    <a:pt x="114300" y="3095253"/>
                    <a:pt x="135890" y="3100332"/>
                    <a:pt x="160020" y="3100332"/>
                  </a:cubicBezTo>
                  <a:lnTo>
                    <a:pt x="3480134" y="3100332"/>
                  </a:lnTo>
                  <a:cubicBezTo>
                    <a:pt x="3567764" y="3100332"/>
                    <a:pt x="3638884" y="3029213"/>
                    <a:pt x="3638884" y="2941582"/>
                  </a:cubicBezTo>
                  <a:lnTo>
                    <a:pt x="3638884" y="158750"/>
                  </a:lnTo>
                  <a:cubicBezTo>
                    <a:pt x="3638884" y="140970"/>
                    <a:pt x="3635073" y="123190"/>
                    <a:pt x="3629994" y="106680"/>
                  </a:cubicBezTo>
                  <a:cubicBezTo>
                    <a:pt x="3651584" y="132080"/>
                    <a:pt x="3665554" y="165100"/>
                    <a:pt x="3665554" y="201930"/>
                  </a:cubicBezTo>
                  <a:lnTo>
                    <a:pt x="3665554" y="2984763"/>
                  </a:lnTo>
                  <a:cubicBezTo>
                    <a:pt x="3665553" y="2984763"/>
                    <a:pt x="3665553" y="2984763"/>
                    <a:pt x="3665553" y="2984763"/>
                  </a:cubicBezTo>
                  <a:close/>
                </a:path>
              </a:pathLst>
            </a:custGeom>
            <a:solidFill>
              <a:srgbClr val="FFF7EA"/>
            </a:solidFill>
          </p:spPr>
        </p:sp>
      </p:grpSp>
      <p:sp>
        <p:nvSpPr>
          <p:cNvPr id="25" name="AutoShape 22">
            <a:extLst>
              <a:ext uri="{FF2B5EF4-FFF2-40B4-BE49-F238E27FC236}">
                <a16:creationId xmlns="" xmlns:a16="http://schemas.microsoft.com/office/drawing/2014/main" id="{D020A248-099F-CFF2-6AF1-C12C23A0D0CF}"/>
              </a:ext>
            </a:extLst>
          </p:cNvPr>
          <p:cNvSpPr/>
          <p:nvPr/>
        </p:nvSpPr>
        <p:spPr>
          <a:xfrm>
            <a:off x="4616688" y="3429000"/>
            <a:ext cx="2958623" cy="0"/>
          </a:xfrm>
          <a:prstGeom prst="line">
            <a:avLst/>
          </a:prstGeom>
          <a:ln w="19050" cap="rnd">
            <a:solidFill>
              <a:srgbClr val="6D592D"/>
            </a:solidFill>
            <a:prstDash val="sysDot"/>
            <a:headEnd type="none" w="sm" len="sm"/>
            <a:tailEnd type="none" w="sm" len="sm"/>
          </a:ln>
        </p:spPr>
      </p:sp>
      <p:sp>
        <p:nvSpPr>
          <p:cNvPr id="26" name="TextBox 25">
            <a:extLst>
              <a:ext uri="{FF2B5EF4-FFF2-40B4-BE49-F238E27FC236}">
                <a16:creationId xmlns="" xmlns:a16="http://schemas.microsoft.com/office/drawing/2014/main" id="{4A443487-A20C-6952-AB9F-440C582178F3}"/>
              </a:ext>
            </a:extLst>
          </p:cNvPr>
          <p:cNvSpPr txBox="1"/>
          <p:nvPr/>
        </p:nvSpPr>
        <p:spPr>
          <a:xfrm>
            <a:off x="5301139" y="3027906"/>
            <a:ext cx="1427830" cy="430887"/>
          </a:xfrm>
          <a:prstGeom prst="rect">
            <a:avLst/>
          </a:prstGeom>
          <a:noFill/>
        </p:spPr>
        <p:txBody>
          <a:bodyPr wrap="square" rtlCol="0">
            <a:spAutoFit/>
          </a:bodyPr>
          <a:lstStyle/>
          <a:p>
            <a:r>
              <a:rPr lang="en-US" sz="2200" b="1" i="1" dirty="0" err="1">
                <a:solidFill>
                  <a:srgbClr val="00B050"/>
                </a:solidFill>
                <a:latin typeface="Arial" panose="020B0604020202020204" pitchFamily="34" charset="0"/>
                <a:cs typeface="Arial" panose="020B0604020202020204" pitchFamily="34" charset="0"/>
              </a:rPr>
              <a:t>Nhóm</a:t>
            </a:r>
            <a:r>
              <a:rPr lang="en-US" sz="2200" b="1" i="1" dirty="0">
                <a:solidFill>
                  <a:srgbClr val="00B050"/>
                </a:solidFill>
                <a:latin typeface="Arial" panose="020B0604020202020204" pitchFamily="34" charset="0"/>
                <a:cs typeface="Arial" panose="020B0604020202020204" pitchFamily="34" charset="0"/>
              </a:rPr>
              <a:t> 2</a:t>
            </a:r>
          </a:p>
        </p:txBody>
      </p:sp>
      <p:sp>
        <p:nvSpPr>
          <p:cNvPr id="28" name="TextBox 27">
            <a:extLst>
              <a:ext uri="{FF2B5EF4-FFF2-40B4-BE49-F238E27FC236}">
                <a16:creationId xmlns="" xmlns:a16="http://schemas.microsoft.com/office/drawing/2014/main" id="{18CE3933-C564-B027-F5E4-D9471FC0B0F5}"/>
              </a:ext>
            </a:extLst>
          </p:cNvPr>
          <p:cNvSpPr txBox="1"/>
          <p:nvPr/>
        </p:nvSpPr>
        <p:spPr>
          <a:xfrm>
            <a:off x="4275832" y="3337057"/>
            <a:ext cx="3703532" cy="1001941"/>
          </a:xfrm>
          <a:prstGeom prst="rect">
            <a:avLst/>
          </a:prstGeom>
          <a:noFill/>
        </p:spPr>
        <p:txBody>
          <a:bodyPr wrap="square">
            <a:spAutoFit/>
          </a:bodyPr>
          <a:lstStyle/>
          <a:p>
            <a:pPr marL="0" marR="0" algn="ctr">
              <a:lnSpc>
                <a:spcPct val="150000"/>
              </a:lnSpc>
              <a:spcBef>
                <a:spcPts val="300"/>
              </a:spcBef>
              <a:spcAft>
                <a:spcPts val="300"/>
              </a:spcAft>
            </a:pPr>
            <a:r>
              <a:rPr lang="en-US" sz="2100" dirty="0" err="1">
                <a:solidFill>
                  <a:srgbClr val="C00000"/>
                </a:solidFill>
                <a:effectLst/>
                <a:latin typeface="Arial" panose="020B0604020202020204" pitchFamily="34" charset="0"/>
                <a:cs typeface="Arial" panose="020B0604020202020204" pitchFamily="34" charset="0"/>
              </a:rPr>
              <a:t>Loại</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đất</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nào</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thích</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hợp</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trồng</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cây</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cải</a:t>
            </a:r>
            <a:r>
              <a:rPr lang="en-US" sz="2100" dirty="0">
                <a:solidFill>
                  <a:srgbClr val="C00000"/>
                </a:solidFill>
                <a:effectLst/>
                <a:latin typeface="Arial" panose="020B0604020202020204" pitchFamily="34" charset="0"/>
                <a:cs typeface="Arial" panose="020B0604020202020204" pitchFamily="34" charset="0"/>
              </a:rPr>
              <a:t> </a:t>
            </a:r>
            <a:r>
              <a:rPr lang="en-US" sz="2100" dirty="0" err="1">
                <a:solidFill>
                  <a:srgbClr val="C00000"/>
                </a:solidFill>
                <a:effectLst/>
                <a:latin typeface="Arial" panose="020B0604020202020204" pitchFamily="34" charset="0"/>
                <a:cs typeface="Arial" panose="020B0604020202020204" pitchFamily="34" charset="0"/>
              </a:rPr>
              <a:t>xanh</a:t>
            </a:r>
            <a:r>
              <a:rPr lang="en-US" sz="2100" dirty="0">
                <a:solidFill>
                  <a:srgbClr val="C00000"/>
                </a:solidFill>
                <a:effectLst/>
                <a:latin typeface="Arial" panose="020B0604020202020204" pitchFamily="34" charset="0"/>
                <a:cs typeface="Arial" panose="020B0604020202020204" pitchFamily="34" charset="0"/>
              </a:rPr>
              <a:t>?</a:t>
            </a:r>
          </a:p>
        </p:txBody>
      </p:sp>
      <p:grpSp>
        <p:nvGrpSpPr>
          <p:cNvPr id="29" name="Group 11">
            <a:extLst>
              <a:ext uri="{FF2B5EF4-FFF2-40B4-BE49-F238E27FC236}">
                <a16:creationId xmlns="" xmlns:a16="http://schemas.microsoft.com/office/drawing/2014/main" id="{F9A4F310-0253-3F64-CF44-C676709C04D8}"/>
              </a:ext>
            </a:extLst>
          </p:cNvPr>
          <p:cNvGrpSpPr/>
          <p:nvPr/>
        </p:nvGrpSpPr>
        <p:grpSpPr>
          <a:xfrm rot="-10800000">
            <a:off x="8202987" y="3043073"/>
            <a:ext cx="3800875" cy="3567032"/>
            <a:chOff x="0" y="0"/>
            <a:chExt cx="3676984" cy="3143513"/>
          </a:xfrm>
        </p:grpSpPr>
        <p:sp>
          <p:nvSpPr>
            <p:cNvPr id="30" name="Freeform 12">
              <a:extLst>
                <a:ext uri="{FF2B5EF4-FFF2-40B4-BE49-F238E27FC236}">
                  <a16:creationId xmlns="" xmlns:a16="http://schemas.microsoft.com/office/drawing/2014/main" id="{A9E5E559-AA2E-C01F-BCF9-57DF10BE6E88}"/>
                </a:ext>
              </a:extLst>
            </p:cNvPr>
            <p:cNvSpPr/>
            <p:nvPr/>
          </p:nvSpPr>
          <p:spPr>
            <a:xfrm>
              <a:off x="92710" y="106680"/>
              <a:ext cx="3572843" cy="3024133"/>
            </a:xfrm>
            <a:custGeom>
              <a:avLst/>
              <a:gdLst/>
              <a:ahLst/>
              <a:cxnLst/>
              <a:rect l="l" t="t" r="r" b="b"/>
              <a:pathLst>
                <a:path w="3572843" h="3024133">
                  <a:moveTo>
                    <a:pt x="3546173" y="2834903"/>
                  </a:moveTo>
                  <a:cubicBezTo>
                    <a:pt x="3546173" y="2922533"/>
                    <a:pt x="3469973" y="2993653"/>
                    <a:pt x="3388693" y="2993653"/>
                  </a:cubicBezTo>
                  <a:lnTo>
                    <a:pt x="66040" y="2993653"/>
                  </a:lnTo>
                  <a:cubicBezTo>
                    <a:pt x="43180" y="2993653"/>
                    <a:pt x="20320" y="2988573"/>
                    <a:pt x="0" y="2979683"/>
                  </a:cubicBezTo>
                  <a:cubicBezTo>
                    <a:pt x="26670" y="3007623"/>
                    <a:pt x="63500" y="3024133"/>
                    <a:pt x="116899" y="3024133"/>
                  </a:cubicBezTo>
                  <a:lnTo>
                    <a:pt x="3426793" y="3024133"/>
                  </a:lnTo>
                  <a:cubicBezTo>
                    <a:pt x="3506804" y="3024133"/>
                    <a:pt x="3572843" y="2958093"/>
                    <a:pt x="3572843" y="2878083"/>
                  </a:cubicBezTo>
                  <a:lnTo>
                    <a:pt x="3572843" y="95250"/>
                  </a:lnTo>
                  <a:cubicBezTo>
                    <a:pt x="3572843" y="58420"/>
                    <a:pt x="3558873" y="25400"/>
                    <a:pt x="3537284" y="0"/>
                  </a:cubicBezTo>
                  <a:cubicBezTo>
                    <a:pt x="3543634" y="16510"/>
                    <a:pt x="3546173" y="34290"/>
                    <a:pt x="3546173" y="52070"/>
                  </a:cubicBezTo>
                  <a:lnTo>
                    <a:pt x="3546173" y="2834903"/>
                  </a:lnTo>
                  <a:lnTo>
                    <a:pt x="3546173" y="2834903"/>
                  </a:lnTo>
                  <a:close/>
                </a:path>
              </a:pathLst>
            </a:custGeom>
            <a:solidFill>
              <a:srgbClr val="FFF7EA"/>
            </a:solidFill>
          </p:spPr>
        </p:sp>
        <p:sp>
          <p:nvSpPr>
            <p:cNvPr id="31" name="Freeform 13">
              <a:extLst>
                <a:ext uri="{FF2B5EF4-FFF2-40B4-BE49-F238E27FC236}">
                  <a16:creationId xmlns="" xmlns:a16="http://schemas.microsoft.com/office/drawing/2014/main" id="{CC2A44C4-C10A-1E72-1E3B-E5CBA8B434F9}"/>
                </a:ext>
              </a:extLst>
            </p:cNvPr>
            <p:cNvSpPr/>
            <p:nvPr/>
          </p:nvSpPr>
          <p:spPr>
            <a:xfrm>
              <a:off x="12700" y="12700"/>
              <a:ext cx="3612214" cy="3074933"/>
            </a:xfrm>
            <a:custGeom>
              <a:avLst/>
              <a:gdLst/>
              <a:ahLst/>
              <a:cxnLst/>
              <a:rect l="l" t="t" r="r" b="b"/>
              <a:pathLst>
                <a:path w="3612214" h="3074933">
                  <a:moveTo>
                    <a:pt x="146050" y="3074933"/>
                  </a:moveTo>
                  <a:lnTo>
                    <a:pt x="3466164" y="3074933"/>
                  </a:lnTo>
                  <a:cubicBezTo>
                    <a:pt x="3546173" y="3074933"/>
                    <a:pt x="3612214" y="3008893"/>
                    <a:pt x="3612214" y="2928883"/>
                  </a:cubicBezTo>
                  <a:lnTo>
                    <a:pt x="3612214" y="146050"/>
                  </a:lnTo>
                  <a:cubicBezTo>
                    <a:pt x="3612214" y="66040"/>
                    <a:pt x="3546173" y="0"/>
                    <a:pt x="3466164" y="0"/>
                  </a:cubicBezTo>
                  <a:lnTo>
                    <a:pt x="146050" y="0"/>
                  </a:lnTo>
                  <a:cubicBezTo>
                    <a:pt x="66040" y="0"/>
                    <a:pt x="0" y="66040"/>
                    <a:pt x="0" y="146050"/>
                  </a:cubicBezTo>
                  <a:lnTo>
                    <a:pt x="0" y="2928883"/>
                  </a:lnTo>
                  <a:cubicBezTo>
                    <a:pt x="0" y="3010163"/>
                    <a:pt x="66040" y="3074933"/>
                    <a:pt x="146050" y="3074933"/>
                  </a:cubicBezTo>
                  <a:close/>
                </a:path>
              </a:pathLst>
            </a:custGeom>
            <a:solidFill>
              <a:srgbClr val="EBC676"/>
            </a:solidFill>
          </p:spPr>
        </p:sp>
        <p:sp>
          <p:nvSpPr>
            <p:cNvPr id="32" name="Freeform 14">
              <a:extLst>
                <a:ext uri="{FF2B5EF4-FFF2-40B4-BE49-F238E27FC236}">
                  <a16:creationId xmlns="" xmlns:a16="http://schemas.microsoft.com/office/drawing/2014/main" id="{297EAFD5-9FBD-AA37-6531-703EBD3D209B}"/>
                </a:ext>
              </a:extLst>
            </p:cNvPr>
            <p:cNvSpPr/>
            <p:nvPr/>
          </p:nvSpPr>
          <p:spPr>
            <a:xfrm>
              <a:off x="0" y="0"/>
              <a:ext cx="3676984" cy="3143513"/>
            </a:xfrm>
            <a:custGeom>
              <a:avLst/>
              <a:gdLst/>
              <a:ahLst/>
              <a:cxnLst/>
              <a:rect l="l" t="t" r="r" b="b"/>
              <a:pathLst>
                <a:path w="3676984" h="3143513">
                  <a:moveTo>
                    <a:pt x="3613484" y="74930"/>
                  </a:moveTo>
                  <a:cubicBezTo>
                    <a:pt x="3585544" y="30480"/>
                    <a:pt x="3536014" y="0"/>
                    <a:pt x="3478864" y="0"/>
                  </a:cubicBezTo>
                  <a:lnTo>
                    <a:pt x="158750" y="0"/>
                  </a:lnTo>
                  <a:cubicBezTo>
                    <a:pt x="71120" y="0"/>
                    <a:pt x="0" y="71120"/>
                    <a:pt x="0" y="158750"/>
                  </a:cubicBezTo>
                  <a:lnTo>
                    <a:pt x="0" y="2941583"/>
                  </a:lnTo>
                  <a:cubicBezTo>
                    <a:pt x="0" y="2993653"/>
                    <a:pt x="25400" y="3039373"/>
                    <a:pt x="63500" y="3068583"/>
                  </a:cubicBezTo>
                  <a:cubicBezTo>
                    <a:pt x="91440" y="3113033"/>
                    <a:pt x="140970" y="3143513"/>
                    <a:pt x="212870" y="3143513"/>
                  </a:cubicBezTo>
                  <a:lnTo>
                    <a:pt x="3518234" y="3143513"/>
                  </a:lnTo>
                  <a:cubicBezTo>
                    <a:pt x="3605864" y="3143513"/>
                    <a:pt x="3676984" y="3072393"/>
                    <a:pt x="3676984" y="2984763"/>
                  </a:cubicBezTo>
                  <a:lnTo>
                    <a:pt x="3676984" y="201930"/>
                  </a:lnTo>
                  <a:cubicBezTo>
                    <a:pt x="3676983" y="149860"/>
                    <a:pt x="3651583" y="104140"/>
                    <a:pt x="3613484" y="74930"/>
                  </a:cubicBezTo>
                  <a:close/>
                  <a:moveTo>
                    <a:pt x="12700" y="2941583"/>
                  </a:moveTo>
                  <a:lnTo>
                    <a:pt x="12700" y="158750"/>
                  </a:lnTo>
                  <a:cubicBezTo>
                    <a:pt x="12700" y="78740"/>
                    <a:pt x="78740" y="12700"/>
                    <a:pt x="158750" y="12700"/>
                  </a:cubicBezTo>
                  <a:lnTo>
                    <a:pt x="3478864" y="12700"/>
                  </a:lnTo>
                  <a:cubicBezTo>
                    <a:pt x="3558873" y="12700"/>
                    <a:pt x="3624914" y="78740"/>
                    <a:pt x="3624914" y="158750"/>
                  </a:cubicBezTo>
                  <a:lnTo>
                    <a:pt x="3624914" y="2941583"/>
                  </a:lnTo>
                  <a:cubicBezTo>
                    <a:pt x="3624914" y="3021593"/>
                    <a:pt x="3558873" y="3087633"/>
                    <a:pt x="3478864" y="3087633"/>
                  </a:cubicBezTo>
                  <a:lnTo>
                    <a:pt x="158750" y="3087633"/>
                  </a:lnTo>
                  <a:cubicBezTo>
                    <a:pt x="78740" y="3087633"/>
                    <a:pt x="12700" y="3022863"/>
                    <a:pt x="12700" y="2941583"/>
                  </a:cubicBezTo>
                  <a:close/>
                  <a:moveTo>
                    <a:pt x="3665553" y="2984763"/>
                  </a:moveTo>
                  <a:cubicBezTo>
                    <a:pt x="3665553" y="3064772"/>
                    <a:pt x="3598244" y="3130813"/>
                    <a:pt x="3518234" y="3130813"/>
                  </a:cubicBezTo>
                  <a:lnTo>
                    <a:pt x="212870" y="3130813"/>
                  </a:lnTo>
                  <a:cubicBezTo>
                    <a:pt x="157480" y="3130813"/>
                    <a:pt x="120650" y="3114303"/>
                    <a:pt x="93980" y="3086363"/>
                  </a:cubicBezTo>
                  <a:cubicBezTo>
                    <a:pt x="114300" y="3095253"/>
                    <a:pt x="135890" y="3100332"/>
                    <a:pt x="160020" y="3100332"/>
                  </a:cubicBezTo>
                  <a:lnTo>
                    <a:pt x="3480134" y="3100332"/>
                  </a:lnTo>
                  <a:cubicBezTo>
                    <a:pt x="3567764" y="3100332"/>
                    <a:pt x="3638884" y="3029213"/>
                    <a:pt x="3638884" y="2941582"/>
                  </a:cubicBezTo>
                  <a:lnTo>
                    <a:pt x="3638884" y="158750"/>
                  </a:lnTo>
                  <a:cubicBezTo>
                    <a:pt x="3638884" y="140970"/>
                    <a:pt x="3635073" y="123190"/>
                    <a:pt x="3629994" y="106680"/>
                  </a:cubicBezTo>
                  <a:cubicBezTo>
                    <a:pt x="3651584" y="132080"/>
                    <a:pt x="3665554" y="165100"/>
                    <a:pt x="3665554" y="201930"/>
                  </a:cubicBezTo>
                  <a:lnTo>
                    <a:pt x="3665554" y="2984763"/>
                  </a:lnTo>
                  <a:cubicBezTo>
                    <a:pt x="3665553" y="2984763"/>
                    <a:pt x="3665553" y="2984763"/>
                    <a:pt x="3665553" y="2984763"/>
                  </a:cubicBezTo>
                  <a:close/>
                </a:path>
              </a:pathLst>
            </a:custGeom>
            <a:solidFill>
              <a:srgbClr val="FFF7EA"/>
            </a:solidFill>
          </p:spPr>
        </p:sp>
      </p:grpSp>
      <p:sp>
        <p:nvSpPr>
          <p:cNvPr id="33" name="AutoShape 22">
            <a:extLst>
              <a:ext uri="{FF2B5EF4-FFF2-40B4-BE49-F238E27FC236}">
                <a16:creationId xmlns="" xmlns:a16="http://schemas.microsoft.com/office/drawing/2014/main" id="{99E1A3AB-903A-8163-D61F-27C6B0680881}"/>
              </a:ext>
            </a:extLst>
          </p:cNvPr>
          <p:cNvSpPr/>
          <p:nvPr/>
        </p:nvSpPr>
        <p:spPr>
          <a:xfrm>
            <a:off x="8665218" y="3458793"/>
            <a:ext cx="2958623" cy="0"/>
          </a:xfrm>
          <a:prstGeom prst="line">
            <a:avLst/>
          </a:prstGeom>
          <a:ln w="19050" cap="rnd">
            <a:solidFill>
              <a:srgbClr val="6D592D"/>
            </a:solidFill>
            <a:prstDash val="sysDot"/>
            <a:headEnd type="none" w="sm" len="sm"/>
            <a:tailEnd type="none" w="sm" len="sm"/>
          </a:ln>
        </p:spPr>
      </p:sp>
      <p:sp>
        <p:nvSpPr>
          <p:cNvPr id="34" name="TextBox 33">
            <a:extLst>
              <a:ext uri="{FF2B5EF4-FFF2-40B4-BE49-F238E27FC236}">
                <a16:creationId xmlns="" xmlns:a16="http://schemas.microsoft.com/office/drawing/2014/main" id="{3F5D0EC6-D31B-7F22-6E59-56D9D050FDC4}"/>
              </a:ext>
            </a:extLst>
          </p:cNvPr>
          <p:cNvSpPr txBox="1"/>
          <p:nvPr/>
        </p:nvSpPr>
        <p:spPr>
          <a:xfrm>
            <a:off x="9386439" y="3035251"/>
            <a:ext cx="1427830" cy="430887"/>
          </a:xfrm>
          <a:prstGeom prst="rect">
            <a:avLst/>
          </a:prstGeom>
          <a:noFill/>
        </p:spPr>
        <p:txBody>
          <a:bodyPr wrap="square" rtlCol="0">
            <a:spAutoFit/>
          </a:bodyPr>
          <a:lstStyle/>
          <a:p>
            <a:r>
              <a:rPr lang="en-US" sz="2200" b="1" i="1" dirty="0" err="1">
                <a:solidFill>
                  <a:srgbClr val="00B050"/>
                </a:solidFill>
                <a:latin typeface="Arial" panose="020B0604020202020204" pitchFamily="34" charset="0"/>
                <a:cs typeface="Arial" panose="020B0604020202020204" pitchFamily="34" charset="0"/>
              </a:rPr>
              <a:t>Nhóm</a:t>
            </a:r>
            <a:r>
              <a:rPr lang="en-US" sz="2200" b="1" i="1" dirty="0">
                <a:solidFill>
                  <a:srgbClr val="00B050"/>
                </a:solidFill>
                <a:latin typeface="Arial" panose="020B0604020202020204" pitchFamily="34" charset="0"/>
                <a:cs typeface="Arial" panose="020B0604020202020204" pitchFamily="34" charset="0"/>
              </a:rPr>
              <a:t> 3</a:t>
            </a:r>
          </a:p>
        </p:txBody>
      </p:sp>
      <p:sp>
        <p:nvSpPr>
          <p:cNvPr id="37" name="TextBox 36">
            <a:extLst>
              <a:ext uri="{FF2B5EF4-FFF2-40B4-BE49-F238E27FC236}">
                <a16:creationId xmlns="" xmlns:a16="http://schemas.microsoft.com/office/drawing/2014/main" id="{5034CFB3-C4E9-4EA9-0E09-51A1913EAF26}"/>
              </a:ext>
            </a:extLst>
          </p:cNvPr>
          <p:cNvSpPr txBox="1"/>
          <p:nvPr/>
        </p:nvSpPr>
        <p:spPr>
          <a:xfrm>
            <a:off x="8225557" y="3358759"/>
            <a:ext cx="3883086" cy="1001941"/>
          </a:xfrm>
          <a:prstGeom prst="rect">
            <a:avLst/>
          </a:prstGeom>
          <a:noFill/>
        </p:spPr>
        <p:txBody>
          <a:bodyPr wrap="square">
            <a:spAutoFit/>
          </a:bodyPr>
          <a:lstStyle/>
          <a:p>
            <a:pPr marL="0" marR="0">
              <a:lnSpc>
                <a:spcPct val="150000"/>
              </a:lnSpc>
              <a:spcBef>
                <a:spcPts val="300"/>
              </a:spcBef>
              <a:spcAft>
                <a:spcPts val="300"/>
              </a:spcAft>
            </a:pPr>
            <a:r>
              <a:rPr lang="vi-VN" sz="2100" dirty="0">
                <a:solidFill>
                  <a:srgbClr val="C00000"/>
                </a:solidFill>
                <a:effectLst/>
              </a:rPr>
              <a:t>Nên bón lót trước khi trồng cải xanh với loại phân bón nào?</a:t>
            </a:r>
          </a:p>
        </p:txBody>
      </p:sp>
      <p:pic>
        <p:nvPicPr>
          <p:cNvPr id="3074" name="Picture 2" descr="Khóa học Piano Online - khóa học đàn piano online - Đệm hát piano online">
            <a:extLst>
              <a:ext uri="{FF2B5EF4-FFF2-40B4-BE49-F238E27FC236}">
                <a16:creationId xmlns="" xmlns:a16="http://schemas.microsoft.com/office/drawing/2014/main" id="{CD8ED520-F2C9-FC62-8583-2D1629885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403" y="554521"/>
            <a:ext cx="4326950" cy="277790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 xmlns:a16="http://schemas.microsoft.com/office/drawing/2014/main" id="{CED36A03-E959-8879-77DA-BB410F805981}"/>
              </a:ext>
            </a:extLst>
          </p:cNvPr>
          <p:cNvSpPr txBox="1"/>
          <p:nvPr/>
        </p:nvSpPr>
        <p:spPr>
          <a:xfrm>
            <a:off x="262887" y="4565857"/>
            <a:ext cx="3602805" cy="1971437"/>
          </a:xfrm>
          <a:prstGeom prst="rect">
            <a:avLst/>
          </a:prstGeom>
          <a:noFill/>
        </p:spPr>
        <p:txBody>
          <a:bodyPr wrap="square">
            <a:spAutoFit/>
          </a:bodyPr>
          <a:lstStyle/>
          <a:p>
            <a:pPr marL="342900" marR="0" indent="-342900">
              <a:lnSpc>
                <a:spcPct val="150000"/>
              </a:lnSpc>
              <a:spcBef>
                <a:spcPts val="0"/>
              </a:spcBef>
              <a:spcAft>
                <a:spcPts val="0"/>
              </a:spcAft>
              <a:buFont typeface="Courier New" panose="02070309020205020404" pitchFamily="49" charset="0"/>
              <a:buChar char="o"/>
            </a:pPr>
            <a:r>
              <a:rPr lang="vi-VN" sz="2100" dirty="0">
                <a:solidFill>
                  <a:srgbClr val="0070C0"/>
                </a:solidFill>
                <a:effectLst/>
              </a:rPr>
              <a:t>Có thể trồng quanh năm nhưng thời điểm thích hợp nhất là vụ đông xuân từ tháng 9-10.</a:t>
            </a:r>
          </a:p>
        </p:txBody>
      </p:sp>
      <p:cxnSp>
        <p:nvCxnSpPr>
          <p:cNvPr id="43" name="Straight Connector 42">
            <a:extLst>
              <a:ext uri="{FF2B5EF4-FFF2-40B4-BE49-F238E27FC236}">
                <a16:creationId xmlns="" xmlns:a16="http://schemas.microsoft.com/office/drawing/2014/main" id="{DD8F0FA2-880F-B52A-4243-38F162F377EF}"/>
              </a:ext>
            </a:extLst>
          </p:cNvPr>
          <p:cNvCxnSpPr/>
          <p:nvPr/>
        </p:nvCxnSpPr>
        <p:spPr>
          <a:xfrm>
            <a:off x="962025" y="4486275"/>
            <a:ext cx="200977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E283EA34-0B6A-3119-41DF-6E7798AB9E54}"/>
              </a:ext>
            </a:extLst>
          </p:cNvPr>
          <p:cNvCxnSpPr/>
          <p:nvPr/>
        </p:nvCxnSpPr>
        <p:spPr>
          <a:xfrm>
            <a:off x="5091112" y="4402530"/>
            <a:ext cx="200977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F65FAE4F-00D1-55C7-1669-8D452B18FF36}"/>
              </a:ext>
            </a:extLst>
          </p:cNvPr>
          <p:cNvSpPr txBox="1"/>
          <p:nvPr/>
        </p:nvSpPr>
        <p:spPr>
          <a:xfrm>
            <a:off x="4092154" y="4583573"/>
            <a:ext cx="4058747" cy="1486689"/>
          </a:xfrm>
          <a:prstGeom prst="rect">
            <a:avLst/>
          </a:prstGeom>
          <a:noFill/>
        </p:spPr>
        <p:txBody>
          <a:bodyPr wrap="square">
            <a:spAutoFit/>
          </a:bodyPr>
          <a:lstStyle/>
          <a:p>
            <a:pPr marL="342900" marR="0" indent="-342900">
              <a:lnSpc>
                <a:spcPct val="150000"/>
              </a:lnSpc>
              <a:spcBef>
                <a:spcPts val="300"/>
              </a:spcBef>
              <a:spcAft>
                <a:spcPts val="300"/>
              </a:spcAft>
              <a:buFont typeface="Courier New" panose="02070309020205020404" pitchFamily="49" charset="0"/>
              <a:buChar char="o"/>
            </a:pPr>
            <a:r>
              <a:rPr lang="en-US" sz="2100" dirty="0">
                <a:solidFill>
                  <a:srgbClr val="0070C0"/>
                </a:solidFill>
                <a:effectLst/>
                <a:latin typeface="Arial" panose="020B0604020202020204" pitchFamily="34" charset="0"/>
                <a:cs typeface="Arial" panose="020B0604020202020204" pitchFamily="34" charset="0"/>
              </a:rPr>
              <a:t>Đ</a:t>
            </a:r>
            <a:r>
              <a:rPr lang="vi-VN" sz="2100" dirty="0">
                <a:solidFill>
                  <a:srgbClr val="0070C0"/>
                </a:solidFill>
                <a:effectLst/>
                <a:latin typeface="Arial" panose="020B0604020202020204" pitchFamily="34" charset="0"/>
                <a:cs typeface="Arial" panose="020B0604020202020204" pitchFamily="34" charset="0"/>
              </a:rPr>
              <a:t>ất tơi xốp, thoát nước tốt</a:t>
            </a:r>
            <a:r>
              <a:rPr lang="en-US" sz="2100" dirty="0">
                <a:solidFill>
                  <a:srgbClr val="0070C0"/>
                </a:solidFill>
                <a:effectLst/>
                <a:latin typeface="Arial" panose="020B0604020202020204" pitchFamily="34" charset="0"/>
                <a:cs typeface="Arial" panose="020B0604020202020204" pitchFamily="34" charset="0"/>
              </a:rPr>
              <a:t>: </a:t>
            </a:r>
            <a:r>
              <a:rPr lang="vi-VN" sz="2100" dirty="0">
                <a:solidFill>
                  <a:srgbClr val="0070C0"/>
                </a:solidFill>
                <a:effectLst/>
                <a:latin typeface="Arial" panose="020B0604020202020204" pitchFamily="34" charset="0"/>
                <a:cs typeface="Arial" panose="020B0604020202020204" pitchFamily="34" charset="0"/>
              </a:rPr>
              <a:t>đất cát pha, đất thịt nhẹ hoặc đất chuyên dụng trong rau.</a:t>
            </a:r>
          </a:p>
        </p:txBody>
      </p:sp>
      <p:sp>
        <p:nvSpPr>
          <p:cNvPr id="53" name="TextBox 52">
            <a:extLst>
              <a:ext uri="{FF2B5EF4-FFF2-40B4-BE49-F238E27FC236}">
                <a16:creationId xmlns="" xmlns:a16="http://schemas.microsoft.com/office/drawing/2014/main" id="{105C9F38-9BF4-58BA-A3CB-4C28691D1ABA}"/>
              </a:ext>
            </a:extLst>
          </p:cNvPr>
          <p:cNvSpPr txBox="1"/>
          <p:nvPr/>
        </p:nvSpPr>
        <p:spPr>
          <a:xfrm>
            <a:off x="8152030" y="4577734"/>
            <a:ext cx="3851832" cy="1486689"/>
          </a:xfrm>
          <a:prstGeom prst="rect">
            <a:avLst/>
          </a:prstGeom>
          <a:noFill/>
        </p:spPr>
        <p:txBody>
          <a:bodyPr wrap="square">
            <a:spAutoFit/>
          </a:bodyPr>
          <a:lstStyle/>
          <a:p>
            <a:pPr marL="342900" marR="0" indent="-342900">
              <a:lnSpc>
                <a:spcPct val="150000"/>
              </a:lnSpc>
              <a:spcBef>
                <a:spcPts val="300"/>
              </a:spcBef>
              <a:spcAft>
                <a:spcPts val="300"/>
              </a:spcAft>
              <a:buFont typeface="Courier New" panose="02070309020205020404" pitchFamily="49" charset="0"/>
              <a:buChar char="o"/>
            </a:pPr>
            <a:r>
              <a:rPr lang="en-US" sz="2100" dirty="0">
                <a:solidFill>
                  <a:srgbClr val="0070C0"/>
                </a:solidFill>
              </a:rPr>
              <a:t>P</a:t>
            </a:r>
            <a:r>
              <a:rPr lang="vi-VN" sz="2100" dirty="0">
                <a:solidFill>
                  <a:srgbClr val="0070C0"/>
                </a:solidFill>
                <a:effectLst/>
              </a:rPr>
              <a:t>hân bón hữu cơ với lượng phù hợp để cung cấp dinh dưỡng an toàn</a:t>
            </a:r>
          </a:p>
        </p:txBody>
      </p:sp>
      <p:cxnSp>
        <p:nvCxnSpPr>
          <p:cNvPr id="54" name="Straight Connector 53">
            <a:extLst>
              <a:ext uri="{FF2B5EF4-FFF2-40B4-BE49-F238E27FC236}">
                <a16:creationId xmlns="" xmlns:a16="http://schemas.microsoft.com/office/drawing/2014/main" id="{1DE87DA2-DC37-2428-0188-99D1FB84A518}"/>
              </a:ext>
            </a:extLst>
          </p:cNvPr>
          <p:cNvCxnSpPr/>
          <p:nvPr/>
        </p:nvCxnSpPr>
        <p:spPr>
          <a:xfrm>
            <a:off x="9244012" y="4486275"/>
            <a:ext cx="200977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6915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wipe(down)">
                                      <p:cBhvr>
                                        <p:cTn id="14" dur="500"/>
                                        <p:tgtEl>
                                          <p:spTgt spid="9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barn(inVertical)">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par>
                                <p:cTn id="35" presetID="2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500"/>
                                        <p:tgtEl>
                                          <p:spTgt spid="34"/>
                                        </p:tgtEl>
                                      </p:cBhvr>
                                    </p:animEffect>
                                  </p:childTnLst>
                                </p:cTn>
                              </p:par>
                              <p:par>
                                <p:cTn id="55" presetID="22" presetClass="entr" presetSubtype="4"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barn(inVertical)">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down)">
                                      <p:cBhvr>
                                        <p:cTn id="79" dur="500"/>
                                        <p:tgtEl>
                                          <p:spTgt spid="4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barn(inVertical)">
                                      <p:cBhvr>
                                        <p:cTn id="84" dur="500"/>
                                        <p:tgtEl>
                                          <p:spTgt spid="4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down)">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barn(inVertical)">
                                      <p:cBhvr>
                                        <p:cTn id="94" dur="500"/>
                                        <p:tgtEl>
                                          <p:spTgt spid="5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wipe(down)">
                                      <p:cBhvr>
                                        <p:cTn id="9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6" grpId="0"/>
      <p:bldP spid="28" grpId="0"/>
      <p:bldP spid="34" grpId="0"/>
      <p:bldP spid="37" grpId="0"/>
      <p:bldP spid="41" grpId="0"/>
      <p:bldP spid="46" grpId="0"/>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9D24A5-A584-F0F8-9B9A-910529B79031}"/>
              </a:ext>
            </a:extLst>
          </p:cNvPr>
          <p:cNvSpPr txBox="1"/>
          <p:nvPr/>
        </p:nvSpPr>
        <p:spPr>
          <a:xfrm>
            <a:off x="185342" y="141611"/>
            <a:ext cx="11956593" cy="517193"/>
          </a:xfrm>
          <a:prstGeom prst="rect">
            <a:avLst/>
          </a:prstGeom>
          <a:noFill/>
        </p:spPr>
        <p:txBody>
          <a:bodyPr wrap="square">
            <a:spAutoFit/>
          </a:bodyPr>
          <a:lstStyle/>
          <a:p>
            <a:pPr>
              <a:lnSpc>
                <a:spcPct val="150000"/>
              </a:lnSpc>
            </a:pP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3.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Lập</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kế</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hoạch</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tính</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toán</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chi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phí</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cho</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việc</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chăm</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sóc</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cây</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cải</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xanh</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thùng</a:t>
            </a:r>
            <a:r>
              <a:rPr lang="fr-FR" sz="21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1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xốp</a:t>
            </a:r>
            <a:endParaRPr lang="en-US" sz="2100" b="1" dirty="0">
              <a:solidFill>
                <a:srgbClr val="FF0000"/>
              </a:solidFill>
              <a:latin typeface="Arial" panose="020B0604020202020204" pitchFamily="34" charset="0"/>
              <a:cs typeface="Arial" panose="020B0604020202020204" pitchFamily="34" charset="0"/>
            </a:endParaRPr>
          </a:p>
        </p:txBody>
      </p:sp>
      <p:sp>
        <p:nvSpPr>
          <p:cNvPr id="3" name="AutoShape 12">
            <a:extLst>
              <a:ext uri="{FF2B5EF4-FFF2-40B4-BE49-F238E27FC236}">
                <a16:creationId xmlns="" xmlns:a16="http://schemas.microsoft.com/office/drawing/2014/main" id="{E29CF3D1-966C-94BE-4643-E434885D63F0}"/>
              </a:ext>
            </a:extLst>
          </p:cNvPr>
          <p:cNvSpPr/>
          <p:nvPr/>
        </p:nvSpPr>
        <p:spPr>
          <a:xfrm>
            <a:off x="3542294" y="768773"/>
            <a:ext cx="6226857" cy="10599"/>
          </a:xfrm>
          <a:prstGeom prst="line">
            <a:avLst/>
          </a:prstGeom>
          <a:ln w="19050" cap="rnd">
            <a:solidFill>
              <a:srgbClr val="6D592D"/>
            </a:solidFill>
            <a:prstDash val="sysDot"/>
            <a:headEnd type="none" w="sm" len="sm"/>
            <a:tailEnd type="none" w="sm" len="sm"/>
          </a:ln>
        </p:spPr>
      </p:sp>
      <p:sp>
        <p:nvSpPr>
          <p:cNvPr id="5" name="TextBox 4">
            <a:extLst>
              <a:ext uri="{FF2B5EF4-FFF2-40B4-BE49-F238E27FC236}">
                <a16:creationId xmlns="" xmlns:a16="http://schemas.microsoft.com/office/drawing/2014/main" id="{8C35B218-B91A-B64B-F5D9-058F49E6F5F8}"/>
              </a:ext>
            </a:extLst>
          </p:cNvPr>
          <p:cNvSpPr txBox="1"/>
          <p:nvPr/>
        </p:nvSpPr>
        <p:spPr>
          <a:xfrm>
            <a:off x="670035" y="964801"/>
            <a:ext cx="5845705" cy="537391"/>
          </a:xfrm>
          <a:prstGeom prst="rect">
            <a:avLst/>
          </a:prstGeom>
          <a:noFill/>
        </p:spPr>
        <p:txBody>
          <a:bodyPr wrap="square">
            <a:spAutoFit/>
          </a:bodyPr>
          <a:lstStyle/>
          <a:p>
            <a:pPr marL="0" marR="0" algn="just">
              <a:lnSpc>
                <a:spcPct val="150000"/>
              </a:lnSpc>
              <a:spcBef>
                <a:spcPts val="300"/>
              </a:spcBef>
              <a:spcAft>
                <a:spcPts val="300"/>
              </a:spcAft>
            </a:pPr>
            <a:r>
              <a:rPr lang="vi-VN" sz="2200" b="1" i="1" dirty="0">
                <a:solidFill>
                  <a:srgbClr val="0070C0"/>
                </a:solidFill>
                <a:effectLst/>
              </a:rPr>
              <a:t>Bước 1. Liệt kê vật tư, dụng cụ</a:t>
            </a:r>
            <a:endParaRPr lang="vi-VN" sz="2200" dirty="0">
              <a:solidFill>
                <a:srgbClr val="0070C0"/>
              </a:solidFill>
              <a:effectLst/>
            </a:endParaRPr>
          </a:p>
        </p:txBody>
      </p:sp>
      <p:sp>
        <p:nvSpPr>
          <p:cNvPr id="4" name="Oval 3">
            <a:extLst>
              <a:ext uri="{FF2B5EF4-FFF2-40B4-BE49-F238E27FC236}">
                <a16:creationId xmlns="" xmlns:a16="http://schemas.microsoft.com/office/drawing/2014/main" id="{F4125662-4C39-23AC-471B-856AE59CA301}"/>
              </a:ext>
            </a:extLst>
          </p:cNvPr>
          <p:cNvSpPr/>
          <p:nvPr/>
        </p:nvSpPr>
        <p:spPr>
          <a:xfrm>
            <a:off x="79502" y="2038317"/>
            <a:ext cx="2868765" cy="2971018"/>
          </a:xfrm>
          <a:prstGeom prst="ellipse">
            <a:avLst/>
          </a:prstGeom>
          <a:blipFill>
            <a:blip r:embed="rId2"/>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0A5B213E-74CF-D33D-CA77-1884B4C11905}"/>
              </a:ext>
            </a:extLst>
          </p:cNvPr>
          <p:cNvSpPr/>
          <p:nvPr/>
        </p:nvSpPr>
        <p:spPr>
          <a:xfrm>
            <a:off x="3095077" y="2079312"/>
            <a:ext cx="2933286" cy="2816789"/>
          </a:xfrm>
          <a:prstGeom prst="ellipse">
            <a:avLst/>
          </a:prstGeom>
          <a:blipFill>
            <a:blip r:embed="rId3"/>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15F6F1AD-DE43-A880-C8EF-D3E16E4E6ADB}"/>
              </a:ext>
            </a:extLst>
          </p:cNvPr>
          <p:cNvSpPr/>
          <p:nvPr/>
        </p:nvSpPr>
        <p:spPr>
          <a:xfrm>
            <a:off x="6142913" y="2115431"/>
            <a:ext cx="2868766" cy="2816789"/>
          </a:xfrm>
          <a:prstGeom prst="ellipse">
            <a:avLst/>
          </a:prstGeom>
          <a:blipFill>
            <a:blip r:embed="rId4"/>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C5C9C895-57A4-B377-4D61-610161646F68}"/>
              </a:ext>
            </a:extLst>
          </p:cNvPr>
          <p:cNvSpPr/>
          <p:nvPr/>
        </p:nvSpPr>
        <p:spPr>
          <a:xfrm>
            <a:off x="9126229" y="2268119"/>
            <a:ext cx="2779632" cy="2816789"/>
          </a:xfrm>
          <a:prstGeom prst="ellipse">
            <a:avLst/>
          </a:prstGeom>
          <a:blipFill>
            <a:blip r:embed="rId5"/>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E41536D8-CCA9-EA14-D0D6-46C4254CA00F}"/>
              </a:ext>
            </a:extLst>
          </p:cNvPr>
          <p:cNvSpPr/>
          <p:nvPr/>
        </p:nvSpPr>
        <p:spPr>
          <a:xfrm>
            <a:off x="185342" y="5355771"/>
            <a:ext cx="2249948" cy="681135"/>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FFFF00"/>
                </a:solidFill>
              </a:rPr>
              <a:t>Th</a:t>
            </a:r>
            <a:r>
              <a:rPr lang="en-US" sz="2200" dirty="0" err="1">
                <a:solidFill>
                  <a:srgbClr val="FFFF00"/>
                </a:solidFill>
                <a:latin typeface="Arial" panose="020B0604020202020204" pitchFamily="34" charset="0"/>
                <a:cs typeface="Arial" panose="020B0604020202020204" pitchFamily="34" charset="0"/>
              </a:rPr>
              <a:t>ùng</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xốp</a:t>
            </a:r>
            <a:endParaRPr lang="en-US" sz="2200" dirty="0">
              <a:solidFill>
                <a:srgbClr val="FFFF0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94C329B2-165A-376C-095D-EC2F29A56CF0}"/>
              </a:ext>
            </a:extLst>
          </p:cNvPr>
          <p:cNvSpPr/>
          <p:nvPr/>
        </p:nvSpPr>
        <p:spPr>
          <a:xfrm>
            <a:off x="3436746" y="5408092"/>
            <a:ext cx="2249948" cy="681135"/>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Hạt</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giống</a:t>
            </a:r>
            <a:endParaRPr lang="en-US" sz="2200" dirty="0">
              <a:solidFill>
                <a:srgbClr val="FFFF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 xmlns:a16="http://schemas.microsoft.com/office/drawing/2014/main" id="{70BDCE87-1A4F-DFF3-2985-4A522A0F9ACA}"/>
              </a:ext>
            </a:extLst>
          </p:cNvPr>
          <p:cNvSpPr/>
          <p:nvPr/>
        </p:nvSpPr>
        <p:spPr>
          <a:xfrm>
            <a:off x="6505308" y="5357776"/>
            <a:ext cx="2249948" cy="681135"/>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Đất</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trồng</a:t>
            </a:r>
            <a:endParaRPr lang="en-US" sz="2200" dirty="0">
              <a:solidFill>
                <a:srgbClr val="FFFF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 xmlns:a16="http://schemas.microsoft.com/office/drawing/2014/main" id="{982FF057-5FAE-99B1-DC07-618F20F25AA3}"/>
              </a:ext>
            </a:extLst>
          </p:cNvPr>
          <p:cNvSpPr/>
          <p:nvPr/>
        </p:nvSpPr>
        <p:spPr>
          <a:xfrm>
            <a:off x="9544302" y="5408092"/>
            <a:ext cx="2249948" cy="681135"/>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Phân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hữu</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cơ</a:t>
            </a:r>
            <a:endParaRPr lang="en-US" sz="2200" dirty="0">
              <a:solidFill>
                <a:srgbClr val="FFFF0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 xmlns:a16="http://schemas.microsoft.com/office/drawing/2014/main" id="{FBC82754-201C-B24B-BF22-798ECE0C78FF}"/>
              </a:ext>
            </a:extLst>
          </p:cNvPr>
          <p:cNvSpPr/>
          <p:nvPr/>
        </p:nvSpPr>
        <p:spPr>
          <a:xfrm>
            <a:off x="79502" y="2038317"/>
            <a:ext cx="2868765" cy="2971018"/>
          </a:xfrm>
          <a:prstGeom prst="ellipse">
            <a:avLst/>
          </a:prstGeom>
          <a:blipFill>
            <a:blip r:embed="rId6"/>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 xmlns:a16="http://schemas.microsoft.com/office/drawing/2014/main" id="{F2BB208F-E192-4FBA-36FE-7B3F8337081F}"/>
              </a:ext>
            </a:extLst>
          </p:cNvPr>
          <p:cNvSpPr/>
          <p:nvPr/>
        </p:nvSpPr>
        <p:spPr>
          <a:xfrm>
            <a:off x="185342" y="5355771"/>
            <a:ext cx="2249948" cy="681135"/>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Phân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bón</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lá</a:t>
            </a:r>
            <a:endParaRPr lang="en-US" sz="2200" dirty="0">
              <a:solidFill>
                <a:srgbClr val="FFFF00"/>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 xmlns:a16="http://schemas.microsoft.com/office/drawing/2014/main" id="{10CABE38-79E1-87BB-FCCC-065B69AB7DBF}"/>
              </a:ext>
            </a:extLst>
          </p:cNvPr>
          <p:cNvSpPr/>
          <p:nvPr/>
        </p:nvSpPr>
        <p:spPr>
          <a:xfrm>
            <a:off x="3095076" y="1961202"/>
            <a:ext cx="2933285" cy="2971018"/>
          </a:xfrm>
          <a:prstGeom prst="ellipse">
            <a:avLst/>
          </a:prstGeom>
          <a:blipFill>
            <a:blip r:embed="rId7"/>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8D3F005E-4F90-CD9D-AF33-1A06F004597E}"/>
              </a:ext>
            </a:extLst>
          </p:cNvPr>
          <p:cNvSpPr/>
          <p:nvPr/>
        </p:nvSpPr>
        <p:spPr>
          <a:xfrm>
            <a:off x="3412248" y="5396766"/>
            <a:ext cx="2304014" cy="681135"/>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FF00"/>
                </a:solidFill>
                <a:latin typeface="Arial" panose="020B0604020202020204" pitchFamily="34" charset="0"/>
                <a:cs typeface="Arial" panose="020B0604020202020204" pitchFamily="34" charset="0"/>
              </a:rPr>
              <a:t>Dao </a:t>
            </a:r>
            <a:r>
              <a:rPr lang="en-US" sz="2200" dirty="0" err="1">
                <a:solidFill>
                  <a:srgbClr val="FFFF00"/>
                </a:solidFill>
                <a:latin typeface="Arial" panose="020B0604020202020204" pitchFamily="34" charset="0"/>
                <a:cs typeface="Arial" panose="020B0604020202020204" pitchFamily="34" charset="0"/>
              </a:rPr>
              <a:t>xẻng</a:t>
            </a:r>
            <a:endParaRPr lang="en-US" sz="2200" dirty="0">
              <a:solidFill>
                <a:srgbClr val="FFFF00"/>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 xmlns:a16="http://schemas.microsoft.com/office/drawing/2014/main" id="{7B832B2F-3E63-9804-734E-3F39D2890A30}"/>
              </a:ext>
            </a:extLst>
          </p:cNvPr>
          <p:cNvSpPr/>
          <p:nvPr/>
        </p:nvSpPr>
        <p:spPr>
          <a:xfrm>
            <a:off x="6142911" y="2115431"/>
            <a:ext cx="2868766" cy="2816789"/>
          </a:xfrm>
          <a:prstGeom prst="ellipse">
            <a:avLst/>
          </a:prstGeom>
          <a:blipFill>
            <a:blip r:embed="rId8"/>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 xmlns:a16="http://schemas.microsoft.com/office/drawing/2014/main" id="{7170366B-B95F-355A-C312-ADAB48749DDE}"/>
              </a:ext>
            </a:extLst>
          </p:cNvPr>
          <p:cNvSpPr/>
          <p:nvPr/>
        </p:nvSpPr>
        <p:spPr>
          <a:xfrm>
            <a:off x="6505306" y="5357776"/>
            <a:ext cx="2249948" cy="681135"/>
          </a:xfrm>
          <a:prstGeom prst="roundRect">
            <a:avLst/>
          </a:prstGeom>
          <a:solidFill>
            <a:srgbClr val="92D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Thuốc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trừ</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sâu</a:t>
            </a:r>
            <a:endParaRPr lang="en-US" sz="2200" dirty="0">
              <a:solidFill>
                <a:srgbClr val="FFFF00"/>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 xmlns:a16="http://schemas.microsoft.com/office/drawing/2014/main" id="{20A3E81A-7670-0048-A55B-65078CAF2E01}"/>
              </a:ext>
            </a:extLst>
          </p:cNvPr>
          <p:cNvPicPr>
            <a:picLocks noChangeAspect="1"/>
          </p:cNvPicPr>
          <p:nvPr/>
        </p:nvPicPr>
        <p:blipFill>
          <a:blip r:embed="rId9"/>
          <a:stretch>
            <a:fillRect/>
          </a:stretch>
        </p:blipFill>
        <p:spPr>
          <a:xfrm>
            <a:off x="79502" y="1077505"/>
            <a:ext cx="11956593" cy="5200729"/>
          </a:xfrm>
          <a:prstGeom prst="rect">
            <a:avLst/>
          </a:prstGeom>
        </p:spPr>
      </p:pic>
      <p:grpSp>
        <p:nvGrpSpPr>
          <p:cNvPr id="26" name="Group 2">
            <a:extLst>
              <a:ext uri="{FF2B5EF4-FFF2-40B4-BE49-F238E27FC236}">
                <a16:creationId xmlns="" xmlns:a16="http://schemas.microsoft.com/office/drawing/2014/main" id="{11A07F3F-837F-7323-2F40-6AE1E24EEE24}"/>
              </a:ext>
            </a:extLst>
          </p:cNvPr>
          <p:cNvGrpSpPr/>
          <p:nvPr/>
        </p:nvGrpSpPr>
        <p:grpSpPr>
          <a:xfrm>
            <a:off x="1753481" y="1195980"/>
            <a:ext cx="10152380" cy="3793411"/>
            <a:chOff x="0" y="0"/>
            <a:chExt cx="9134269" cy="5304867"/>
          </a:xfrm>
        </p:grpSpPr>
        <p:sp>
          <p:nvSpPr>
            <p:cNvPr id="27" name="Freeform 3">
              <a:extLst>
                <a:ext uri="{FF2B5EF4-FFF2-40B4-BE49-F238E27FC236}">
                  <a16:creationId xmlns="" xmlns:a16="http://schemas.microsoft.com/office/drawing/2014/main" id="{8C5925ED-43EF-DA54-2137-97E2F5E9B005}"/>
                </a:ext>
              </a:extLst>
            </p:cNvPr>
            <p:cNvSpPr/>
            <p:nvPr/>
          </p:nvSpPr>
          <p:spPr>
            <a:xfrm>
              <a:off x="92710" y="106680"/>
              <a:ext cx="9030129" cy="5185487"/>
            </a:xfrm>
            <a:custGeom>
              <a:avLst/>
              <a:gdLst/>
              <a:ahLst/>
              <a:cxnLst/>
              <a:rect l="l" t="t" r="r" b="b"/>
              <a:pathLst>
                <a:path w="9030129" h="5185487">
                  <a:moveTo>
                    <a:pt x="9003459" y="4996257"/>
                  </a:moveTo>
                  <a:cubicBezTo>
                    <a:pt x="9003459" y="5083887"/>
                    <a:pt x="8927259" y="5155007"/>
                    <a:pt x="8845979" y="5155007"/>
                  </a:cubicBezTo>
                  <a:lnTo>
                    <a:pt x="66040" y="5155007"/>
                  </a:lnTo>
                  <a:cubicBezTo>
                    <a:pt x="43180" y="5155007"/>
                    <a:pt x="20320" y="5149927"/>
                    <a:pt x="0" y="5141037"/>
                  </a:cubicBezTo>
                  <a:cubicBezTo>
                    <a:pt x="26670" y="5168977"/>
                    <a:pt x="63500" y="5185487"/>
                    <a:pt x="151682" y="5185487"/>
                  </a:cubicBezTo>
                  <a:lnTo>
                    <a:pt x="8884079" y="5185487"/>
                  </a:lnTo>
                  <a:cubicBezTo>
                    <a:pt x="8964089" y="5185487"/>
                    <a:pt x="9030129" y="5119447"/>
                    <a:pt x="9030129" y="5039437"/>
                  </a:cubicBezTo>
                  <a:lnTo>
                    <a:pt x="9030129" y="95250"/>
                  </a:lnTo>
                  <a:cubicBezTo>
                    <a:pt x="9030129" y="58420"/>
                    <a:pt x="9016159" y="25400"/>
                    <a:pt x="8994569" y="0"/>
                  </a:cubicBezTo>
                  <a:cubicBezTo>
                    <a:pt x="9000919" y="16510"/>
                    <a:pt x="9003459" y="34290"/>
                    <a:pt x="9003459" y="52070"/>
                  </a:cubicBezTo>
                  <a:lnTo>
                    <a:pt x="9003459" y="4996257"/>
                  </a:lnTo>
                  <a:lnTo>
                    <a:pt x="9003459" y="4996257"/>
                  </a:lnTo>
                  <a:close/>
                </a:path>
              </a:pathLst>
            </a:custGeom>
            <a:solidFill>
              <a:srgbClr val="6D592D"/>
            </a:solidFill>
          </p:spPr>
        </p:sp>
        <p:sp>
          <p:nvSpPr>
            <p:cNvPr id="28" name="Freeform 4">
              <a:extLst>
                <a:ext uri="{FF2B5EF4-FFF2-40B4-BE49-F238E27FC236}">
                  <a16:creationId xmlns="" xmlns:a16="http://schemas.microsoft.com/office/drawing/2014/main" id="{26A537E4-55B2-0D2E-6E87-FF5ADE5AACA3}"/>
                </a:ext>
              </a:extLst>
            </p:cNvPr>
            <p:cNvSpPr/>
            <p:nvPr/>
          </p:nvSpPr>
          <p:spPr>
            <a:xfrm>
              <a:off x="12700" y="12700"/>
              <a:ext cx="9069499" cy="5236287"/>
            </a:xfrm>
            <a:custGeom>
              <a:avLst/>
              <a:gdLst/>
              <a:ahLst/>
              <a:cxnLst/>
              <a:rect l="l" t="t" r="r" b="b"/>
              <a:pathLst>
                <a:path w="9069499" h="5236287">
                  <a:moveTo>
                    <a:pt x="146050" y="5236287"/>
                  </a:moveTo>
                  <a:lnTo>
                    <a:pt x="8923449" y="5236287"/>
                  </a:lnTo>
                  <a:cubicBezTo>
                    <a:pt x="9003459" y="5236287"/>
                    <a:pt x="9069499" y="5170246"/>
                    <a:pt x="9069499" y="5090237"/>
                  </a:cubicBezTo>
                  <a:lnTo>
                    <a:pt x="9069499" y="146050"/>
                  </a:lnTo>
                  <a:cubicBezTo>
                    <a:pt x="9069499" y="66040"/>
                    <a:pt x="9003459" y="0"/>
                    <a:pt x="8923449" y="0"/>
                  </a:cubicBezTo>
                  <a:lnTo>
                    <a:pt x="146050" y="0"/>
                  </a:lnTo>
                  <a:cubicBezTo>
                    <a:pt x="66040" y="0"/>
                    <a:pt x="0" y="66040"/>
                    <a:pt x="0" y="146050"/>
                  </a:cubicBezTo>
                  <a:lnTo>
                    <a:pt x="0" y="5090237"/>
                  </a:lnTo>
                  <a:cubicBezTo>
                    <a:pt x="0" y="5171517"/>
                    <a:pt x="66040" y="5236287"/>
                    <a:pt x="146050" y="5236287"/>
                  </a:cubicBezTo>
                  <a:close/>
                </a:path>
              </a:pathLst>
            </a:custGeom>
            <a:solidFill>
              <a:srgbClr val="FFFFFF"/>
            </a:solidFill>
          </p:spPr>
        </p:sp>
        <p:sp>
          <p:nvSpPr>
            <p:cNvPr id="29" name="Freeform 5">
              <a:extLst>
                <a:ext uri="{FF2B5EF4-FFF2-40B4-BE49-F238E27FC236}">
                  <a16:creationId xmlns="" xmlns:a16="http://schemas.microsoft.com/office/drawing/2014/main" id="{BE3A46CC-5576-C2CA-CF14-2395CB0912E1}"/>
                </a:ext>
              </a:extLst>
            </p:cNvPr>
            <p:cNvSpPr/>
            <p:nvPr/>
          </p:nvSpPr>
          <p:spPr>
            <a:xfrm>
              <a:off x="0" y="0"/>
              <a:ext cx="9134269" cy="5304867"/>
            </a:xfrm>
            <a:custGeom>
              <a:avLst/>
              <a:gdLst/>
              <a:ahLst/>
              <a:cxnLst/>
              <a:rect l="l" t="t" r="r" b="b"/>
              <a:pathLst>
                <a:path w="9134269" h="5304867">
                  <a:moveTo>
                    <a:pt x="9070769" y="74930"/>
                  </a:moveTo>
                  <a:cubicBezTo>
                    <a:pt x="9042829" y="30480"/>
                    <a:pt x="8993299" y="0"/>
                    <a:pt x="8936149" y="0"/>
                  </a:cubicBezTo>
                  <a:lnTo>
                    <a:pt x="158750" y="0"/>
                  </a:lnTo>
                  <a:cubicBezTo>
                    <a:pt x="71120" y="0"/>
                    <a:pt x="0" y="71120"/>
                    <a:pt x="0" y="158750"/>
                  </a:cubicBezTo>
                  <a:lnTo>
                    <a:pt x="0" y="5102937"/>
                  </a:lnTo>
                  <a:cubicBezTo>
                    <a:pt x="0" y="5155007"/>
                    <a:pt x="25400" y="5200727"/>
                    <a:pt x="63500" y="5229937"/>
                  </a:cubicBezTo>
                  <a:cubicBezTo>
                    <a:pt x="91440" y="5274387"/>
                    <a:pt x="140970" y="5304867"/>
                    <a:pt x="253080" y="5304867"/>
                  </a:cubicBezTo>
                  <a:lnTo>
                    <a:pt x="8975519" y="5304867"/>
                  </a:lnTo>
                  <a:cubicBezTo>
                    <a:pt x="9063149" y="5304867"/>
                    <a:pt x="9134269" y="5233746"/>
                    <a:pt x="9134269" y="5146117"/>
                  </a:cubicBezTo>
                  <a:lnTo>
                    <a:pt x="9134269" y="201930"/>
                  </a:lnTo>
                  <a:cubicBezTo>
                    <a:pt x="9134269" y="149860"/>
                    <a:pt x="9108869" y="104140"/>
                    <a:pt x="9070769" y="74930"/>
                  </a:cubicBezTo>
                  <a:close/>
                  <a:moveTo>
                    <a:pt x="12700" y="5102937"/>
                  </a:moveTo>
                  <a:lnTo>
                    <a:pt x="12700" y="158750"/>
                  </a:lnTo>
                  <a:cubicBezTo>
                    <a:pt x="12700" y="78740"/>
                    <a:pt x="78740" y="12700"/>
                    <a:pt x="158750" y="12700"/>
                  </a:cubicBezTo>
                  <a:lnTo>
                    <a:pt x="8936149" y="12700"/>
                  </a:lnTo>
                  <a:cubicBezTo>
                    <a:pt x="9016159" y="12700"/>
                    <a:pt x="9082199" y="78740"/>
                    <a:pt x="9082199" y="158750"/>
                  </a:cubicBezTo>
                  <a:lnTo>
                    <a:pt x="9082199" y="5102937"/>
                  </a:lnTo>
                  <a:cubicBezTo>
                    <a:pt x="9082199" y="5182946"/>
                    <a:pt x="9016159" y="5248987"/>
                    <a:pt x="8936149" y="5248987"/>
                  </a:cubicBezTo>
                  <a:lnTo>
                    <a:pt x="158750" y="5248987"/>
                  </a:lnTo>
                  <a:cubicBezTo>
                    <a:pt x="78740" y="5248987"/>
                    <a:pt x="12700" y="5184217"/>
                    <a:pt x="12700" y="5102937"/>
                  </a:cubicBezTo>
                  <a:close/>
                  <a:moveTo>
                    <a:pt x="9122839" y="5146117"/>
                  </a:moveTo>
                  <a:cubicBezTo>
                    <a:pt x="9122839" y="5226126"/>
                    <a:pt x="9055529" y="5292167"/>
                    <a:pt x="8975519" y="5292167"/>
                  </a:cubicBezTo>
                  <a:lnTo>
                    <a:pt x="253080" y="5292167"/>
                  </a:lnTo>
                  <a:cubicBezTo>
                    <a:pt x="157480" y="5292167"/>
                    <a:pt x="120650" y="5275657"/>
                    <a:pt x="93980" y="5247717"/>
                  </a:cubicBezTo>
                  <a:cubicBezTo>
                    <a:pt x="114300" y="5256607"/>
                    <a:pt x="135890" y="5261687"/>
                    <a:pt x="160020" y="5261687"/>
                  </a:cubicBezTo>
                  <a:lnTo>
                    <a:pt x="8937419" y="5261687"/>
                  </a:lnTo>
                  <a:cubicBezTo>
                    <a:pt x="9025049" y="5261687"/>
                    <a:pt x="9096169" y="5190567"/>
                    <a:pt x="9096169" y="5102937"/>
                  </a:cubicBezTo>
                  <a:lnTo>
                    <a:pt x="9096169" y="158750"/>
                  </a:lnTo>
                  <a:cubicBezTo>
                    <a:pt x="9096169" y="140970"/>
                    <a:pt x="9092359" y="123190"/>
                    <a:pt x="9087279" y="106680"/>
                  </a:cubicBezTo>
                  <a:cubicBezTo>
                    <a:pt x="9108869" y="132080"/>
                    <a:pt x="9122839" y="165100"/>
                    <a:pt x="9122839" y="201930"/>
                  </a:cubicBezTo>
                  <a:lnTo>
                    <a:pt x="9122839" y="5146117"/>
                  </a:lnTo>
                  <a:cubicBezTo>
                    <a:pt x="9122839" y="5146117"/>
                    <a:pt x="9122839" y="5146117"/>
                    <a:pt x="9122839" y="5146117"/>
                  </a:cubicBezTo>
                  <a:close/>
                </a:path>
              </a:pathLst>
            </a:custGeom>
            <a:solidFill>
              <a:srgbClr val="6D592D"/>
            </a:solidFill>
          </p:spPr>
        </p:sp>
      </p:grpSp>
      <p:sp>
        <p:nvSpPr>
          <p:cNvPr id="30" name="TextBox 29">
            <a:extLst>
              <a:ext uri="{FF2B5EF4-FFF2-40B4-BE49-F238E27FC236}">
                <a16:creationId xmlns="" xmlns:a16="http://schemas.microsoft.com/office/drawing/2014/main" id="{6A226126-72B0-8EEF-B615-314C6C23210E}"/>
              </a:ext>
            </a:extLst>
          </p:cNvPr>
          <p:cNvSpPr txBox="1"/>
          <p:nvPr/>
        </p:nvSpPr>
        <p:spPr>
          <a:xfrm>
            <a:off x="2008080" y="1297553"/>
            <a:ext cx="11302481" cy="3461269"/>
          </a:xfrm>
          <a:prstGeom prst="rect">
            <a:avLst/>
          </a:prstGeom>
          <a:noFill/>
        </p:spPr>
        <p:txBody>
          <a:bodyPr wrap="square">
            <a:spAutoFit/>
          </a:bodyPr>
          <a:lstStyle/>
          <a:p>
            <a:pPr marL="0" marR="0" algn="just">
              <a:lnSpc>
                <a:spcPct val="150000"/>
              </a:lnSpc>
              <a:spcBef>
                <a:spcPts val="300"/>
              </a:spcBef>
              <a:spcAft>
                <a:spcPts val="300"/>
              </a:spcAft>
            </a:pPr>
            <a:r>
              <a:rPr lang="vi-VN" sz="2200" b="1" i="1" dirty="0">
                <a:solidFill>
                  <a:srgbClr val="0070C0"/>
                </a:solidFill>
                <a:effectLst/>
              </a:rPr>
              <a:t>Bước 2. Dự kiến kĩ thuật trồng và chăm sóc </a:t>
            </a:r>
            <a:endParaRPr lang="vi-VN" sz="2200" dirty="0">
              <a:solidFill>
                <a:srgbClr val="0070C0"/>
              </a:solidFill>
              <a:effectLst/>
            </a:endParaRPr>
          </a:p>
          <a:p>
            <a:pPr marL="285750" marR="0" indent="-28575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Xác định thời vụ gieo trồng</a:t>
            </a:r>
            <a:endParaRPr lang="en-US" sz="2200" dirty="0">
              <a:solidFill>
                <a:srgbClr val="0070C0"/>
              </a:solidFill>
            </a:endParaRPr>
          </a:p>
          <a:p>
            <a:pPr marL="285750" marR="0" indent="-28575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 Chuẩn bị đất trồng</a:t>
            </a:r>
            <a:endParaRPr lang="en-US" sz="2200" dirty="0">
              <a:solidFill>
                <a:srgbClr val="0070C0"/>
              </a:solidFill>
              <a:effectLst/>
            </a:endParaRPr>
          </a:p>
          <a:p>
            <a:pPr marL="285750" marR="0" indent="-28575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 Gieo trồng </a:t>
            </a:r>
            <a:endParaRPr lang="en-US" sz="2200" dirty="0">
              <a:solidFill>
                <a:srgbClr val="0070C0"/>
              </a:solidFill>
              <a:effectLst/>
            </a:endParaRPr>
          </a:p>
          <a:p>
            <a:pPr marL="285750" marR="0" indent="-28575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Chăm sóc</a:t>
            </a:r>
          </a:p>
          <a:p>
            <a:pPr marL="285750" marR="0" indent="-28575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 Thu hoạch và trồng vụ tiếp theo</a:t>
            </a:r>
          </a:p>
        </p:txBody>
      </p:sp>
      <p:pic>
        <p:nvPicPr>
          <p:cNvPr id="5126" name="Picture 6" descr="Dark Broccoli PNG Clip Art, Dark Broccoli Transparent PNG image | Cliparts  Free">
            <a:extLst>
              <a:ext uri="{FF2B5EF4-FFF2-40B4-BE49-F238E27FC236}">
                <a16:creationId xmlns="" xmlns:a16="http://schemas.microsoft.com/office/drawing/2014/main" id="{B656C322-6D49-9E39-7200-8C55AAB630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54" y="4860879"/>
            <a:ext cx="1901213" cy="195348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roccoli Talking stock vector. Illustration of speech - 53713518">
            <a:extLst>
              <a:ext uri="{FF2B5EF4-FFF2-40B4-BE49-F238E27FC236}">
                <a16:creationId xmlns="" xmlns:a16="http://schemas.microsoft.com/office/drawing/2014/main" id="{290EBA34-E5D9-9268-E6A9-4FF6F31634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46657" y="1252321"/>
            <a:ext cx="3564009" cy="35640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9">
            <a:extLst>
              <a:ext uri="{FF2B5EF4-FFF2-40B4-BE49-F238E27FC236}">
                <a16:creationId xmlns="" xmlns:a16="http://schemas.microsoft.com/office/drawing/2014/main" id="{1F0E0D79-2B5E-5DE6-AA4F-605DF8648BF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70024">
            <a:off x="5149917" y="4876368"/>
            <a:ext cx="1934743" cy="1876701"/>
          </a:xfrm>
          <a:prstGeom prst="rect">
            <a:avLst/>
          </a:prstGeom>
        </p:spPr>
      </p:pic>
      <p:pic>
        <p:nvPicPr>
          <p:cNvPr id="5130" name="Picture 10" descr="Xúp Lơ, Bắp Cải, Rau Củ 1 - KhoThietKe.Net">
            <a:extLst>
              <a:ext uri="{FF2B5EF4-FFF2-40B4-BE49-F238E27FC236}">
                <a16:creationId xmlns="" xmlns:a16="http://schemas.microsoft.com/office/drawing/2014/main" id="{556F6AAC-C381-93FA-AE82-43268FC2577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26225" y="4836274"/>
            <a:ext cx="2615916" cy="196390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2">
            <a:extLst>
              <a:ext uri="{FF2B5EF4-FFF2-40B4-BE49-F238E27FC236}">
                <a16:creationId xmlns="" xmlns:a16="http://schemas.microsoft.com/office/drawing/2014/main" id="{17C97FB6-AAD9-3D53-A6B8-59B7ADCE13F9}"/>
              </a:ext>
            </a:extLst>
          </p:cNvPr>
          <p:cNvGrpSpPr/>
          <p:nvPr/>
        </p:nvGrpSpPr>
        <p:grpSpPr>
          <a:xfrm>
            <a:off x="1731602" y="1172217"/>
            <a:ext cx="10152380" cy="3793411"/>
            <a:chOff x="0" y="0"/>
            <a:chExt cx="9134269" cy="5304867"/>
          </a:xfrm>
        </p:grpSpPr>
        <p:sp>
          <p:nvSpPr>
            <p:cNvPr id="38" name="Freeform 3">
              <a:extLst>
                <a:ext uri="{FF2B5EF4-FFF2-40B4-BE49-F238E27FC236}">
                  <a16:creationId xmlns="" xmlns:a16="http://schemas.microsoft.com/office/drawing/2014/main" id="{A679F314-09F7-B335-B2B0-A6E1F3ECD57A}"/>
                </a:ext>
              </a:extLst>
            </p:cNvPr>
            <p:cNvSpPr/>
            <p:nvPr/>
          </p:nvSpPr>
          <p:spPr>
            <a:xfrm>
              <a:off x="92710" y="106680"/>
              <a:ext cx="9030129" cy="5185487"/>
            </a:xfrm>
            <a:custGeom>
              <a:avLst/>
              <a:gdLst/>
              <a:ahLst/>
              <a:cxnLst/>
              <a:rect l="l" t="t" r="r" b="b"/>
              <a:pathLst>
                <a:path w="9030129" h="5185487">
                  <a:moveTo>
                    <a:pt x="9003459" y="4996257"/>
                  </a:moveTo>
                  <a:cubicBezTo>
                    <a:pt x="9003459" y="5083887"/>
                    <a:pt x="8927259" y="5155007"/>
                    <a:pt x="8845979" y="5155007"/>
                  </a:cubicBezTo>
                  <a:lnTo>
                    <a:pt x="66040" y="5155007"/>
                  </a:lnTo>
                  <a:cubicBezTo>
                    <a:pt x="43180" y="5155007"/>
                    <a:pt x="20320" y="5149927"/>
                    <a:pt x="0" y="5141037"/>
                  </a:cubicBezTo>
                  <a:cubicBezTo>
                    <a:pt x="26670" y="5168977"/>
                    <a:pt x="63500" y="5185487"/>
                    <a:pt x="151682" y="5185487"/>
                  </a:cubicBezTo>
                  <a:lnTo>
                    <a:pt x="8884079" y="5185487"/>
                  </a:lnTo>
                  <a:cubicBezTo>
                    <a:pt x="8964089" y="5185487"/>
                    <a:pt x="9030129" y="5119447"/>
                    <a:pt x="9030129" y="5039437"/>
                  </a:cubicBezTo>
                  <a:lnTo>
                    <a:pt x="9030129" y="95250"/>
                  </a:lnTo>
                  <a:cubicBezTo>
                    <a:pt x="9030129" y="58420"/>
                    <a:pt x="9016159" y="25400"/>
                    <a:pt x="8994569" y="0"/>
                  </a:cubicBezTo>
                  <a:cubicBezTo>
                    <a:pt x="9000919" y="16510"/>
                    <a:pt x="9003459" y="34290"/>
                    <a:pt x="9003459" y="52070"/>
                  </a:cubicBezTo>
                  <a:lnTo>
                    <a:pt x="9003459" y="4996257"/>
                  </a:lnTo>
                  <a:lnTo>
                    <a:pt x="9003459" y="4996257"/>
                  </a:lnTo>
                  <a:close/>
                </a:path>
              </a:pathLst>
            </a:custGeom>
            <a:solidFill>
              <a:srgbClr val="6D592D"/>
            </a:solidFill>
          </p:spPr>
        </p:sp>
        <p:sp>
          <p:nvSpPr>
            <p:cNvPr id="39" name="Freeform 4">
              <a:extLst>
                <a:ext uri="{FF2B5EF4-FFF2-40B4-BE49-F238E27FC236}">
                  <a16:creationId xmlns="" xmlns:a16="http://schemas.microsoft.com/office/drawing/2014/main" id="{C7A421F7-5099-CD86-84DD-9F0D6DCE35D7}"/>
                </a:ext>
              </a:extLst>
            </p:cNvPr>
            <p:cNvSpPr/>
            <p:nvPr/>
          </p:nvSpPr>
          <p:spPr>
            <a:xfrm>
              <a:off x="12700" y="12700"/>
              <a:ext cx="9069499" cy="5236287"/>
            </a:xfrm>
            <a:custGeom>
              <a:avLst/>
              <a:gdLst/>
              <a:ahLst/>
              <a:cxnLst/>
              <a:rect l="l" t="t" r="r" b="b"/>
              <a:pathLst>
                <a:path w="9069499" h="5236287">
                  <a:moveTo>
                    <a:pt x="146050" y="5236287"/>
                  </a:moveTo>
                  <a:lnTo>
                    <a:pt x="8923449" y="5236287"/>
                  </a:lnTo>
                  <a:cubicBezTo>
                    <a:pt x="9003459" y="5236287"/>
                    <a:pt x="9069499" y="5170246"/>
                    <a:pt x="9069499" y="5090237"/>
                  </a:cubicBezTo>
                  <a:lnTo>
                    <a:pt x="9069499" y="146050"/>
                  </a:lnTo>
                  <a:cubicBezTo>
                    <a:pt x="9069499" y="66040"/>
                    <a:pt x="9003459" y="0"/>
                    <a:pt x="8923449" y="0"/>
                  </a:cubicBezTo>
                  <a:lnTo>
                    <a:pt x="146050" y="0"/>
                  </a:lnTo>
                  <a:cubicBezTo>
                    <a:pt x="66040" y="0"/>
                    <a:pt x="0" y="66040"/>
                    <a:pt x="0" y="146050"/>
                  </a:cubicBezTo>
                  <a:lnTo>
                    <a:pt x="0" y="5090237"/>
                  </a:lnTo>
                  <a:cubicBezTo>
                    <a:pt x="0" y="5171517"/>
                    <a:pt x="66040" y="5236287"/>
                    <a:pt x="146050" y="5236287"/>
                  </a:cubicBezTo>
                  <a:close/>
                </a:path>
              </a:pathLst>
            </a:custGeom>
            <a:solidFill>
              <a:srgbClr val="FFFFFF"/>
            </a:solidFill>
          </p:spPr>
        </p:sp>
        <p:sp>
          <p:nvSpPr>
            <p:cNvPr id="40" name="Freeform 5">
              <a:extLst>
                <a:ext uri="{FF2B5EF4-FFF2-40B4-BE49-F238E27FC236}">
                  <a16:creationId xmlns="" xmlns:a16="http://schemas.microsoft.com/office/drawing/2014/main" id="{66CE67A1-B38B-DCB5-84DE-928A7DD2893C}"/>
                </a:ext>
              </a:extLst>
            </p:cNvPr>
            <p:cNvSpPr/>
            <p:nvPr/>
          </p:nvSpPr>
          <p:spPr>
            <a:xfrm>
              <a:off x="0" y="0"/>
              <a:ext cx="9134269" cy="5304867"/>
            </a:xfrm>
            <a:custGeom>
              <a:avLst/>
              <a:gdLst/>
              <a:ahLst/>
              <a:cxnLst/>
              <a:rect l="l" t="t" r="r" b="b"/>
              <a:pathLst>
                <a:path w="9134269" h="5304867">
                  <a:moveTo>
                    <a:pt x="9070769" y="74930"/>
                  </a:moveTo>
                  <a:cubicBezTo>
                    <a:pt x="9042829" y="30480"/>
                    <a:pt x="8993299" y="0"/>
                    <a:pt x="8936149" y="0"/>
                  </a:cubicBezTo>
                  <a:lnTo>
                    <a:pt x="158750" y="0"/>
                  </a:lnTo>
                  <a:cubicBezTo>
                    <a:pt x="71120" y="0"/>
                    <a:pt x="0" y="71120"/>
                    <a:pt x="0" y="158750"/>
                  </a:cubicBezTo>
                  <a:lnTo>
                    <a:pt x="0" y="5102937"/>
                  </a:lnTo>
                  <a:cubicBezTo>
                    <a:pt x="0" y="5155007"/>
                    <a:pt x="25400" y="5200727"/>
                    <a:pt x="63500" y="5229937"/>
                  </a:cubicBezTo>
                  <a:cubicBezTo>
                    <a:pt x="91440" y="5274387"/>
                    <a:pt x="140970" y="5304867"/>
                    <a:pt x="253080" y="5304867"/>
                  </a:cubicBezTo>
                  <a:lnTo>
                    <a:pt x="8975519" y="5304867"/>
                  </a:lnTo>
                  <a:cubicBezTo>
                    <a:pt x="9063149" y="5304867"/>
                    <a:pt x="9134269" y="5233746"/>
                    <a:pt x="9134269" y="5146117"/>
                  </a:cubicBezTo>
                  <a:lnTo>
                    <a:pt x="9134269" y="201930"/>
                  </a:lnTo>
                  <a:cubicBezTo>
                    <a:pt x="9134269" y="149860"/>
                    <a:pt x="9108869" y="104140"/>
                    <a:pt x="9070769" y="74930"/>
                  </a:cubicBezTo>
                  <a:close/>
                  <a:moveTo>
                    <a:pt x="12700" y="5102937"/>
                  </a:moveTo>
                  <a:lnTo>
                    <a:pt x="12700" y="158750"/>
                  </a:lnTo>
                  <a:cubicBezTo>
                    <a:pt x="12700" y="78740"/>
                    <a:pt x="78740" y="12700"/>
                    <a:pt x="158750" y="12700"/>
                  </a:cubicBezTo>
                  <a:lnTo>
                    <a:pt x="8936149" y="12700"/>
                  </a:lnTo>
                  <a:cubicBezTo>
                    <a:pt x="9016159" y="12700"/>
                    <a:pt x="9082199" y="78740"/>
                    <a:pt x="9082199" y="158750"/>
                  </a:cubicBezTo>
                  <a:lnTo>
                    <a:pt x="9082199" y="5102937"/>
                  </a:lnTo>
                  <a:cubicBezTo>
                    <a:pt x="9082199" y="5182946"/>
                    <a:pt x="9016159" y="5248987"/>
                    <a:pt x="8936149" y="5248987"/>
                  </a:cubicBezTo>
                  <a:lnTo>
                    <a:pt x="158750" y="5248987"/>
                  </a:lnTo>
                  <a:cubicBezTo>
                    <a:pt x="78740" y="5248987"/>
                    <a:pt x="12700" y="5184217"/>
                    <a:pt x="12700" y="5102937"/>
                  </a:cubicBezTo>
                  <a:close/>
                  <a:moveTo>
                    <a:pt x="9122839" y="5146117"/>
                  </a:moveTo>
                  <a:cubicBezTo>
                    <a:pt x="9122839" y="5226126"/>
                    <a:pt x="9055529" y="5292167"/>
                    <a:pt x="8975519" y="5292167"/>
                  </a:cubicBezTo>
                  <a:lnTo>
                    <a:pt x="253080" y="5292167"/>
                  </a:lnTo>
                  <a:cubicBezTo>
                    <a:pt x="157480" y="5292167"/>
                    <a:pt x="120650" y="5275657"/>
                    <a:pt x="93980" y="5247717"/>
                  </a:cubicBezTo>
                  <a:cubicBezTo>
                    <a:pt x="114300" y="5256607"/>
                    <a:pt x="135890" y="5261687"/>
                    <a:pt x="160020" y="5261687"/>
                  </a:cubicBezTo>
                  <a:lnTo>
                    <a:pt x="8937419" y="5261687"/>
                  </a:lnTo>
                  <a:cubicBezTo>
                    <a:pt x="9025049" y="5261687"/>
                    <a:pt x="9096169" y="5190567"/>
                    <a:pt x="9096169" y="5102937"/>
                  </a:cubicBezTo>
                  <a:lnTo>
                    <a:pt x="9096169" y="158750"/>
                  </a:lnTo>
                  <a:cubicBezTo>
                    <a:pt x="9096169" y="140970"/>
                    <a:pt x="9092359" y="123190"/>
                    <a:pt x="9087279" y="106680"/>
                  </a:cubicBezTo>
                  <a:cubicBezTo>
                    <a:pt x="9108869" y="132080"/>
                    <a:pt x="9122839" y="165100"/>
                    <a:pt x="9122839" y="201930"/>
                  </a:cubicBezTo>
                  <a:lnTo>
                    <a:pt x="9122839" y="5146117"/>
                  </a:lnTo>
                  <a:cubicBezTo>
                    <a:pt x="9122839" y="5146117"/>
                    <a:pt x="9122839" y="5146117"/>
                    <a:pt x="9122839" y="5146117"/>
                  </a:cubicBezTo>
                  <a:close/>
                </a:path>
              </a:pathLst>
            </a:custGeom>
            <a:solidFill>
              <a:srgbClr val="6D592D"/>
            </a:solidFill>
          </p:spPr>
        </p:sp>
      </p:grpSp>
      <p:pic>
        <p:nvPicPr>
          <p:cNvPr id="41" name="Picture 20">
            <a:extLst>
              <a:ext uri="{FF2B5EF4-FFF2-40B4-BE49-F238E27FC236}">
                <a16:creationId xmlns="" xmlns:a16="http://schemas.microsoft.com/office/drawing/2014/main" id="{12805D3B-C83F-5C2A-202C-852C58F9EAE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59366">
            <a:off x="10706685" y="835621"/>
            <a:ext cx="260285" cy="730624"/>
          </a:xfrm>
          <a:prstGeom prst="rect">
            <a:avLst/>
          </a:prstGeom>
        </p:spPr>
      </p:pic>
      <p:pic>
        <p:nvPicPr>
          <p:cNvPr id="5132" name="Picture 12" descr="Ai phát minh ra chiếc máy vi tính đầu tiên trên thế giới? - Bạn Nên Biết">
            <a:extLst>
              <a:ext uri="{FF2B5EF4-FFF2-40B4-BE49-F238E27FC236}">
                <a16:creationId xmlns="" xmlns:a16="http://schemas.microsoft.com/office/drawing/2014/main" id="{20365961-FFCC-9097-722E-3320B44CD16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9374" y="1306787"/>
            <a:ext cx="3564009" cy="356400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 xmlns:a16="http://schemas.microsoft.com/office/drawing/2014/main" id="{728E408D-BF6C-3DDD-FFD0-F92015B76131}"/>
              </a:ext>
            </a:extLst>
          </p:cNvPr>
          <p:cNvSpPr txBox="1"/>
          <p:nvPr/>
        </p:nvSpPr>
        <p:spPr>
          <a:xfrm>
            <a:off x="1922632" y="2664347"/>
            <a:ext cx="6619637" cy="2069797"/>
          </a:xfrm>
          <a:prstGeom prst="rect">
            <a:avLst/>
          </a:prstGeom>
          <a:noFill/>
        </p:spPr>
        <p:txBody>
          <a:bodyPr wrap="square">
            <a:spAutoFit/>
          </a:bodyPr>
          <a:lstStyle/>
          <a:p>
            <a:pPr marL="0" marR="0" algn="just">
              <a:lnSpc>
                <a:spcPct val="150000"/>
              </a:lnSpc>
              <a:spcBef>
                <a:spcPts val="300"/>
              </a:spcBef>
              <a:spcAft>
                <a:spcPts val="300"/>
              </a:spcAft>
            </a:pPr>
            <a:r>
              <a:rPr lang="vi-VN" sz="2200" b="1" i="1" dirty="0">
                <a:solidFill>
                  <a:srgbClr val="0070C0"/>
                </a:solidFill>
                <a:effectLst/>
              </a:rPr>
              <a:t>Bước 3. Tính toán chi phí</a:t>
            </a:r>
          </a:p>
          <a:p>
            <a:pPr marL="342900" marR="0" indent="-342900" algn="just">
              <a:lnSpc>
                <a:spcPct val="150000"/>
              </a:lnSpc>
              <a:spcBef>
                <a:spcPts val="300"/>
              </a:spcBef>
              <a:spcAft>
                <a:spcPts val="300"/>
              </a:spcAft>
              <a:buFont typeface="Courier New" panose="02070309020205020404" pitchFamily="49" charset="0"/>
              <a:buChar char="o"/>
            </a:pPr>
            <a:r>
              <a:rPr lang="vi-VN" sz="2200" dirty="0">
                <a:solidFill>
                  <a:srgbClr val="0070C0"/>
                </a:solidFill>
                <a:effectLst/>
              </a:rPr>
              <a:t>Tổng chi phí = Chi phí giống + Chi phí phân bón + Chi phí thuốc bảo vệ thực vật + Chi phí khác</a:t>
            </a:r>
          </a:p>
          <a:p>
            <a:pPr marL="342900" marR="0" indent="-342900">
              <a:spcBef>
                <a:spcPts val="0"/>
              </a:spcBef>
              <a:spcAft>
                <a:spcPts val="0"/>
              </a:spcAft>
              <a:buFont typeface="Courier New" panose="02070309020205020404" pitchFamily="49" charset="0"/>
              <a:buChar char="o"/>
            </a:pPr>
            <a:r>
              <a:rPr lang="vi-VN" sz="2200" dirty="0">
                <a:solidFill>
                  <a:srgbClr val="0070C0"/>
                </a:solidFill>
                <a:effectLst/>
              </a:rPr>
              <a:t>Chi phí = Số lượng * Đơn giá</a:t>
            </a:r>
          </a:p>
        </p:txBody>
      </p:sp>
      <p:pic>
        <p:nvPicPr>
          <p:cNvPr id="5134" name="Picture 14" descr="Geld samenstelling stapel munt stapel cartoon stijl. gouden munten hoop,  casino, bank valutateken | Premium Vector">
            <a:extLst>
              <a:ext uri="{FF2B5EF4-FFF2-40B4-BE49-F238E27FC236}">
                <a16:creationId xmlns="" xmlns:a16="http://schemas.microsoft.com/office/drawing/2014/main" id="{DAA842E6-BB19-ED2E-6487-DE259AB4572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82678" y="1228558"/>
            <a:ext cx="2790825"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8874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80">
                                          <p:stCondLst>
                                            <p:cond delay="0"/>
                                          </p:stCondLst>
                                        </p:cTn>
                                        <p:tgtEl>
                                          <p:spTgt spid="6"/>
                                        </p:tgtEl>
                                      </p:cBhvr>
                                    </p:animEffect>
                                    <p:anim calcmode="lin" valueType="num">
                                      <p:cBhvr>
                                        <p:cTn id="3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6" dur="26">
                                          <p:stCondLst>
                                            <p:cond delay="650"/>
                                          </p:stCondLst>
                                        </p:cTn>
                                        <p:tgtEl>
                                          <p:spTgt spid="6"/>
                                        </p:tgtEl>
                                      </p:cBhvr>
                                      <p:to x="100000" y="60000"/>
                                    </p:animScale>
                                    <p:animScale>
                                      <p:cBhvr>
                                        <p:cTn id="37" dur="166" decel="50000">
                                          <p:stCondLst>
                                            <p:cond delay="676"/>
                                          </p:stCondLst>
                                        </p:cTn>
                                        <p:tgtEl>
                                          <p:spTgt spid="6"/>
                                        </p:tgtEl>
                                      </p:cBhvr>
                                      <p:to x="100000" y="100000"/>
                                    </p:animScale>
                                    <p:animScale>
                                      <p:cBhvr>
                                        <p:cTn id="38" dur="26">
                                          <p:stCondLst>
                                            <p:cond delay="1312"/>
                                          </p:stCondLst>
                                        </p:cTn>
                                        <p:tgtEl>
                                          <p:spTgt spid="6"/>
                                        </p:tgtEl>
                                      </p:cBhvr>
                                      <p:to x="100000" y="80000"/>
                                    </p:animScale>
                                    <p:animScale>
                                      <p:cBhvr>
                                        <p:cTn id="39" dur="166" decel="50000">
                                          <p:stCondLst>
                                            <p:cond delay="1338"/>
                                          </p:stCondLst>
                                        </p:cTn>
                                        <p:tgtEl>
                                          <p:spTgt spid="6"/>
                                        </p:tgtEl>
                                      </p:cBhvr>
                                      <p:to x="100000" y="100000"/>
                                    </p:animScale>
                                    <p:animScale>
                                      <p:cBhvr>
                                        <p:cTn id="40" dur="26">
                                          <p:stCondLst>
                                            <p:cond delay="1642"/>
                                          </p:stCondLst>
                                        </p:cTn>
                                        <p:tgtEl>
                                          <p:spTgt spid="6"/>
                                        </p:tgtEl>
                                      </p:cBhvr>
                                      <p:to x="100000" y="90000"/>
                                    </p:animScale>
                                    <p:animScale>
                                      <p:cBhvr>
                                        <p:cTn id="41" dur="166" decel="50000">
                                          <p:stCondLst>
                                            <p:cond delay="1668"/>
                                          </p:stCondLst>
                                        </p:cTn>
                                        <p:tgtEl>
                                          <p:spTgt spid="6"/>
                                        </p:tgtEl>
                                      </p:cBhvr>
                                      <p:to x="100000" y="100000"/>
                                    </p:animScale>
                                    <p:animScale>
                                      <p:cBhvr>
                                        <p:cTn id="42" dur="26">
                                          <p:stCondLst>
                                            <p:cond delay="1808"/>
                                          </p:stCondLst>
                                        </p:cTn>
                                        <p:tgtEl>
                                          <p:spTgt spid="6"/>
                                        </p:tgtEl>
                                      </p:cBhvr>
                                      <p:to x="100000" y="95000"/>
                                    </p:animScale>
                                    <p:animScale>
                                      <p:cBhvr>
                                        <p:cTn id="43" dur="166" decel="50000">
                                          <p:stCondLst>
                                            <p:cond delay="1834"/>
                                          </p:stCondLst>
                                        </p:cTn>
                                        <p:tgtEl>
                                          <p:spTgt spid="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580">
                                          <p:stCondLst>
                                            <p:cond delay="0"/>
                                          </p:stCondLst>
                                        </p:cTn>
                                        <p:tgtEl>
                                          <p:spTgt spid="7"/>
                                        </p:tgtEl>
                                      </p:cBhvr>
                                    </p:animEffect>
                                    <p:anim calcmode="lin" valueType="num">
                                      <p:cBhvr>
                                        <p:cTn id="5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9" dur="26">
                                          <p:stCondLst>
                                            <p:cond delay="650"/>
                                          </p:stCondLst>
                                        </p:cTn>
                                        <p:tgtEl>
                                          <p:spTgt spid="7"/>
                                        </p:tgtEl>
                                      </p:cBhvr>
                                      <p:to x="100000" y="60000"/>
                                    </p:animScale>
                                    <p:animScale>
                                      <p:cBhvr>
                                        <p:cTn id="60" dur="166" decel="50000">
                                          <p:stCondLst>
                                            <p:cond delay="676"/>
                                          </p:stCondLst>
                                        </p:cTn>
                                        <p:tgtEl>
                                          <p:spTgt spid="7"/>
                                        </p:tgtEl>
                                      </p:cBhvr>
                                      <p:to x="100000" y="100000"/>
                                    </p:animScale>
                                    <p:animScale>
                                      <p:cBhvr>
                                        <p:cTn id="61" dur="26">
                                          <p:stCondLst>
                                            <p:cond delay="1312"/>
                                          </p:stCondLst>
                                        </p:cTn>
                                        <p:tgtEl>
                                          <p:spTgt spid="7"/>
                                        </p:tgtEl>
                                      </p:cBhvr>
                                      <p:to x="100000" y="80000"/>
                                    </p:animScale>
                                    <p:animScale>
                                      <p:cBhvr>
                                        <p:cTn id="62" dur="166" decel="50000">
                                          <p:stCondLst>
                                            <p:cond delay="1338"/>
                                          </p:stCondLst>
                                        </p:cTn>
                                        <p:tgtEl>
                                          <p:spTgt spid="7"/>
                                        </p:tgtEl>
                                      </p:cBhvr>
                                      <p:to x="100000" y="100000"/>
                                    </p:animScale>
                                    <p:animScale>
                                      <p:cBhvr>
                                        <p:cTn id="63" dur="26">
                                          <p:stCondLst>
                                            <p:cond delay="1642"/>
                                          </p:stCondLst>
                                        </p:cTn>
                                        <p:tgtEl>
                                          <p:spTgt spid="7"/>
                                        </p:tgtEl>
                                      </p:cBhvr>
                                      <p:to x="100000" y="90000"/>
                                    </p:animScale>
                                    <p:animScale>
                                      <p:cBhvr>
                                        <p:cTn id="64" dur="166" decel="50000">
                                          <p:stCondLst>
                                            <p:cond delay="1668"/>
                                          </p:stCondLst>
                                        </p:cTn>
                                        <p:tgtEl>
                                          <p:spTgt spid="7"/>
                                        </p:tgtEl>
                                      </p:cBhvr>
                                      <p:to x="100000" y="100000"/>
                                    </p:animScale>
                                    <p:animScale>
                                      <p:cBhvr>
                                        <p:cTn id="65" dur="26">
                                          <p:stCondLst>
                                            <p:cond delay="1808"/>
                                          </p:stCondLst>
                                        </p:cTn>
                                        <p:tgtEl>
                                          <p:spTgt spid="7"/>
                                        </p:tgtEl>
                                      </p:cBhvr>
                                      <p:to x="100000" y="95000"/>
                                    </p:animScale>
                                    <p:animScale>
                                      <p:cBhvr>
                                        <p:cTn id="66" dur="166" decel="50000">
                                          <p:stCondLst>
                                            <p:cond delay="1834"/>
                                          </p:stCondLst>
                                        </p:cTn>
                                        <p:tgtEl>
                                          <p:spTgt spid="7"/>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arn(inVertical)">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580">
                                          <p:stCondLst>
                                            <p:cond delay="0"/>
                                          </p:stCondLst>
                                        </p:cTn>
                                        <p:tgtEl>
                                          <p:spTgt spid="9"/>
                                        </p:tgtEl>
                                      </p:cBhvr>
                                    </p:animEffect>
                                    <p:anim calcmode="lin" valueType="num">
                                      <p:cBhvr>
                                        <p:cTn id="7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2" dur="26">
                                          <p:stCondLst>
                                            <p:cond delay="650"/>
                                          </p:stCondLst>
                                        </p:cTn>
                                        <p:tgtEl>
                                          <p:spTgt spid="9"/>
                                        </p:tgtEl>
                                      </p:cBhvr>
                                      <p:to x="100000" y="60000"/>
                                    </p:animScale>
                                    <p:animScale>
                                      <p:cBhvr>
                                        <p:cTn id="83" dur="166" decel="50000">
                                          <p:stCondLst>
                                            <p:cond delay="676"/>
                                          </p:stCondLst>
                                        </p:cTn>
                                        <p:tgtEl>
                                          <p:spTgt spid="9"/>
                                        </p:tgtEl>
                                      </p:cBhvr>
                                      <p:to x="100000" y="100000"/>
                                    </p:animScale>
                                    <p:animScale>
                                      <p:cBhvr>
                                        <p:cTn id="84" dur="26">
                                          <p:stCondLst>
                                            <p:cond delay="1312"/>
                                          </p:stCondLst>
                                        </p:cTn>
                                        <p:tgtEl>
                                          <p:spTgt spid="9"/>
                                        </p:tgtEl>
                                      </p:cBhvr>
                                      <p:to x="100000" y="80000"/>
                                    </p:animScale>
                                    <p:animScale>
                                      <p:cBhvr>
                                        <p:cTn id="85" dur="166" decel="50000">
                                          <p:stCondLst>
                                            <p:cond delay="1338"/>
                                          </p:stCondLst>
                                        </p:cTn>
                                        <p:tgtEl>
                                          <p:spTgt spid="9"/>
                                        </p:tgtEl>
                                      </p:cBhvr>
                                      <p:to x="100000" y="100000"/>
                                    </p:animScale>
                                    <p:animScale>
                                      <p:cBhvr>
                                        <p:cTn id="86" dur="26">
                                          <p:stCondLst>
                                            <p:cond delay="1642"/>
                                          </p:stCondLst>
                                        </p:cTn>
                                        <p:tgtEl>
                                          <p:spTgt spid="9"/>
                                        </p:tgtEl>
                                      </p:cBhvr>
                                      <p:to x="100000" y="90000"/>
                                    </p:animScale>
                                    <p:animScale>
                                      <p:cBhvr>
                                        <p:cTn id="87" dur="166" decel="50000">
                                          <p:stCondLst>
                                            <p:cond delay="1668"/>
                                          </p:stCondLst>
                                        </p:cTn>
                                        <p:tgtEl>
                                          <p:spTgt spid="9"/>
                                        </p:tgtEl>
                                      </p:cBhvr>
                                      <p:to x="100000" y="100000"/>
                                    </p:animScale>
                                    <p:animScale>
                                      <p:cBhvr>
                                        <p:cTn id="88" dur="26">
                                          <p:stCondLst>
                                            <p:cond delay="1808"/>
                                          </p:stCondLst>
                                        </p:cTn>
                                        <p:tgtEl>
                                          <p:spTgt spid="9"/>
                                        </p:tgtEl>
                                      </p:cBhvr>
                                      <p:to x="100000" y="95000"/>
                                    </p:animScale>
                                    <p:animScale>
                                      <p:cBhvr>
                                        <p:cTn id="89" dur="166" decel="50000">
                                          <p:stCondLst>
                                            <p:cond delay="1834"/>
                                          </p:stCondLst>
                                        </p:cTn>
                                        <p:tgtEl>
                                          <p:spTgt spid="9"/>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barn(inVertical)">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grpId="0" nodeType="click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ipe(down)">
                                      <p:cBhvr>
                                        <p:cTn id="99" dur="580">
                                          <p:stCondLst>
                                            <p:cond delay="0"/>
                                          </p:stCondLst>
                                        </p:cTn>
                                        <p:tgtEl>
                                          <p:spTgt spid="14"/>
                                        </p:tgtEl>
                                      </p:cBhvr>
                                    </p:animEffect>
                                    <p:anim calcmode="lin" valueType="num">
                                      <p:cBhvr>
                                        <p:cTn id="10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5" dur="26">
                                          <p:stCondLst>
                                            <p:cond delay="650"/>
                                          </p:stCondLst>
                                        </p:cTn>
                                        <p:tgtEl>
                                          <p:spTgt spid="14"/>
                                        </p:tgtEl>
                                      </p:cBhvr>
                                      <p:to x="100000" y="60000"/>
                                    </p:animScale>
                                    <p:animScale>
                                      <p:cBhvr>
                                        <p:cTn id="106" dur="166" decel="50000">
                                          <p:stCondLst>
                                            <p:cond delay="676"/>
                                          </p:stCondLst>
                                        </p:cTn>
                                        <p:tgtEl>
                                          <p:spTgt spid="14"/>
                                        </p:tgtEl>
                                      </p:cBhvr>
                                      <p:to x="100000" y="100000"/>
                                    </p:animScale>
                                    <p:animScale>
                                      <p:cBhvr>
                                        <p:cTn id="107" dur="26">
                                          <p:stCondLst>
                                            <p:cond delay="1312"/>
                                          </p:stCondLst>
                                        </p:cTn>
                                        <p:tgtEl>
                                          <p:spTgt spid="14"/>
                                        </p:tgtEl>
                                      </p:cBhvr>
                                      <p:to x="100000" y="80000"/>
                                    </p:animScale>
                                    <p:animScale>
                                      <p:cBhvr>
                                        <p:cTn id="108" dur="166" decel="50000">
                                          <p:stCondLst>
                                            <p:cond delay="1338"/>
                                          </p:stCondLst>
                                        </p:cTn>
                                        <p:tgtEl>
                                          <p:spTgt spid="14"/>
                                        </p:tgtEl>
                                      </p:cBhvr>
                                      <p:to x="100000" y="100000"/>
                                    </p:animScale>
                                    <p:animScale>
                                      <p:cBhvr>
                                        <p:cTn id="109" dur="26">
                                          <p:stCondLst>
                                            <p:cond delay="1642"/>
                                          </p:stCondLst>
                                        </p:cTn>
                                        <p:tgtEl>
                                          <p:spTgt spid="14"/>
                                        </p:tgtEl>
                                      </p:cBhvr>
                                      <p:to x="100000" y="90000"/>
                                    </p:animScale>
                                    <p:animScale>
                                      <p:cBhvr>
                                        <p:cTn id="110" dur="166" decel="50000">
                                          <p:stCondLst>
                                            <p:cond delay="1668"/>
                                          </p:stCondLst>
                                        </p:cTn>
                                        <p:tgtEl>
                                          <p:spTgt spid="14"/>
                                        </p:tgtEl>
                                      </p:cBhvr>
                                      <p:to x="100000" y="100000"/>
                                    </p:animScale>
                                    <p:animScale>
                                      <p:cBhvr>
                                        <p:cTn id="111" dur="26">
                                          <p:stCondLst>
                                            <p:cond delay="1808"/>
                                          </p:stCondLst>
                                        </p:cTn>
                                        <p:tgtEl>
                                          <p:spTgt spid="14"/>
                                        </p:tgtEl>
                                      </p:cBhvr>
                                      <p:to x="100000" y="95000"/>
                                    </p:animScale>
                                    <p:animScale>
                                      <p:cBhvr>
                                        <p:cTn id="112" dur="166" decel="50000">
                                          <p:stCondLst>
                                            <p:cond delay="1834"/>
                                          </p:stCondLst>
                                        </p:cTn>
                                        <p:tgtEl>
                                          <p:spTgt spid="14"/>
                                        </p:tgtEl>
                                      </p:cBhvr>
                                      <p:to x="100000" y="100000"/>
                                    </p:animScale>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barn(inVertical)">
                                      <p:cBhvr>
                                        <p:cTn id="117" dur="500"/>
                                        <p:tgtEl>
                                          <p:spTgt spid="15"/>
                                        </p:tgtEl>
                                      </p:cBhvr>
                                    </p:animEffect>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wipe(down)">
                                      <p:cBhvr>
                                        <p:cTn id="122" dur="580">
                                          <p:stCondLst>
                                            <p:cond delay="0"/>
                                          </p:stCondLst>
                                        </p:cTn>
                                        <p:tgtEl>
                                          <p:spTgt spid="16"/>
                                        </p:tgtEl>
                                      </p:cBhvr>
                                    </p:animEffect>
                                    <p:anim calcmode="lin" valueType="num">
                                      <p:cBhvr>
                                        <p:cTn id="12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8" dur="26">
                                          <p:stCondLst>
                                            <p:cond delay="650"/>
                                          </p:stCondLst>
                                        </p:cTn>
                                        <p:tgtEl>
                                          <p:spTgt spid="16"/>
                                        </p:tgtEl>
                                      </p:cBhvr>
                                      <p:to x="100000" y="60000"/>
                                    </p:animScale>
                                    <p:animScale>
                                      <p:cBhvr>
                                        <p:cTn id="129" dur="166" decel="50000">
                                          <p:stCondLst>
                                            <p:cond delay="676"/>
                                          </p:stCondLst>
                                        </p:cTn>
                                        <p:tgtEl>
                                          <p:spTgt spid="16"/>
                                        </p:tgtEl>
                                      </p:cBhvr>
                                      <p:to x="100000" y="100000"/>
                                    </p:animScale>
                                    <p:animScale>
                                      <p:cBhvr>
                                        <p:cTn id="130" dur="26">
                                          <p:stCondLst>
                                            <p:cond delay="1312"/>
                                          </p:stCondLst>
                                        </p:cTn>
                                        <p:tgtEl>
                                          <p:spTgt spid="16"/>
                                        </p:tgtEl>
                                      </p:cBhvr>
                                      <p:to x="100000" y="80000"/>
                                    </p:animScale>
                                    <p:animScale>
                                      <p:cBhvr>
                                        <p:cTn id="131" dur="166" decel="50000">
                                          <p:stCondLst>
                                            <p:cond delay="1338"/>
                                          </p:stCondLst>
                                        </p:cTn>
                                        <p:tgtEl>
                                          <p:spTgt spid="16"/>
                                        </p:tgtEl>
                                      </p:cBhvr>
                                      <p:to x="100000" y="100000"/>
                                    </p:animScale>
                                    <p:animScale>
                                      <p:cBhvr>
                                        <p:cTn id="132" dur="26">
                                          <p:stCondLst>
                                            <p:cond delay="1642"/>
                                          </p:stCondLst>
                                        </p:cTn>
                                        <p:tgtEl>
                                          <p:spTgt spid="16"/>
                                        </p:tgtEl>
                                      </p:cBhvr>
                                      <p:to x="100000" y="90000"/>
                                    </p:animScale>
                                    <p:animScale>
                                      <p:cBhvr>
                                        <p:cTn id="133" dur="166" decel="50000">
                                          <p:stCondLst>
                                            <p:cond delay="1668"/>
                                          </p:stCondLst>
                                        </p:cTn>
                                        <p:tgtEl>
                                          <p:spTgt spid="16"/>
                                        </p:tgtEl>
                                      </p:cBhvr>
                                      <p:to x="100000" y="100000"/>
                                    </p:animScale>
                                    <p:animScale>
                                      <p:cBhvr>
                                        <p:cTn id="134" dur="26">
                                          <p:stCondLst>
                                            <p:cond delay="1808"/>
                                          </p:stCondLst>
                                        </p:cTn>
                                        <p:tgtEl>
                                          <p:spTgt spid="16"/>
                                        </p:tgtEl>
                                      </p:cBhvr>
                                      <p:to x="100000" y="95000"/>
                                    </p:animScale>
                                    <p:animScale>
                                      <p:cBhvr>
                                        <p:cTn id="135" dur="166" decel="50000">
                                          <p:stCondLst>
                                            <p:cond delay="1834"/>
                                          </p:stCondLst>
                                        </p:cTn>
                                        <p:tgtEl>
                                          <p:spTgt spid="16"/>
                                        </p:tgtEl>
                                      </p:cBhvr>
                                      <p:to x="100000" y="100000"/>
                                    </p:animScale>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17"/>
                                        </p:tgtEl>
                                        <p:attrNameLst>
                                          <p:attrName>style.visibility</p:attrName>
                                        </p:attrNameLst>
                                      </p:cBhvr>
                                      <p:to>
                                        <p:strVal val="visible"/>
                                      </p:to>
                                    </p:set>
                                    <p:animEffect transition="in" filter="barn(inVertical)">
                                      <p:cBhvr>
                                        <p:cTn id="140" dur="500"/>
                                        <p:tgtEl>
                                          <p:spTgt spid="17"/>
                                        </p:tgtEl>
                                      </p:cBhvr>
                                    </p:animEffec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18"/>
                                        </p:tgtEl>
                                        <p:attrNameLst>
                                          <p:attrName>style.visibility</p:attrName>
                                        </p:attrNameLst>
                                      </p:cBhvr>
                                      <p:to>
                                        <p:strVal val="visible"/>
                                      </p:to>
                                    </p:set>
                                    <p:animEffect transition="in" filter="wipe(down)">
                                      <p:cBhvr>
                                        <p:cTn id="145" dur="580">
                                          <p:stCondLst>
                                            <p:cond delay="0"/>
                                          </p:stCondLst>
                                        </p:cTn>
                                        <p:tgtEl>
                                          <p:spTgt spid="18"/>
                                        </p:tgtEl>
                                      </p:cBhvr>
                                    </p:animEffect>
                                    <p:anim calcmode="lin" valueType="num">
                                      <p:cBhvr>
                                        <p:cTn id="14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1" dur="26">
                                          <p:stCondLst>
                                            <p:cond delay="650"/>
                                          </p:stCondLst>
                                        </p:cTn>
                                        <p:tgtEl>
                                          <p:spTgt spid="18"/>
                                        </p:tgtEl>
                                      </p:cBhvr>
                                      <p:to x="100000" y="60000"/>
                                    </p:animScale>
                                    <p:animScale>
                                      <p:cBhvr>
                                        <p:cTn id="152" dur="166" decel="50000">
                                          <p:stCondLst>
                                            <p:cond delay="676"/>
                                          </p:stCondLst>
                                        </p:cTn>
                                        <p:tgtEl>
                                          <p:spTgt spid="18"/>
                                        </p:tgtEl>
                                      </p:cBhvr>
                                      <p:to x="100000" y="100000"/>
                                    </p:animScale>
                                    <p:animScale>
                                      <p:cBhvr>
                                        <p:cTn id="153" dur="26">
                                          <p:stCondLst>
                                            <p:cond delay="1312"/>
                                          </p:stCondLst>
                                        </p:cTn>
                                        <p:tgtEl>
                                          <p:spTgt spid="18"/>
                                        </p:tgtEl>
                                      </p:cBhvr>
                                      <p:to x="100000" y="80000"/>
                                    </p:animScale>
                                    <p:animScale>
                                      <p:cBhvr>
                                        <p:cTn id="154" dur="166" decel="50000">
                                          <p:stCondLst>
                                            <p:cond delay="1338"/>
                                          </p:stCondLst>
                                        </p:cTn>
                                        <p:tgtEl>
                                          <p:spTgt spid="18"/>
                                        </p:tgtEl>
                                      </p:cBhvr>
                                      <p:to x="100000" y="100000"/>
                                    </p:animScale>
                                    <p:animScale>
                                      <p:cBhvr>
                                        <p:cTn id="155" dur="26">
                                          <p:stCondLst>
                                            <p:cond delay="1642"/>
                                          </p:stCondLst>
                                        </p:cTn>
                                        <p:tgtEl>
                                          <p:spTgt spid="18"/>
                                        </p:tgtEl>
                                      </p:cBhvr>
                                      <p:to x="100000" y="90000"/>
                                    </p:animScale>
                                    <p:animScale>
                                      <p:cBhvr>
                                        <p:cTn id="156" dur="166" decel="50000">
                                          <p:stCondLst>
                                            <p:cond delay="1668"/>
                                          </p:stCondLst>
                                        </p:cTn>
                                        <p:tgtEl>
                                          <p:spTgt spid="18"/>
                                        </p:tgtEl>
                                      </p:cBhvr>
                                      <p:to x="100000" y="100000"/>
                                    </p:animScale>
                                    <p:animScale>
                                      <p:cBhvr>
                                        <p:cTn id="157" dur="26">
                                          <p:stCondLst>
                                            <p:cond delay="1808"/>
                                          </p:stCondLst>
                                        </p:cTn>
                                        <p:tgtEl>
                                          <p:spTgt spid="18"/>
                                        </p:tgtEl>
                                      </p:cBhvr>
                                      <p:to x="100000" y="95000"/>
                                    </p:animScale>
                                    <p:animScale>
                                      <p:cBhvr>
                                        <p:cTn id="158" dur="166" decel="50000">
                                          <p:stCondLst>
                                            <p:cond delay="1834"/>
                                          </p:stCondLst>
                                        </p:cTn>
                                        <p:tgtEl>
                                          <p:spTgt spid="18"/>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grpId="0" nodeType="clickEffect">
                                  <p:stCondLst>
                                    <p:cond delay="0"/>
                                  </p:stCondLst>
                                  <p:childTnLst>
                                    <p:set>
                                      <p:cBhvr>
                                        <p:cTn id="162" dur="1" fill="hold">
                                          <p:stCondLst>
                                            <p:cond delay="0"/>
                                          </p:stCondLst>
                                        </p:cTn>
                                        <p:tgtEl>
                                          <p:spTgt spid="19"/>
                                        </p:tgtEl>
                                        <p:attrNameLst>
                                          <p:attrName>style.visibility</p:attrName>
                                        </p:attrNameLst>
                                      </p:cBhvr>
                                      <p:to>
                                        <p:strVal val="visible"/>
                                      </p:to>
                                    </p:set>
                                    <p:animEffect transition="in" filter="barn(inVertical)">
                                      <p:cBhvr>
                                        <p:cTn id="163" dur="500"/>
                                        <p:tgtEl>
                                          <p:spTgt spid="19"/>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nodeType="click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barn(inVertical)">
                                      <p:cBhvr>
                                        <p:cTn id="168" dur="500"/>
                                        <p:tgtEl>
                                          <p:spTgt spid="21"/>
                                        </p:tgtEl>
                                      </p:cBhvr>
                                    </p:animEffect>
                                  </p:childTnLst>
                                </p:cTn>
                              </p:par>
                              <p:par>
                                <p:cTn id="169" presetID="16" presetClass="entr" presetSubtype="21" fill="hold" nodeType="withEffect">
                                  <p:stCondLst>
                                    <p:cond delay="0"/>
                                  </p:stCondLst>
                                  <p:childTnLst>
                                    <p:set>
                                      <p:cBhvr>
                                        <p:cTn id="170" dur="1" fill="hold">
                                          <p:stCondLst>
                                            <p:cond delay="0"/>
                                          </p:stCondLst>
                                        </p:cTn>
                                        <p:tgtEl>
                                          <p:spTgt spid="5126"/>
                                        </p:tgtEl>
                                        <p:attrNameLst>
                                          <p:attrName>style.visibility</p:attrName>
                                        </p:attrNameLst>
                                      </p:cBhvr>
                                      <p:to>
                                        <p:strVal val="visible"/>
                                      </p:to>
                                    </p:set>
                                    <p:animEffect transition="in" filter="barn(inVertical)">
                                      <p:cBhvr>
                                        <p:cTn id="171" dur="500"/>
                                        <p:tgtEl>
                                          <p:spTgt spid="5126"/>
                                        </p:tgtEl>
                                      </p:cBhvr>
                                    </p:animEffect>
                                  </p:childTnLst>
                                </p:cTn>
                              </p:par>
                              <p:par>
                                <p:cTn id="172" presetID="16" presetClass="entr" presetSubtype="21" fill="hold" nodeType="withEffect">
                                  <p:stCondLst>
                                    <p:cond delay="0"/>
                                  </p:stCondLst>
                                  <p:childTnLst>
                                    <p:set>
                                      <p:cBhvr>
                                        <p:cTn id="173" dur="1" fill="hold">
                                          <p:stCondLst>
                                            <p:cond delay="0"/>
                                          </p:stCondLst>
                                        </p:cTn>
                                        <p:tgtEl>
                                          <p:spTgt spid="36"/>
                                        </p:tgtEl>
                                        <p:attrNameLst>
                                          <p:attrName>style.visibility</p:attrName>
                                        </p:attrNameLst>
                                      </p:cBhvr>
                                      <p:to>
                                        <p:strVal val="visible"/>
                                      </p:to>
                                    </p:set>
                                    <p:animEffect transition="in" filter="barn(inVertical)">
                                      <p:cBhvr>
                                        <p:cTn id="174" dur="500"/>
                                        <p:tgtEl>
                                          <p:spTgt spid="36"/>
                                        </p:tgtEl>
                                      </p:cBhvr>
                                    </p:animEffect>
                                  </p:childTnLst>
                                </p:cTn>
                              </p:par>
                              <p:par>
                                <p:cTn id="175" presetID="16" presetClass="entr" presetSubtype="21" fill="hold" nodeType="withEffect">
                                  <p:stCondLst>
                                    <p:cond delay="0"/>
                                  </p:stCondLst>
                                  <p:childTnLst>
                                    <p:set>
                                      <p:cBhvr>
                                        <p:cTn id="176" dur="1" fill="hold">
                                          <p:stCondLst>
                                            <p:cond delay="0"/>
                                          </p:stCondLst>
                                        </p:cTn>
                                        <p:tgtEl>
                                          <p:spTgt spid="5130"/>
                                        </p:tgtEl>
                                        <p:attrNameLst>
                                          <p:attrName>style.visibility</p:attrName>
                                        </p:attrNameLst>
                                      </p:cBhvr>
                                      <p:to>
                                        <p:strVal val="visible"/>
                                      </p:to>
                                    </p:set>
                                    <p:animEffect transition="in" filter="barn(inVertical)">
                                      <p:cBhvr>
                                        <p:cTn id="177" dur="500"/>
                                        <p:tgtEl>
                                          <p:spTgt spid="5130"/>
                                        </p:tgtEl>
                                      </p:cBhvr>
                                    </p:animEffect>
                                  </p:childTnLst>
                                </p:cTn>
                              </p:par>
                              <p:par>
                                <p:cTn id="178" presetID="16" presetClass="entr" presetSubtype="21" fill="hold" nodeType="withEffect">
                                  <p:stCondLst>
                                    <p:cond delay="0"/>
                                  </p:stCondLst>
                                  <p:childTnLst>
                                    <p:set>
                                      <p:cBhvr>
                                        <p:cTn id="179" dur="1" fill="hold">
                                          <p:stCondLst>
                                            <p:cond delay="0"/>
                                          </p:stCondLst>
                                        </p:cTn>
                                        <p:tgtEl>
                                          <p:spTgt spid="26"/>
                                        </p:tgtEl>
                                        <p:attrNameLst>
                                          <p:attrName>style.visibility</p:attrName>
                                        </p:attrNameLst>
                                      </p:cBhvr>
                                      <p:to>
                                        <p:strVal val="visible"/>
                                      </p:to>
                                    </p:set>
                                    <p:animEffect transition="in" filter="barn(inVertical)">
                                      <p:cBhvr>
                                        <p:cTn id="180" dur="500"/>
                                        <p:tgtEl>
                                          <p:spTgt spid="26"/>
                                        </p:tgtEl>
                                      </p:cBhvr>
                                    </p:animEffect>
                                  </p:childTnLst>
                                </p:cTn>
                              </p:par>
                              <p:par>
                                <p:cTn id="181" presetID="16" presetClass="entr" presetSubtype="21" fill="hold" nodeType="withEffect">
                                  <p:stCondLst>
                                    <p:cond delay="0"/>
                                  </p:stCondLst>
                                  <p:childTnLst>
                                    <p:set>
                                      <p:cBhvr>
                                        <p:cTn id="182" dur="1" fill="hold">
                                          <p:stCondLst>
                                            <p:cond delay="0"/>
                                          </p:stCondLst>
                                        </p:cTn>
                                        <p:tgtEl>
                                          <p:spTgt spid="5128"/>
                                        </p:tgtEl>
                                        <p:attrNameLst>
                                          <p:attrName>style.visibility</p:attrName>
                                        </p:attrNameLst>
                                      </p:cBhvr>
                                      <p:to>
                                        <p:strVal val="visible"/>
                                      </p:to>
                                    </p:set>
                                    <p:animEffect transition="in" filter="barn(inVertical)">
                                      <p:cBhvr>
                                        <p:cTn id="183" dur="500"/>
                                        <p:tgtEl>
                                          <p:spTgt spid="5128"/>
                                        </p:tgtEl>
                                      </p:cBhvr>
                                    </p:animEffect>
                                  </p:childTnLst>
                                </p:cTn>
                              </p:par>
                            </p:childTnLst>
                          </p:cTn>
                        </p:par>
                      </p:childTnLst>
                    </p:cTn>
                  </p:par>
                  <p:par>
                    <p:cTn id="184" fill="hold">
                      <p:stCondLst>
                        <p:cond delay="indefinite"/>
                      </p:stCondLst>
                      <p:childTnLst>
                        <p:par>
                          <p:cTn id="185" fill="hold">
                            <p:stCondLst>
                              <p:cond delay="0"/>
                            </p:stCondLst>
                            <p:childTnLst>
                              <p:par>
                                <p:cTn id="186" presetID="16" presetClass="entr" presetSubtype="21" fill="hold" nodeType="clickEffect">
                                  <p:stCondLst>
                                    <p:cond delay="0"/>
                                  </p:stCondLst>
                                  <p:childTnLst>
                                    <p:set>
                                      <p:cBhvr>
                                        <p:cTn id="187" dur="1" fill="hold">
                                          <p:stCondLst>
                                            <p:cond delay="0"/>
                                          </p:stCondLst>
                                        </p:cTn>
                                        <p:tgtEl>
                                          <p:spTgt spid="30">
                                            <p:txEl>
                                              <p:pRg st="0" end="0"/>
                                            </p:txEl>
                                          </p:spTgt>
                                        </p:tgtEl>
                                        <p:attrNameLst>
                                          <p:attrName>style.visibility</p:attrName>
                                        </p:attrNameLst>
                                      </p:cBhvr>
                                      <p:to>
                                        <p:strVal val="visible"/>
                                      </p:to>
                                    </p:set>
                                    <p:animEffect transition="in" filter="barn(inVertical)">
                                      <p:cBhvr>
                                        <p:cTn id="188" dur="500"/>
                                        <p:tgtEl>
                                          <p:spTgt spid="30">
                                            <p:txEl>
                                              <p:pRg st="0" end="0"/>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nodeType="clickEffect">
                                  <p:stCondLst>
                                    <p:cond delay="0"/>
                                  </p:stCondLst>
                                  <p:childTnLst>
                                    <p:set>
                                      <p:cBhvr>
                                        <p:cTn id="192" dur="1" fill="hold">
                                          <p:stCondLst>
                                            <p:cond delay="0"/>
                                          </p:stCondLst>
                                        </p:cTn>
                                        <p:tgtEl>
                                          <p:spTgt spid="30">
                                            <p:txEl>
                                              <p:pRg st="1" end="1"/>
                                            </p:txEl>
                                          </p:spTgt>
                                        </p:tgtEl>
                                        <p:attrNameLst>
                                          <p:attrName>style.visibility</p:attrName>
                                        </p:attrNameLst>
                                      </p:cBhvr>
                                      <p:to>
                                        <p:strVal val="visible"/>
                                      </p:to>
                                    </p:set>
                                    <p:animEffect transition="in" filter="fade">
                                      <p:cBhvr>
                                        <p:cTn id="193" dur="1000"/>
                                        <p:tgtEl>
                                          <p:spTgt spid="30">
                                            <p:txEl>
                                              <p:pRg st="1" end="1"/>
                                            </p:txEl>
                                          </p:spTgt>
                                        </p:tgtEl>
                                      </p:cBhvr>
                                    </p:animEffect>
                                    <p:anim calcmode="lin" valueType="num">
                                      <p:cBhvr>
                                        <p:cTn id="194"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95"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nodeType="clickEffect">
                                  <p:stCondLst>
                                    <p:cond delay="0"/>
                                  </p:stCondLst>
                                  <p:childTnLst>
                                    <p:set>
                                      <p:cBhvr>
                                        <p:cTn id="199" dur="1" fill="hold">
                                          <p:stCondLst>
                                            <p:cond delay="0"/>
                                          </p:stCondLst>
                                        </p:cTn>
                                        <p:tgtEl>
                                          <p:spTgt spid="30">
                                            <p:txEl>
                                              <p:pRg st="2" end="2"/>
                                            </p:txEl>
                                          </p:spTgt>
                                        </p:tgtEl>
                                        <p:attrNameLst>
                                          <p:attrName>style.visibility</p:attrName>
                                        </p:attrNameLst>
                                      </p:cBhvr>
                                      <p:to>
                                        <p:strVal val="visible"/>
                                      </p:to>
                                    </p:set>
                                    <p:animEffect transition="in" filter="fade">
                                      <p:cBhvr>
                                        <p:cTn id="200" dur="1000"/>
                                        <p:tgtEl>
                                          <p:spTgt spid="30">
                                            <p:txEl>
                                              <p:pRg st="2" end="2"/>
                                            </p:txEl>
                                          </p:spTgt>
                                        </p:tgtEl>
                                      </p:cBhvr>
                                    </p:animEffect>
                                    <p:anim calcmode="lin" valueType="num">
                                      <p:cBhvr>
                                        <p:cTn id="201"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202"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nodeType="clickEffect">
                                  <p:stCondLst>
                                    <p:cond delay="0"/>
                                  </p:stCondLst>
                                  <p:childTnLst>
                                    <p:set>
                                      <p:cBhvr>
                                        <p:cTn id="206" dur="1" fill="hold">
                                          <p:stCondLst>
                                            <p:cond delay="0"/>
                                          </p:stCondLst>
                                        </p:cTn>
                                        <p:tgtEl>
                                          <p:spTgt spid="30">
                                            <p:txEl>
                                              <p:pRg st="3" end="3"/>
                                            </p:txEl>
                                          </p:spTgt>
                                        </p:tgtEl>
                                        <p:attrNameLst>
                                          <p:attrName>style.visibility</p:attrName>
                                        </p:attrNameLst>
                                      </p:cBhvr>
                                      <p:to>
                                        <p:strVal val="visible"/>
                                      </p:to>
                                    </p:set>
                                    <p:animEffect transition="in" filter="fade">
                                      <p:cBhvr>
                                        <p:cTn id="207" dur="1000"/>
                                        <p:tgtEl>
                                          <p:spTgt spid="30">
                                            <p:txEl>
                                              <p:pRg st="3" end="3"/>
                                            </p:txEl>
                                          </p:spTgt>
                                        </p:tgtEl>
                                      </p:cBhvr>
                                    </p:animEffect>
                                    <p:anim calcmode="lin" valueType="num">
                                      <p:cBhvr>
                                        <p:cTn id="208"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209"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42" presetClass="entr" presetSubtype="0" fill="hold" nodeType="clickEffect">
                                  <p:stCondLst>
                                    <p:cond delay="0"/>
                                  </p:stCondLst>
                                  <p:childTnLst>
                                    <p:set>
                                      <p:cBhvr>
                                        <p:cTn id="213" dur="1" fill="hold">
                                          <p:stCondLst>
                                            <p:cond delay="0"/>
                                          </p:stCondLst>
                                        </p:cTn>
                                        <p:tgtEl>
                                          <p:spTgt spid="30">
                                            <p:txEl>
                                              <p:pRg st="4" end="4"/>
                                            </p:txEl>
                                          </p:spTgt>
                                        </p:tgtEl>
                                        <p:attrNameLst>
                                          <p:attrName>style.visibility</p:attrName>
                                        </p:attrNameLst>
                                      </p:cBhvr>
                                      <p:to>
                                        <p:strVal val="visible"/>
                                      </p:to>
                                    </p:set>
                                    <p:animEffect transition="in" filter="fade">
                                      <p:cBhvr>
                                        <p:cTn id="214" dur="1000"/>
                                        <p:tgtEl>
                                          <p:spTgt spid="30">
                                            <p:txEl>
                                              <p:pRg st="4" end="4"/>
                                            </p:txEl>
                                          </p:spTgt>
                                        </p:tgtEl>
                                      </p:cBhvr>
                                    </p:animEffect>
                                    <p:anim calcmode="lin" valueType="num">
                                      <p:cBhvr>
                                        <p:cTn id="215"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216"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42" presetClass="entr" presetSubtype="0" fill="hold" nodeType="clickEffect">
                                  <p:stCondLst>
                                    <p:cond delay="0"/>
                                  </p:stCondLst>
                                  <p:childTnLst>
                                    <p:set>
                                      <p:cBhvr>
                                        <p:cTn id="220" dur="1" fill="hold">
                                          <p:stCondLst>
                                            <p:cond delay="0"/>
                                          </p:stCondLst>
                                        </p:cTn>
                                        <p:tgtEl>
                                          <p:spTgt spid="30">
                                            <p:txEl>
                                              <p:pRg st="5" end="5"/>
                                            </p:txEl>
                                          </p:spTgt>
                                        </p:tgtEl>
                                        <p:attrNameLst>
                                          <p:attrName>style.visibility</p:attrName>
                                        </p:attrNameLst>
                                      </p:cBhvr>
                                      <p:to>
                                        <p:strVal val="visible"/>
                                      </p:to>
                                    </p:set>
                                    <p:animEffect transition="in" filter="fade">
                                      <p:cBhvr>
                                        <p:cTn id="221" dur="1000"/>
                                        <p:tgtEl>
                                          <p:spTgt spid="30">
                                            <p:txEl>
                                              <p:pRg st="5" end="5"/>
                                            </p:txEl>
                                          </p:spTgt>
                                        </p:tgtEl>
                                      </p:cBhvr>
                                    </p:animEffect>
                                    <p:anim calcmode="lin" valueType="num">
                                      <p:cBhvr>
                                        <p:cTn id="222"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223"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4" fill="hold">
                      <p:stCondLst>
                        <p:cond delay="indefinite"/>
                      </p:stCondLst>
                      <p:childTnLst>
                        <p:par>
                          <p:cTn id="225" fill="hold">
                            <p:stCondLst>
                              <p:cond delay="0"/>
                            </p:stCondLst>
                            <p:childTnLst>
                              <p:par>
                                <p:cTn id="226" presetID="22" presetClass="entr" presetSubtype="4" fill="hold" nodeType="clickEffect">
                                  <p:stCondLst>
                                    <p:cond delay="0"/>
                                  </p:stCondLst>
                                  <p:childTnLst>
                                    <p:set>
                                      <p:cBhvr>
                                        <p:cTn id="227" dur="1" fill="hold">
                                          <p:stCondLst>
                                            <p:cond delay="0"/>
                                          </p:stCondLst>
                                        </p:cTn>
                                        <p:tgtEl>
                                          <p:spTgt spid="37"/>
                                        </p:tgtEl>
                                        <p:attrNameLst>
                                          <p:attrName>style.visibility</p:attrName>
                                        </p:attrNameLst>
                                      </p:cBhvr>
                                      <p:to>
                                        <p:strVal val="visible"/>
                                      </p:to>
                                    </p:set>
                                    <p:animEffect transition="in" filter="wipe(down)">
                                      <p:cBhvr>
                                        <p:cTn id="228" dur="500"/>
                                        <p:tgtEl>
                                          <p:spTgt spid="37"/>
                                        </p:tgtEl>
                                      </p:cBhvr>
                                    </p:animEffect>
                                  </p:childTnLst>
                                </p:cTn>
                              </p:par>
                              <p:par>
                                <p:cTn id="229" presetID="22" presetClass="entr" presetSubtype="4" fill="hold" nodeType="withEffect">
                                  <p:stCondLst>
                                    <p:cond delay="0"/>
                                  </p:stCondLst>
                                  <p:childTnLst>
                                    <p:set>
                                      <p:cBhvr>
                                        <p:cTn id="230" dur="1" fill="hold">
                                          <p:stCondLst>
                                            <p:cond delay="0"/>
                                          </p:stCondLst>
                                        </p:cTn>
                                        <p:tgtEl>
                                          <p:spTgt spid="5134"/>
                                        </p:tgtEl>
                                        <p:attrNameLst>
                                          <p:attrName>style.visibility</p:attrName>
                                        </p:attrNameLst>
                                      </p:cBhvr>
                                      <p:to>
                                        <p:strVal val="visible"/>
                                      </p:to>
                                    </p:set>
                                    <p:animEffect transition="in" filter="wipe(down)">
                                      <p:cBhvr>
                                        <p:cTn id="231" dur="500"/>
                                        <p:tgtEl>
                                          <p:spTgt spid="5134"/>
                                        </p:tgtEl>
                                      </p:cBhvr>
                                    </p:animEffect>
                                  </p:childTnLst>
                                </p:cTn>
                              </p:par>
                              <p:par>
                                <p:cTn id="232" presetID="22" presetClass="entr" presetSubtype="4" fill="hold" nodeType="withEffect">
                                  <p:stCondLst>
                                    <p:cond delay="0"/>
                                  </p:stCondLst>
                                  <p:childTnLst>
                                    <p:set>
                                      <p:cBhvr>
                                        <p:cTn id="233" dur="1" fill="hold">
                                          <p:stCondLst>
                                            <p:cond delay="0"/>
                                          </p:stCondLst>
                                        </p:cTn>
                                        <p:tgtEl>
                                          <p:spTgt spid="5132"/>
                                        </p:tgtEl>
                                        <p:attrNameLst>
                                          <p:attrName>style.visibility</p:attrName>
                                        </p:attrNameLst>
                                      </p:cBhvr>
                                      <p:to>
                                        <p:strVal val="visible"/>
                                      </p:to>
                                    </p:set>
                                    <p:animEffect transition="in" filter="wipe(down)">
                                      <p:cBhvr>
                                        <p:cTn id="234" dur="500"/>
                                        <p:tgtEl>
                                          <p:spTgt spid="5132"/>
                                        </p:tgtEl>
                                      </p:cBhvr>
                                    </p:animEffect>
                                  </p:childTnLst>
                                </p:cTn>
                              </p:par>
                            </p:childTnLst>
                          </p:cTn>
                        </p:par>
                      </p:childTnLst>
                    </p:cTn>
                  </p:par>
                  <p:par>
                    <p:cTn id="235" fill="hold">
                      <p:stCondLst>
                        <p:cond delay="indefinite"/>
                      </p:stCondLst>
                      <p:childTnLst>
                        <p:par>
                          <p:cTn id="236" fill="hold">
                            <p:stCondLst>
                              <p:cond delay="0"/>
                            </p:stCondLst>
                            <p:childTnLst>
                              <p:par>
                                <p:cTn id="237" presetID="16" presetClass="entr" presetSubtype="21" fill="hold" nodeType="clickEffect">
                                  <p:stCondLst>
                                    <p:cond delay="0"/>
                                  </p:stCondLst>
                                  <p:childTnLst>
                                    <p:set>
                                      <p:cBhvr>
                                        <p:cTn id="238" dur="1" fill="hold">
                                          <p:stCondLst>
                                            <p:cond delay="0"/>
                                          </p:stCondLst>
                                        </p:cTn>
                                        <p:tgtEl>
                                          <p:spTgt spid="44">
                                            <p:txEl>
                                              <p:pRg st="0" end="0"/>
                                            </p:txEl>
                                          </p:spTgt>
                                        </p:tgtEl>
                                        <p:attrNameLst>
                                          <p:attrName>style.visibility</p:attrName>
                                        </p:attrNameLst>
                                      </p:cBhvr>
                                      <p:to>
                                        <p:strVal val="visible"/>
                                      </p:to>
                                    </p:set>
                                    <p:animEffect transition="in" filter="barn(inVertical)">
                                      <p:cBhvr>
                                        <p:cTn id="239" dur="500"/>
                                        <p:tgtEl>
                                          <p:spTgt spid="44">
                                            <p:txEl>
                                              <p:pRg st="0" end="0"/>
                                            </p:txEl>
                                          </p:spTgt>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nodeType="clickEffect">
                                  <p:stCondLst>
                                    <p:cond delay="0"/>
                                  </p:stCondLst>
                                  <p:childTnLst>
                                    <p:set>
                                      <p:cBhvr>
                                        <p:cTn id="243" dur="1" fill="hold">
                                          <p:stCondLst>
                                            <p:cond delay="0"/>
                                          </p:stCondLst>
                                        </p:cTn>
                                        <p:tgtEl>
                                          <p:spTgt spid="44">
                                            <p:txEl>
                                              <p:pRg st="1" end="1"/>
                                            </p:txEl>
                                          </p:spTgt>
                                        </p:tgtEl>
                                        <p:attrNameLst>
                                          <p:attrName>style.visibility</p:attrName>
                                        </p:attrNameLst>
                                      </p:cBhvr>
                                      <p:to>
                                        <p:strVal val="visible"/>
                                      </p:to>
                                    </p:set>
                                    <p:animEffect transition="in" filter="wipe(down)">
                                      <p:cBhvr>
                                        <p:cTn id="244" dur="500"/>
                                        <p:tgtEl>
                                          <p:spTgt spid="44">
                                            <p:txEl>
                                              <p:pRg st="1" end="1"/>
                                            </p:txEl>
                                          </p:spTgt>
                                        </p:tgtEl>
                                      </p:cBhvr>
                                    </p:animEffect>
                                  </p:childTnLst>
                                </p:cTn>
                              </p:par>
                            </p:childTnLst>
                          </p:cTn>
                        </p:par>
                      </p:childTnLst>
                    </p:cTn>
                  </p:par>
                  <p:par>
                    <p:cTn id="245" fill="hold">
                      <p:stCondLst>
                        <p:cond delay="indefinite"/>
                      </p:stCondLst>
                      <p:childTnLst>
                        <p:par>
                          <p:cTn id="246" fill="hold">
                            <p:stCondLst>
                              <p:cond delay="0"/>
                            </p:stCondLst>
                            <p:childTnLst>
                              <p:par>
                                <p:cTn id="247" presetID="42" presetClass="entr" presetSubtype="0" fill="hold" nodeType="clickEffect">
                                  <p:stCondLst>
                                    <p:cond delay="0"/>
                                  </p:stCondLst>
                                  <p:childTnLst>
                                    <p:set>
                                      <p:cBhvr>
                                        <p:cTn id="248" dur="1" fill="hold">
                                          <p:stCondLst>
                                            <p:cond delay="0"/>
                                          </p:stCondLst>
                                        </p:cTn>
                                        <p:tgtEl>
                                          <p:spTgt spid="44">
                                            <p:txEl>
                                              <p:pRg st="2" end="2"/>
                                            </p:txEl>
                                          </p:spTgt>
                                        </p:tgtEl>
                                        <p:attrNameLst>
                                          <p:attrName>style.visibility</p:attrName>
                                        </p:attrNameLst>
                                      </p:cBhvr>
                                      <p:to>
                                        <p:strVal val="visible"/>
                                      </p:to>
                                    </p:set>
                                    <p:animEffect transition="in" filter="fade">
                                      <p:cBhvr>
                                        <p:cTn id="249" dur="1000"/>
                                        <p:tgtEl>
                                          <p:spTgt spid="44">
                                            <p:txEl>
                                              <p:pRg st="2" end="2"/>
                                            </p:txEl>
                                          </p:spTgt>
                                        </p:tgtEl>
                                      </p:cBhvr>
                                    </p:animEffect>
                                    <p:anim calcmode="lin" valueType="num">
                                      <p:cBhvr>
                                        <p:cTn id="250" dur="1000" fill="hold"/>
                                        <p:tgtEl>
                                          <p:spTgt spid="44">
                                            <p:txEl>
                                              <p:pRg st="2" end="2"/>
                                            </p:txEl>
                                          </p:spTgt>
                                        </p:tgtEl>
                                        <p:attrNameLst>
                                          <p:attrName>ppt_x</p:attrName>
                                        </p:attrNameLst>
                                      </p:cBhvr>
                                      <p:tavLst>
                                        <p:tav tm="0">
                                          <p:val>
                                            <p:strVal val="#ppt_x"/>
                                          </p:val>
                                        </p:tav>
                                        <p:tav tm="100000">
                                          <p:val>
                                            <p:strVal val="#ppt_x"/>
                                          </p:val>
                                        </p:tav>
                                      </p:tavLst>
                                    </p:anim>
                                    <p:anim calcmode="lin" valueType="num">
                                      <p:cBhvr>
                                        <p:cTn id="251" dur="1000" fill="hold"/>
                                        <p:tgtEl>
                                          <p:spTgt spid="4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5856F57-77D5-0242-F4ED-10AA4F4C2437}"/>
              </a:ext>
            </a:extLst>
          </p:cNvPr>
          <p:cNvSpPr txBox="1"/>
          <p:nvPr/>
        </p:nvSpPr>
        <p:spPr>
          <a:xfrm>
            <a:off x="4580061" y="-158013"/>
            <a:ext cx="3854813" cy="901593"/>
          </a:xfrm>
          <a:prstGeom prst="rect">
            <a:avLst/>
          </a:prstGeom>
          <a:noFill/>
        </p:spPr>
        <p:txBody>
          <a:bodyPr wrap="square">
            <a:spAutoFit/>
          </a:bodyPr>
          <a:lstStyle/>
          <a:p>
            <a:pPr>
              <a:lnSpc>
                <a:spcPct val="150000"/>
              </a:lnSpc>
            </a:pPr>
            <a:r>
              <a:rPr lang="fr-FR" sz="4000" b="1" dirty="0" err="1">
                <a:solidFill>
                  <a:srgbClr val="FF0000"/>
                </a:solidFill>
                <a:latin typeface="Arial" panose="020B0604020202020204" pitchFamily="34" charset="0"/>
                <a:cs typeface="Arial" panose="020B0604020202020204" pitchFamily="34" charset="0"/>
              </a:rPr>
              <a:t>LUYỆN</a:t>
            </a:r>
            <a:r>
              <a:rPr lang="fr-FR" sz="4000" b="1" dirty="0">
                <a:solidFill>
                  <a:srgbClr val="FF0000"/>
                </a:solidFill>
                <a:latin typeface="Arial" panose="020B0604020202020204" pitchFamily="34" charset="0"/>
                <a:cs typeface="Arial" panose="020B0604020202020204" pitchFamily="34" charset="0"/>
              </a:rPr>
              <a:t> </a:t>
            </a:r>
            <a:r>
              <a:rPr lang="fr-FR" sz="4000" b="1" dirty="0" err="1">
                <a:solidFill>
                  <a:srgbClr val="FF0000"/>
                </a:solidFill>
                <a:latin typeface="Arial" panose="020B0604020202020204" pitchFamily="34" charset="0"/>
                <a:cs typeface="Arial" panose="020B0604020202020204" pitchFamily="34" charset="0"/>
              </a:rPr>
              <a:t>TẬP</a:t>
            </a:r>
            <a:endParaRPr lang="en-US" sz="40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EE97C544-70F7-77CF-C111-2E7602ED70CA}"/>
              </a:ext>
            </a:extLst>
          </p:cNvPr>
          <p:cNvSpPr txBox="1"/>
          <p:nvPr/>
        </p:nvSpPr>
        <p:spPr>
          <a:xfrm>
            <a:off x="2245239" y="852984"/>
            <a:ext cx="8031131" cy="537391"/>
          </a:xfrm>
          <a:prstGeom prst="rect">
            <a:avLst/>
          </a:prstGeom>
          <a:noFill/>
        </p:spPr>
        <p:txBody>
          <a:bodyPr wrap="square">
            <a:spAutoFit/>
          </a:bodyPr>
          <a:lstStyle/>
          <a:p>
            <a:pPr marL="0" marR="0" algn="just">
              <a:lnSpc>
                <a:spcPct val="150000"/>
              </a:lnSpc>
              <a:spcBef>
                <a:spcPts val="300"/>
              </a:spcBef>
              <a:spcAft>
                <a:spcPts val="300"/>
              </a:spcAft>
            </a:pPr>
            <a:r>
              <a:rPr lang="en-US" sz="2100" dirty="0">
                <a:solidFill>
                  <a:schemeClr val="accent2">
                    <a:lumMod val="50000"/>
                  </a:schemeClr>
                </a:solidFill>
                <a:effectLst/>
                <a:latin typeface="Arial" panose="020B0604020202020204" pitchFamily="34" charset="0"/>
                <a:cs typeface="Arial" panose="020B0604020202020204" pitchFamily="34" charset="0"/>
              </a:rPr>
              <a:t>1.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Hãy</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nhận</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xét</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sự</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thay</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đổi</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hình</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dạng</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của</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đất</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trong</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a:t>
            </a:r>
            <a:r>
              <a:rPr lang="en-US" sz="2100" dirty="0" err="1">
                <a:solidFill>
                  <a:schemeClr val="accent2">
                    <a:lumMod val="50000"/>
                  </a:schemeClr>
                </a:solidFill>
                <a:effectLst/>
                <a:highlight>
                  <a:srgbClr val="FFFFFF"/>
                </a:highlight>
                <a:latin typeface="Arial" panose="020B0604020202020204" pitchFamily="34" charset="0"/>
                <a:cs typeface="Arial" panose="020B0604020202020204" pitchFamily="34" charset="0"/>
              </a:rPr>
              <a:t>Hình</a:t>
            </a:r>
            <a:r>
              <a:rPr lang="en-US" sz="2100" dirty="0">
                <a:solidFill>
                  <a:schemeClr val="accent2">
                    <a:lumMod val="50000"/>
                  </a:schemeClr>
                </a:solidFill>
                <a:effectLst/>
                <a:highlight>
                  <a:srgbClr val="FFFFFF"/>
                </a:highlight>
                <a:latin typeface="Arial" panose="020B0604020202020204" pitchFamily="34" charset="0"/>
                <a:cs typeface="Arial" panose="020B0604020202020204" pitchFamily="34" charset="0"/>
              </a:rPr>
              <a:t> 2.3?</a:t>
            </a:r>
            <a:endParaRPr lang="en-US" sz="2100" dirty="0">
              <a:solidFill>
                <a:schemeClr val="accent2">
                  <a:lumMod val="50000"/>
                </a:schemeClr>
              </a:solidFill>
              <a:effectLst/>
              <a:latin typeface="Arial" panose="020B0604020202020204" pitchFamily="34" charset="0"/>
              <a:cs typeface="Arial" panose="020B0604020202020204" pitchFamily="34" charset="0"/>
            </a:endParaRPr>
          </a:p>
        </p:txBody>
      </p:sp>
      <p:pic>
        <p:nvPicPr>
          <p:cNvPr id="2" name="image44.png">
            <a:extLst>
              <a:ext uri="{FF2B5EF4-FFF2-40B4-BE49-F238E27FC236}">
                <a16:creationId xmlns="" xmlns:a16="http://schemas.microsoft.com/office/drawing/2014/main" id="{C714AD52-6B2A-B8E0-4C15-F7D8FA410012}"/>
              </a:ext>
            </a:extLst>
          </p:cNvPr>
          <p:cNvPicPr preferRelativeResize="0"/>
          <p:nvPr/>
        </p:nvPicPr>
        <p:blipFill>
          <a:blip r:embed="rId2"/>
          <a:srcRect/>
          <a:stretch>
            <a:fillRect/>
          </a:stretch>
        </p:blipFill>
        <p:spPr>
          <a:xfrm>
            <a:off x="149291" y="1577831"/>
            <a:ext cx="4758612" cy="5280169"/>
          </a:xfrm>
          <a:prstGeom prst="rect">
            <a:avLst/>
          </a:prstGeom>
        </p:spPr>
      </p:pic>
      <p:sp>
        <p:nvSpPr>
          <p:cNvPr id="3" name="Rectangle 2">
            <a:extLst>
              <a:ext uri="{FF2B5EF4-FFF2-40B4-BE49-F238E27FC236}">
                <a16:creationId xmlns="" xmlns:a16="http://schemas.microsoft.com/office/drawing/2014/main" id="{0B8F2BE1-CCB9-1EBD-DF0D-2A88D96264E6}"/>
              </a:ext>
            </a:extLst>
          </p:cNvPr>
          <p:cNvSpPr/>
          <p:nvPr/>
        </p:nvSpPr>
        <p:spPr>
          <a:xfrm>
            <a:off x="2153816" y="852984"/>
            <a:ext cx="7884367" cy="636281"/>
          </a:xfrm>
          <a:custGeom>
            <a:avLst/>
            <a:gdLst>
              <a:gd name="connsiteX0" fmla="*/ 0 w 7884367"/>
              <a:gd name="connsiteY0" fmla="*/ 0 h 636281"/>
              <a:gd name="connsiteX1" fmla="*/ 720856 w 7884367"/>
              <a:gd name="connsiteY1" fmla="*/ 0 h 636281"/>
              <a:gd name="connsiteX2" fmla="*/ 1362869 w 7884367"/>
              <a:gd name="connsiteY2" fmla="*/ 0 h 636281"/>
              <a:gd name="connsiteX3" fmla="*/ 2083726 w 7884367"/>
              <a:gd name="connsiteY3" fmla="*/ 0 h 636281"/>
              <a:gd name="connsiteX4" fmla="*/ 2804582 w 7884367"/>
              <a:gd name="connsiteY4" fmla="*/ 0 h 636281"/>
              <a:gd name="connsiteX5" fmla="*/ 3525438 w 7884367"/>
              <a:gd name="connsiteY5" fmla="*/ 0 h 636281"/>
              <a:gd name="connsiteX6" fmla="*/ 4167451 w 7884367"/>
              <a:gd name="connsiteY6" fmla="*/ 0 h 636281"/>
              <a:gd name="connsiteX7" fmla="*/ 4809464 w 7884367"/>
              <a:gd name="connsiteY7" fmla="*/ 0 h 636281"/>
              <a:gd name="connsiteX8" fmla="*/ 5530320 w 7884367"/>
              <a:gd name="connsiteY8" fmla="*/ 0 h 636281"/>
              <a:gd name="connsiteX9" fmla="*/ 6172333 w 7884367"/>
              <a:gd name="connsiteY9" fmla="*/ 0 h 636281"/>
              <a:gd name="connsiteX10" fmla="*/ 6735502 w 7884367"/>
              <a:gd name="connsiteY10" fmla="*/ 0 h 636281"/>
              <a:gd name="connsiteX11" fmla="*/ 7219827 w 7884367"/>
              <a:gd name="connsiteY11" fmla="*/ 0 h 636281"/>
              <a:gd name="connsiteX12" fmla="*/ 7884367 w 7884367"/>
              <a:gd name="connsiteY12" fmla="*/ 0 h 636281"/>
              <a:gd name="connsiteX13" fmla="*/ 7884367 w 7884367"/>
              <a:gd name="connsiteY13" fmla="*/ 318141 h 636281"/>
              <a:gd name="connsiteX14" fmla="*/ 7884367 w 7884367"/>
              <a:gd name="connsiteY14" fmla="*/ 636281 h 636281"/>
              <a:gd name="connsiteX15" fmla="*/ 7557729 w 7884367"/>
              <a:gd name="connsiteY15" fmla="*/ 636281 h 636281"/>
              <a:gd name="connsiteX16" fmla="*/ 6836873 w 7884367"/>
              <a:gd name="connsiteY16" fmla="*/ 636281 h 636281"/>
              <a:gd name="connsiteX17" fmla="*/ 6352547 w 7884367"/>
              <a:gd name="connsiteY17" fmla="*/ 636281 h 636281"/>
              <a:gd name="connsiteX18" fmla="*/ 5789378 w 7884367"/>
              <a:gd name="connsiteY18" fmla="*/ 636281 h 636281"/>
              <a:gd name="connsiteX19" fmla="*/ 5068522 w 7884367"/>
              <a:gd name="connsiteY19" fmla="*/ 636281 h 636281"/>
              <a:gd name="connsiteX20" fmla="*/ 4426509 w 7884367"/>
              <a:gd name="connsiteY20" fmla="*/ 636281 h 636281"/>
              <a:gd name="connsiteX21" fmla="*/ 3705652 w 7884367"/>
              <a:gd name="connsiteY21" fmla="*/ 636281 h 636281"/>
              <a:gd name="connsiteX22" fmla="*/ 3221327 w 7884367"/>
              <a:gd name="connsiteY22" fmla="*/ 636281 h 636281"/>
              <a:gd name="connsiteX23" fmla="*/ 2579314 w 7884367"/>
              <a:gd name="connsiteY23" fmla="*/ 636281 h 636281"/>
              <a:gd name="connsiteX24" fmla="*/ 1937302 w 7884367"/>
              <a:gd name="connsiteY24" fmla="*/ 636281 h 636281"/>
              <a:gd name="connsiteX25" fmla="*/ 1374133 w 7884367"/>
              <a:gd name="connsiteY25" fmla="*/ 636281 h 636281"/>
              <a:gd name="connsiteX26" fmla="*/ 1047494 w 7884367"/>
              <a:gd name="connsiteY26" fmla="*/ 636281 h 636281"/>
              <a:gd name="connsiteX27" fmla="*/ 642013 w 7884367"/>
              <a:gd name="connsiteY27" fmla="*/ 636281 h 636281"/>
              <a:gd name="connsiteX28" fmla="*/ 0 w 7884367"/>
              <a:gd name="connsiteY28" fmla="*/ 636281 h 636281"/>
              <a:gd name="connsiteX29" fmla="*/ 0 w 7884367"/>
              <a:gd name="connsiteY29" fmla="*/ 305415 h 636281"/>
              <a:gd name="connsiteX30" fmla="*/ 0 w 7884367"/>
              <a:gd name="connsiteY30" fmla="*/ 0 h 63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4367" h="636281" extrusionOk="0">
                <a:moveTo>
                  <a:pt x="0" y="0"/>
                </a:moveTo>
                <a:cubicBezTo>
                  <a:pt x="339536" y="-62679"/>
                  <a:pt x="360682" y="52915"/>
                  <a:pt x="720856" y="0"/>
                </a:cubicBezTo>
                <a:cubicBezTo>
                  <a:pt x="1081030" y="-52915"/>
                  <a:pt x="1103248" y="28865"/>
                  <a:pt x="1362869" y="0"/>
                </a:cubicBezTo>
                <a:cubicBezTo>
                  <a:pt x="1622490" y="-28865"/>
                  <a:pt x="1841745" y="51211"/>
                  <a:pt x="2083726" y="0"/>
                </a:cubicBezTo>
                <a:cubicBezTo>
                  <a:pt x="2325707" y="-51211"/>
                  <a:pt x="2561261" y="35033"/>
                  <a:pt x="2804582" y="0"/>
                </a:cubicBezTo>
                <a:cubicBezTo>
                  <a:pt x="3047903" y="-35033"/>
                  <a:pt x="3244539" y="68713"/>
                  <a:pt x="3525438" y="0"/>
                </a:cubicBezTo>
                <a:cubicBezTo>
                  <a:pt x="3806337" y="-68713"/>
                  <a:pt x="3937730" y="42093"/>
                  <a:pt x="4167451" y="0"/>
                </a:cubicBezTo>
                <a:cubicBezTo>
                  <a:pt x="4397172" y="-42093"/>
                  <a:pt x="4679174" y="51970"/>
                  <a:pt x="4809464" y="0"/>
                </a:cubicBezTo>
                <a:cubicBezTo>
                  <a:pt x="4939754" y="-51970"/>
                  <a:pt x="5245782" y="67976"/>
                  <a:pt x="5530320" y="0"/>
                </a:cubicBezTo>
                <a:cubicBezTo>
                  <a:pt x="5814858" y="-67976"/>
                  <a:pt x="5894653" y="76358"/>
                  <a:pt x="6172333" y="0"/>
                </a:cubicBezTo>
                <a:cubicBezTo>
                  <a:pt x="6450013" y="-76358"/>
                  <a:pt x="6478603" y="10145"/>
                  <a:pt x="6735502" y="0"/>
                </a:cubicBezTo>
                <a:cubicBezTo>
                  <a:pt x="6992401" y="-10145"/>
                  <a:pt x="7025747" y="48400"/>
                  <a:pt x="7219827" y="0"/>
                </a:cubicBezTo>
                <a:cubicBezTo>
                  <a:pt x="7413908" y="-48400"/>
                  <a:pt x="7567114" y="40264"/>
                  <a:pt x="7884367" y="0"/>
                </a:cubicBezTo>
                <a:cubicBezTo>
                  <a:pt x="7891576" y="104383"/>
                  <a:pt x="7867442" y="244264"/>
                  <a:pt x="7884367" y="318141"/>
                </a:cubicBezTo>
                <a:cubicBezTo>
                  <a:pt x="7901292" y="392018"/>
                  <a:pt x="7877662" y="478304"/>
                  <a:pt x="7884367" y="636281"/>
                </a:cubicBezTo>
                <a:cubicBezTo>
                  <a:pt x="7756997" y="657938"/>
                  <a:pt x="7699266" y="607439"/>
                  <a:pt x="7557729" y="636281"/>
                </a:cubicBezTo>
                <a:cubicBezTo>
                  <a:pt x="7416192" y="665123"/>
                  <a:pt x="7011789" y="586326"/>
                  <a:pt x="6836873" y="636281"/>
                </a:cubicBezTo>
                <a:cubicBezTo>
                  <a:pt x="6661957" y="686236"/>
                  <a:pt x="6555819" y="627544"/>
                  <a:pt x="6352547" y="636281"/>
                </a:cubicBezTo>
                <a:cubicBezTo>
                  <a:pt x="6149275" y="645018"/>
                  <a:pt x="5986583" y="606744"/>
                  <a:pt x="5789378" y="636281"/>
                </a:cubicBezTo>
                <a:cubicBezTo>
                  <a:pt x="5592173" y="665818"/>
                  <a:pt x="5327625" y="633652"/>
                  <a:pt x="5068522" y="636281"/>
                </a:cubicBezTo>
                <a:cubicBezTo>
                  <a:pt x="4809419" y="638910"/>
                  <a:pt x="4701244" y="595127"/>
                  <a:pt x="4426509" y="636281"/>
                </a:cubicBezTo>
                <a:cubicBezTo>
                  <a:pt x="4151774" y="677435"/>
                  <a:pt x="4050474" y="619138"/>
                  <a:pt x="3705652" y="636281"/>
                </a:cubicBezTo>
                <a:cubicBezTo>
                  <a:pt x="3360830" y="653424"/>
                  <a:pt x="3329919" y="632737"/>
                  <a:pt x="3221327" y="636281"/>
                </a:cubicBezTo>
                <a:cubicBezTo>
                  <a:pt x="3112736" y="639825"/>
                  <a:pt x="2809348" y="598191"/>
                  <a:pt x="2579314" y="636281"/>
                </a:cubicBezTo>
                <a:cubicBezTo>
                  <a:pt x="2349280" y="674371"/>
                  <a:pt x="2102689" y="564569"/>
                  <a:pt x="1937302" y="636281"/>
                </a:cubicBezTo>
                <a:cubicBezTo>
                  <a:pt x="1771915" y="707993"/>
                  <a:pt x="1627818" y="630705"/>
                  <a:pt x="1374133" y="636281"/>
                </a:cubicBezTo>
                <a:cubicBezTo>
                  <a:pt x="1120448" y="641857"/>
                  <a:pt x="1121020" y="629806"/>
                  <a:pt x="1047494" y="636281"/>
                </a:cubicBezTo>
                <a:cubicBezTo>
                  <a:pt x="973968" y="642756"/>
                  <a:pt x="724157" y="591257"/>
                  <a:pt x="642013" y="636281"/>
                </a:cubicBezTo>
                <a:cubicBezTo>
                  <a:pt x="559869" y="681305"/>
                  <a:pt x="283162" y="598869"/>
                  <a:pt x="0" y="636281"/>
                </a:cubicBezTo>
                <a:cubicBezTo>
                  <a:pt x="-23588" y="534664"/>
                  <a:pt x="10966" y="436841"/>
                  <a:pt x="0" y="305415"/>
                </a:cubicBezTo>
                <a:cubicBezTo>
                  <a:pt x="-10966" y="173989"/>
                  <a:pt x="9108" y="68247"/>
                  <a:pt x="0" y="0"/>
                </a:cubicBezTo>
                <a:close/>
              </a:path>
            </a:pathLst>
          </a:custGeom>
          <a:noFill/>
          <a:ln w="19050">
            <a:solidFill>
              <a:srgbClr val="00B050"/>
            </a:solidFill>
            <a:prstDash val="sysDash"/>
            <a:extLst>
              <a:ext uri="{C807C97D-BFC1-408E-A445-0C87EB9F89A2}">
                <ask:lineSketchStyleProps xmlns="" xmlns:ask="http://schemas.microsoft.com/office/drawing/2018/sketchyshapes" sd="57777624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8F9E130C-0B60-E088-E05E-04B748322245}"/>
              </a:ext>
            </a:extLst>
          </p:cNvPr>
          <p:cNvSpPr txBox="1"/>
          <p:nvPr/>
        </p:nvSpPr>
        <p:spPr>
          <a:xfrm>
            <a:off x="5479650" y="4859687"/>
            <a:ext cx="6342235" cy="1486689"/>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vi-VN" sz="2100" dirty="0">
                <a:solidFill>
                  <a:srgbClr val="0070C0"/>
                </a:solidFill>
                <a:effectLst/>
              </a:rPr>
              <a:t>Từ bề mặt ruộng bằng phẳng thành cục đất to sau khi cày; trở nên nhỏ hơn sau khi bừa đất; và thành luống gieo trồng sau khi làm luống.</a:t>
            </a:r>
          </a:p>
        </p:txBody>
      </p:sp>
      <p:sp>
        <p:nvSpPr>
          <p:cNvPr id="7" name="Rectangle: Rounded Corners 6">
            <a:extLst>
              <a:ext uri="{FF2B5EF4-FFF2-40B4-BE49-F238E27FC236}">
                <a16:creationId xmlns="" xmlns:a16="http://schemas.microsoft.com/office/drawing/2014/main" id="{5572A7E0-430C-3D75-2E5B-4C16E46D03F7}"/>
              </a:ext>
            </a:extLst>
          </p:cNvPr>
          <p:cNvSpPr/>
          <p:nvPr/>
        </p:nvSpPr>
        <p:spPr>
          <a:xfrm>
            <a:off x="5402424" y="4767943"/>
            <a:ext cx="6419462" cy="1670179"/>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Nghề tay trái của nông dân - VnExpress">
            <a:extLst>
              <a:ext uri="{FF2B5EF4-FFF2-40B4-BE49-F238E27FC236}">
                <a16:creationId xmlns="" xmlns:a16="http://schemas.microsoft.com/office/drawing/2014/main" id="{5EF8365F-97FD-FEE5-ACB6-AF4DFBC00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9098" y="1598669"/>
            <a:ext cx="4503611" cy="3080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minh họa cây lúa chín vàng - PNG">
            <a:extLst>
              <a:ext uri="{FF2B5EF4-FFF2-40B4-BE49-F238E27FC236}">
                <a16:creationId xmlns="" xmlns:a16="http://schemas.microsoft.com/office/drawing/2014/main" id="{5840698B-3CAA-F231-B89F-B21AC23A5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923" y="2711876"/>
            <a:ext cx="2494604" cy="20331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ạo lứt và hành trình làm ra loại dầu tốt cho tim mạch - VnExpress">
            <a:extLst>
              <a:ext uri="{FF2B5EF4-FFF2-40B4-BE49-F238E27FC236}">
                <a16:creationId xmlns="" xmlns:a16="http://schemas.microsoft.com/office/drawing/2014/main" id="{3A37851A-29D8-142D-7C48-D0D3BD94A1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94" y="136755"/>
            <a:ext cx="1540093" cy="1320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ạo lứt và hành trình làm ra loại dầu tốt cho tim mạch - VnExpress">
            <a:extLst>
              <a:ext uri="{FF2B5EF4-FFF2-40B4-BE49-F238E27FC236}">
                <a16:creationId xmlns="" xmlns:a16="http://schemas.microsoft.com/office/drawing/2014/main" id="{8E541572-8E3E-12B1-AA6E-B68E35105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2057" y="0"/>
            <a:ext cx="1540093" cy="13207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 xmlns:a16="http://schemas.microsoft.com/office/drawing/2014/main" id="{9FD58001-DB35-9DFD-56DF-E68B5F0BB5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9366">
            <a:off x="11279511" y="2561784"/>
            <a:ext cx="260285" cy="730624"/>
          </a:xfrm>
          <a:prstGeom prst="rect">
            <a:avLst/>
          </a:prstGeom>
        </p:spPr>
      </p:pic>
    </p:spTree>
    <p:extLst>
      <p:ext uri="{BB962C8B-B14F-4D97-AF65-F5344CB8AC3E}">
        <p14:creationId xmlns:p14="http://schemas.microsoft.com/office/powerpoint/2010/main" val="10932070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par>
                                <p:cTn id="21" presetID="21" presetClass="entr" presetSubtype="1"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heel(1)">
                                      <p:cBhvr>
                                        <p:cTn id="23" dur="2000"/>
                                        <p:tgtEl>
                                          <p:spTgt spid="1030"/>
                                        </p:tgtEl>
                                      </p:cBhvr>
                                    </p:animEffect>
                                  </p:childTnLst>
                                </p:cTn>
                              </p:par>
                              <p:par>
                                <p:cTn id="24" presetID="21" presetClass="entr" presetSubtype="1"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wheel(1)">
                                      <p:cBhvr>
                                        <p:cTn id="26" dur="20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barn(inVertical)">
                                      <p:cBhvr>
                                        <p:cTn id="3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5856F57-77D5-0242-F4ED-10AA4F4C2437}"/>
              </a:ext>
            </a:extLst>
          </p:cNvPr>
          <p:cNvSpPr txBox="1"/>
          <p:nvPr/>
        </p:nvSpPr>
        <p:spPr>
          <a:xfrm>
            <a:off x="4682698" y="0"/>
            <a:ext cx="3854813" cy="901593"/>
          </a:xfrm>
          <a:prstGeom prst="rect">
            <a:avLst/>
          </a:prstGeom>
          <a:noFill/>
        </p:spPr>
        <p:txBody>
          <a:bodyPr wrap="square">
            <a:spAutoFit/>
          </a:bodyPr>
          <a:lstStyle/>
          <a:p>
            <a:pPr>
              <a:lnSpc>
                <a:spcPct val="150000"/>
              </a:lnSpc>
            </a:pPr>
            <a:r>
              <a:rPr lang="fr-FR" sz="4000" b="1" dirty="0" err="1">
                <a:solidFill>
                  <a:srgbClr val="FF0000"/>
                </a:solidFill>
                <a:latin typeface="Arial" panose="020B0604020202020204" pitchFamily="34" charset="0"/>
                <a:cs typeface="Arial" panose="020B0604020202020204" pitchFamily="34" charset="0"/>
              </a:rPr>
              <a:t>LUYỆN</a:t>
            </a:r>
            <a:r>
              <a:rPr lang="fr-FR" sz="4000" b="1" dirty="0">
                <a:solidFill>
                  <a:srgbClr val="FF0000"/>
                </a:solidFill>
                <a:latin typeface="Arial" panose="020B0604020202020204" pitchFamily="34" charset="0"/>
                <a:cs typeface="Arial" panose="020B0604020202020204" pitchFamily="34" charset="0"/>
              </a:rPr>
              <a:t> </a:t>
            </a:r>
            <a:r>
              <a:rPr lang="fr-FR" sz="4000" b="1" dirty="0" err="1">
                <a:solidFill>
                  <a:srgbClr val="FF0000"/>
                </a:solidFill>
                <a:latin typeface="Arial" panose="020B0604020202020204" pitchFamily="34" charset="0"/>
                <a:cs typeface="Arial" panose="020B0604020202020204" pitchFamily="34" charset="0"/>
              </a:rPr>
              <a:t>TẬP</a:t>
            </a:r>
            <a:endParaRPr lang="en-US" sz="4000" b="1" dirty="0">
              <a:solidFill>
                <a:srgbClr val="FF0000"/>
              </a:solidFill>
              <a:latin typeface="Arial" panose="020B0604020202020204" pitchFamily="34" charset="0"/>
              <a:cs typeface="Arial" panose="020B0604020202020204" pitchFamily="34" charset="0"/>
            </a:endParaRPr>
          </a:p>
        </p:txBody>
      </p:sp>
      <p:pic>
        <p:nvPicPr>
          <p:cNvPr id="1032" name="Picture 8" descr="Gạo lứt và hành trình làm ra loại dầu tốt cho tim mạch - VnExpress">
            <a:extLst>
              <a:ext uri="{FF2B5EF4-FFF2-40B4-BE49-F238E27FC236}">
                <a16:creationId xmlns="" xmlns:a16="http://schemas.microsoft.com/office/drawing/2014/main" id="{3A37851A-29D8-142D-7C48-D0D3BD94A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218" y="241212"/>
            <a:ext cx="1540093" cy="1320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ạo lứt và hành trình làm ra loại dầu tốt cho tim mạch - VnExpress">
            <a:extLst>
              <a:ext uri="{FF2B5EF4-FFF2-40B4-BE49-F238E27FC236}">
                <a16:creationId xmlns="" xmlns:a16="http://schemas.microsoft.com/office/drawing/2014/main" id="{8E541572-8E3E-12B1-AA6E-B68E35105D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622809">
            <a:off x="382463" y="5741708"/>
            <a:ext cx="1124159" cy="96406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 xmlns:a16="http://schemas.microsoft.com/office/drawing/2014/main" id="{88C8DD87-A59D-7E37-57BB-36879848A6A7}"/>
              </a:ext>
            </a:extLst>
          </p:cNvPr>
          <p:cNvSpPr/>
          <p:nvPr/>
        </p:nvSpPr>
        <p:spPr>
          <a:xfrm>
            <a:off x="2491274" y="1089927"/>
            <a:ext cx="7557796" cy="73517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DBC6CDB4-B65C-8440-C73F-CF49237A20F0}"/>
              </a:ext>
            </a:extLst>
          </p:cNvPr>
          <p:cNvSpPr txBox="1"/>
          <p:nvPr/>
        </p:nvSpPr>
        <p:spPr>
          <a:xfrm>
            <a:off x="3066898" y="1188820"/>
            <a:ext cx="7634773" cy="537391"/>
          </a:xfrm>
          <a:prstGeom prst="rect">
            <a:avLst/>
          </a:prstGeom>
          <a:noFill/>
        </p:spPr>
        <p:txBody>
          <a:bodyPr wrap="square">
            <a:spAutoFit/>
          </a:bodyPr>
          <a:lstStyle/>
          <a:p>
            <a:pPr marL="0" marR="0" algn="just">
              <a:lnSpc>
                <a:spcPct val="150000"/>
              </a:lnSpc>
              <a:spcBef>
                <a:spcPts val="300"/>
              </a:spcBef>
              <a:spcAft>
                <a:spcPts val="300"/>
              </a:spcAft>
            </a:pPr>
            <a:r>
              <a:rPr lang="en-US" sz="2200" dirty="0">
                <a:solidFill>
                  <a:schemeClr val="accent2">
                    <a:lumMod val="50000"/>
                  </a:schemeClr>
                </a:solidFill>
                <a:effectLst/>
                <a:latin typeface="Arial" panose="020B0604020202020204" pitchFamily="34" charset="0"/>
                <a:cs typeface="Arial" panose="020B0604020202020204" pitchFamily="34" charset="0"/>
              </a:rPr>
              <a:t>2. </a:t>
            </a:r>
            <a:r>
              <a:rPr lang="en-US" sz="2200" dirty="0" err="1">
                <a:solidFill>
                  <a:schemeClr val="accent2">
                    <a:lumMod val="50000"/>
                  </a:schemeClr>
                </a:solidFill>
                <a:effectLst/>
                <a:latin typeface="Arial" panose="020B0604020202020204" pitchFamily="34" charset="0"/>
                <a:cs typeface="Arial" panose="020B0604020202020204" pitchFamily="34" charset="0"/>
              </a:rPr>
              <a:t>Có</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thể</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sử</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dụng</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những</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công</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cụ</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nào</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để</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làm</a:t>
            </a:r>
            <a:r>
              <a:rPr lang="en-US" sz="2200" dirty="0">
                <a:solidFill>
                  <a:schemeClr val="accent2">
                    <a:lumMod val="50000"/>
                  </a:schemeClr>
                </a:solidFill>
                <a:effectLst/>
                <a:latin typeface="Arial" panose="020B0604020202020204" pitchFamily="34" charset="0"/>
                <a:cs typeface="Arial" panose="020B0604020202020204" pitchFamily="34" charset="0"/>
              </a:rPr>
              <a:t> </a:t>
            </a:r>
            <a:r>
              <a:rPr lang="en-US" sz="2200" dirty="0" err="1">
                <a:solidFill>
                  <a:schemeClr val="accent2">
                    <a:lumMod val="50000"/>
                  </a:schemeClr>
                </a:solidFill>
                <a:effectLst/>
                <a:latin typeface="Arial" panose="020B0604020202020204" pitchFamily="34" charset="0"/>
                <a:cs typeface="Arial" panose="020B0604020202020204" pitchFamily="34" charset="0"/>
              </a:rPr>
              <a:t>đất</a:t>
            </a:r>
            <a:r>
              <a:rPr lang="en-US" sz="2200" dirty="0">
                <a:solidFill>
                  <a:schemeClr val="accent2">
                    <a:lumMod val="50000"/>
                  </a:schemeClr>
                </a:solidFill>
                <a:effectLst/>
                <a:latin typeface="Arial" panose="020B0604020202020204" pitchFamily="34" charset="0"/>
                <a:cs typeface="Arial" panose="020B0604020202020204" pitchFamily="34" charset="0"/>
              </a:rPr>
              <a:t>?</a:t>
            </a:r>
          </a:p>
        </p:txBody>
      </p:sp>
      <p:pic>
        <p:nvPicPr>
          <p:cNvPr id="2050" name="Picture 2" descr="Kỹ thuật canh tác thúc đẩy cây trồng phát triển và tăng trưởng tự nhiên tốt">
            <a:extLst>
              <a:ext uri="{FF2B5EF4-FFF2-40B4-BE49-F238E27FC236}">
                <a16:creationId xmlns="" xmlns:a16="http://schemas.microsoft.com/office/drawing/2014/main" id="{329C289A-EFD3-ED54-A08D-389136CB7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89" y="2029645"/>
            <a:ext cx="4226231" cy="3535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àm giàu từ mô hình ươm cây giống - Báo Quảng Bình điện tử">
            <a:extLst>
              <a:ext uri="{FF2B5EF4-FFF2-40B4-BE49-F238E27FC236}">
                <a16:creationId xmlns="" xmlns:a16="http://schemas.microsoft.com/office/drawing/2014/main" id="{32D134D2-DA55-E141-4803-B8D1EF8F3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526" y="2029646"/>
            <a:ext cx="3819949" cy="35009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ẻng trồng cây giá tốt Tháng 8, 2022 Ngoài trời &amp; Sân vườn | Mua ngay Nhà  Cửa &amp; Đời Sống | Shopee Việt Nam">
            <a:extLst>
              <a:ext uri="{FF2B5EF4-FFF2-40B4-BE49-F238E27FC236}">
                <a16:creationId xmlns="" xmlns:a16="http://schemas.microsoft.com/office/drawing/2014/main" id="{C57A2962-9F70-CB16-A154-EC7AAC958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5307" y="2029645"/>
            <a:ext cx="3474639" cy="35009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D477407D-E408-9549-5968-55B144078E12}"/>
              </a:ext>
            </a:extLst>
          </p:cNvPr>
          <p:cNvSpPr txBox="1"/>
          <p:nvPr/>
        </p:nvSpPr>
        <p:spPr>
          <a:xfrm>
            <a:off x="1500427" y="5878328"/>
            <a:ext cx="10182031" cy="517193"/>
          </a:xfrm>
          <a:prstGeom prst="rect">
            <a:avLst/>
          </a:prstGeom>
          <a:noFill/>
        </p:spPr>
        <p:txBody>
          <a:bodyPr wrap="square">
            <a:spAutoFit/>
          </a:bodyPr>
          <a:lstStyle/>
          <a:p>
            <a:pPr marL="0" marR="0" algn="just">
              <a:lnSpc>
                <a:spcPct val="150000"/>
              </a:lnSpc>
              <a:spcBef>
                <a:spcPts val="300"/>
              </a:spcBef>
              <a:spcAft>
                <a:spcPts val="300"/>
              </a:spcAft>
            </a:pPr>
            <a:r>
              <a:rPr lang="en-US" sz="2100" dirty="0">
                <a:solidFill>
                  <a:srgbClr val="0070C0"/>
                </a:solidFill>
                <a:latin typeface="Arial" panose="020B0604020202020204" pitchFamily="34" charset="0"/>
                <a:cs typeface="Arial" panose="020B0604020202020204" pitchFamily="34" charset="0"/>
              </a:rPr>
              <a:t>C</a:t>
            </a:r>
            <a:r>
              <a:rPr lang="vi-VN" sz="2100" dirty="0">
                <a:solidFill>
                  <a:srgbClr val="0070C0"/>
                </a:solidFill>
                <a:effectLst/>
                <a:latin typeface="Arial" panose="020B0604020202020204" pitchFamily="34" charset="0"/>
                <a:cs typeface="Arial" panose="020B0604020202020204" pitchFamily="34" charset="0"/>
              </a:rPr>
              <a:t>uốc, liềm, xẻng, võ, cào... hoặc máy móc như máy cây, máy bia, máy lên luống.</a:t>
            </a:r>
          </a:p>
        </p:txBody>
      </p:sp>
      <p:sp>
        <p:nvSpPr>
          <p:cNvPr id="16" name="Rectangle 15">
            <a:extLst>
              <a:ext uri="{FF2B5EF4-FFF2-40B4-BE49-F238E27FC236}">
                <a16:creationId xmlns="" xmlns:a16="http://schemas.microsoft.com/office/drawing/2014/main" id="{5DCEEB79-5699-8877-968A-905A9A301827}"/>
              </a:ext>
            </a:extLst>
          </p:cNvPr>
          <p:cNvSpPr/>
          <p:nvPr/>
        </p:nvSpPr>
        <p:spPr>
          <a:xfrm>
            <a:off x="1500427" y="5878328"/>
            <a:ext cx="9770953" cy="6064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Hoạt Hình Màu Xanh Lá Sung Sướng - Miễn Phí vector hình ảnh trên Pixabay">
            <a:extLst>
              <a:ext uri="{FF2B5EF4-FFF2-40B4-BE49-F238E27FC236}">
                <a16:creationId xmlns="" xmlns:a16="http://schemas.microsoft.com/office/drawing/2014/main" id="{BE12BB78-FD10-DFC3-E3CD-BC37D3C7B1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119" y="76839"/>
            <a:ext cx="1849855" cy="197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453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par>
                                <p:cTn id="16" presetID="6" presetClass="entr" presetSubtype="16"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circle(in)">
                                      <p:cBhvr>
                                        <p:cTn id="18" dur="2000"/>
                                        <p:tgtEl>
                                          <p:spTgt spid="2052"/>
                                        </p:tgtEl>
                                      </p:cBhvr>
                                    </p:animEffect>
                                  </p:childTnLst>
                                </p:cTn>
                              </p:par>
                              <p:par>
                                <p:cTn id="19" presetID="6" presetClass="entr" presetSubtype="16"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circle(in)">
                                      <p:cBhvr>
                                        <p:cTn id="21" dur="2000"/>
                                        <p:tgtEl>
                                          <p:spTgt spid="205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barn(inVertical)">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7">
            <a:extLst>
              <a:ext uri="{FF2B5EF4-FFF2-40B4-BE49-F238E27FC236}">
                <a16:creationId xmlns="" xmlns:a16="http://schemas.microsoft.com/office/drawing/2014/main" id="{E8A78847-53C5-4D2D-825B-A9F4DC7C021F}"/>
              </a:ext>
            </a:extLst>
          </p:cNvPr>
          <p:cNvGrpSpPr/>
          <p:nvPr/>
        </p:nvGrpSpPr>
        <p:grpSpPr>
          <a:xfrm>
            <a:off x="1135146" y="342440"/>
            <a:ext cx="1589460" cy="472148"/>
            <a:chOff x="0" y="0"/>
            <a:chExt cx="6442998" cy="1913890"/>
          </a:xfrm>
        </p:grpSpPr>
        <p:sp>
          <p:nvSpPr>
            <p:cNvPr id="35" name="Freeform 8">
              <a:extLst>
                <a:ext uri="{FF2B5EF4-FFF2-40B4-BE49-F238E27FC236}">
                  <a16:creationId xmlns="" xmlns:a16="http://schemas.microsoft.com/office/drawing/2014/main" id="{803EDCE2-01A5-4143-B50B-291BE14162F2}"/>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pic>
        <p:nvPicPr>
          <p:cNvPr id="37" name="Picture 10">
            <a:extLst>
              <a:ext uri="{FF2B5EF4-FFF2-40B4-BE49-F238E27FC236}">
                <a16:creationId xmlns="" xmlns:a16="http://schemas.microsoft.com/office/drawing/2014/main" id="{FAB202FD-FE9B-41BA-845B-3B9D4D60472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7779631" y="3366357"/>
            <a:ext cx="309913" cy="869932"/>
          </a:xfrm>
          <a:prstGeom prst="rect">
            <a:avLst/>
          </a:prstGeom>
        </p:spPr>
      </p:pic>
      <p:grpSp>
        <p:nvGrpSpPr>
          <p:cNvPr id="38" name="Group 11">
            <a:extLst>
              <a:ext uri="{FF2B5EF4-FFF2-40B4-BE49-F238E27FC236}">
                <a16:creationId xmlns="" xmlns:a16="http://schemas.microsoft.com/office/drawing/2014/main" id="{6E708325-8D66-44BE-BB48-F38F4336FFEA}"/>
              </a:ext>
            </a:extLst>
          </p:cNvPr>
          <p:cNvGrpSpPr/>
          <p:nvPr/>
        </p:nvGrpSpPr>
        <p:grpSpPr>
          <a:xfrm>
            <a:off x="2395033" y="1531959"/>
            <a:ext cx="7601223" cy="2787265"/>
            <a:chOff x="0" y="0"/>
            <a:chExt cx="9004393" cy="6477281"/>
          </a:xfrm>
        </p:grpSpPr>
        <p:sp>
          <p:nvSpPr>
            <p:cNvPr id="39" name="Freeform 12">
              <a:extLst>
                <a:ext uri="{FF2B5EF4-FFF2-40B4-BE49-F238E27FC236}">
                  <a16:creationId xmlns="" xmlns:a16="http://schemas.microsoft.com/office/drawing/2014/main" id="{F783DDAB-DF54-4688-A7F0-BA0C2BD9F010}"/>
                </a:ext>
              </a:extLst>
            </p:cNvPr>
            <p:cNvSpPr/>
            <p:nvPr/>
          </p:nvSpPr>
          <p:spPr>
            <a:xfrm>
              <a:off x="92710" y="106680"/>
              <a:ext cx="8900254" cy="6357901"/>
            </a:xfrm>
            <a:custGeom>
              <a:avLst/>
              <a:gdLst/>
              <a:ahLst/>
              <a:cxnLst/>
              <a:rect l="l" t="t" r="r" b="b"/>
              <a:pathLst>
                <a:path w="8900254" h="6357901">
                  <a:moveTo>
                    <a:pt x="8873583" y="6168671"/>
                  </a:moveTo>
                  <a:cubicBezTo>
                    <a:pt x="8873583" y="6256301"/>
                    <a:pt x="8797383" y="6327421"/>
                    <a:pt x="8716103" y="6327421"/>
                  </a:cubicBezTo>
                  <a:lnTo>
                    <a:pt x="66040" y="6327421"/>
                  </a:lnTo>
                  <a:cubicBezTo>
                    <a:pt x="43180" y="6327421"/>
                    <a:pt x="20320" y="6322342"/>
                    <a:pt x="0" y="6313451"/>
                  </a:cubicBezTo>
                  <a:cubicBezTo>
                    <a:pt x="26670" y="6341392"/>
                    <a:pt x="63500" y="6357901"/>
                    <a:pt x="150854" y="6357901"/>
                  </a:cubicBezTo>
                  <a:lnTo>
                    <a:pt x="8754203" y="6357901"/>
                  </a:lnTo>
                  <a:cubicBezTo>
                    <a:pt x="8834213" y="6357901"/>
                    <a:pt x="8900253" y="6291861"/>
                    <a:pt x="8900253" y="6211851"/>
                  </a:cubicBezTo>
                  <a:lnTo>
                    <a:pt x="8900253" y="95250"/>
                  </a:lnTo>
                  <a:cubicBezTo>
                    <a:pt x="8900253" y="58420"/>
                    <a:pt x="8886283" y="25400"/>
                    <a:pt x="8864694" y="0"/>
                  </a:cubicBezTo>
                  <a:cubicBezTo>
                    <a:pt x="8871044" y="16510"/>
                    <a:pt x="8873583" y="34290"/>
                    <a:pt x="8873583" y="52070"/>
                  </a:cubicBezTo>
                  <a:lnTo>
                    <a:pt x="8873583" y="6168671"/>
                  </a:lnTo>
                  <a:lnTo>
                    <a:pt x="8873583" y="6168671"/>
                  </a:lnTo>
                  <a:close/>
                </a:path>
              </a:pathLst>
            </a:custGeom>
            <a:solidFill>
              <a:srgbClr val="6D592D"/>
            </a:solidFill>
          </p:spPr>
        </p:sp>
        <p:sp>
          <p:nvSpPr>
            <p:cNvPr id="40" name="Freeform 13">
              <a:extLst>
                <a:ext uri="{FF2B5EF4-FFF2-40B4-BE49-F238E27FC236}">
                  <a16:creationId xmlns="" xmlns:a16="http://schemas.microsoft.com/office/drawing/2014/main" id="{B294BBBA-D85D-4B40-B4AE-3B790BCB2064}"/>
                </a:ext>
              </a:extLst>
            </p:cNvPr>
            <p:cNvSpPr/>
            <p:nvPr/>
          </p:nvSpPr>
          <p:spPr>
            <a:xfrm>
              <a:off x="12700" y="12700"/>
              <a:ext cx="8939623" cy="6408701"/>
            </a:xfrm>
            <a:custGeom>
              <a:avLst/>
              <a:gdLst/>
              <a:ahLst/>
              <a:cxnLst/>
              <a:rect l="l" t="t" r="r" b="b"/>
              <a:pathLst>
                <a:path w="8939623" h="6408701">
                  <a:moveTo>
                    <a:pt x="146050" y="6408701"/>
                  </a:moveTo>
                  <a:lnTo>
                    <a:pt x="8793573" y="6408701"/>
                  </a:lnTo>
                  <a:cubicBezTo>
                    <a:pt x="8873583" y="6408701"/>
                    <a:pt x="8939623" y="6342661"/>
                    <a:pt x="8939623" y="6262651"/>
                  </a:cubicBezTo>
                  <a:lnTo>
                    <a:pt x="8939623" y="146050"/>
                  </a:lnTo>
                  <a:cubicBezTo>
                    <a:pt x="8939623" y="66040"/>
                    <a:pt x="8873583" y="0"/>
                    <a:pt x="8793573" y="0"/>
                  </a:cubicBezTo>
                  <a:lnTo>
                    <a:pt x="146050" y="0"/>
                  </a:lnTo>
                  <a:cubicBezTo>
                    <a:pt x="66040" y="0"/>
                    <a:pt x="0" y="66040"/>
                    <a:pt x="0" y="146050"/>
                  </a:cubicBezTo>
                  <a:lnTo>
                    <a:pt x="0" y="6262651"/>
                  </a:lnTo>
                  <a:cubicBezTo>
                    <a:pt x="0" y="6343931"/>
                    <a:pt x="66040" y="6408701"/>
                    <a:pt x="146050" y="6408701"/>
                  </a:cubicBezTo>
                  <a:close/>
                </a:path>
              </a:pathLst>
            </a:custGeom>
            <a:solidFill>
              <a:srgbClr val="FFFFFF"/>
            </a:solidFill>
          </p:spPr>
        </p:sp>
        <p:sp>
          <p:nvSpPr>
            <p:cNvPr id="41" name="Freeform 14">
              <a:extLst>
                <a:ext uri="{FF2B5EF4-FFF2-40B4-BE49-F238E27FC236}">
                  <a16:creationId xmlns="" xmlns:a16="http://schemas.microsoft.com/office/drawing/2014/main" id="{745B5517-E590-4A34-9C6C-A7895497A8AE}"/>
                </a:ext>
              </a:extLst>
            </p:cNvPr>
            <p:cNvSpPr/>
            <p:nvPr/>
          </p:nvSpPr>
          <p:spPr>
            <a:xfrm>
              <a:off x="0" y="0"/>
              <a:ext cx="9004394" cy="6477281"/>
            </a:xfrm>
            <a:custGeom>
              <a:avLst/>
              <a:gdLst/>
              <a:ahLst/>
              <a:cxnLst/>
              <a:rect l="l" t="t" r="r" b="b"/>
              <a:pathLst>
                <a:path w="9004394" h="6477281">
                  <a:moveTo>
                    <a:pt x="8940894" y="74930"/>
                  </a:moveTo>
                  <a:cubicBezTo>
                    <a:pt x="8912954" y="30480"/>
                    <a:pt x="8863423" y="0"/>
                    <a:pt x="8806273" y="0"/>
                  </a:cubicBezTo>
                  <a:lnTo>
                    <a:pt x="158750" y="0"/>
                  </a:lnTo>
                  <a:cubicBezTo>
                    <a:pt x="71120" y="0"/>
                    <a:pt x="0" y="71120"/>
                    <a:pt x="0" y="158750"/>
                  </a:cubicBezTo>
                  <a:lnTo>
                    <a:pt x="0" y="6275351"/>
                  </a:lnTo>
                  <a:cubicBezTo>
                    <a:pt x="0" y="6327422"/>
                    <a:pt x="25400" y="6373141"/>
                    <a:pt x="63500" y="6402351"/>
                  </a:cubicBezTo>
                  <a:cubicBezTo>
                    <a:pt x="91440" y="6446801"/>
                    <a:pt x="140970" y="6477281"/>
                    <a:pt x="252123" y="6477281"/>
                  </a:cubicBezTo>
                  <a:lnTo>
                    <a:pt x="8845644" y="6477281"/>
                  </a:lnTo>
                  <a:cubicBezTo>
                    <a:pt x="8933273" y="6477281"/>
                    <a:pt x="9004394" y="6406161"/>
                    <a:pt x="9004394" y="6318531"/>
                  </a:cubicBezTo>
                  <a:lnTo>
                    <a:pt x="9004394" y="201930"/>
                  </a:lnTo>
                  <a:cubicBezTo>
                    <a:pt x="9004393" y="149860"/>
                    <a:pt x="8978993" y="104140"/>
                    <a:pt x="8940894" y="74930"/>
                  </a:cubicBezTo>
                  <a:close/>
                  <a:moveTo>
                    <a:pt x="12700" y="6275351"/>
                  </a:moveTo>
                  <a:lnTo>
                    <a:pt x="12700" y="158750"/>
                  </a:lnTo>
                  <a:cubicBezTo>
                    <a:pt x="12700" y="78740"/>
                    <a:pt x="78740" y="12700"/>
                    <a:pt x="158750" y="12700"/>
                  </a:cubicBezTo>
                  <a:lnTo>
                    <a:pt x="8806273" y="12700"/>
                  </a:lnTo>
                  <a:cubicBezTo>
                    <a:pt x="8886283" y="12700"/>
                    <a:pt x="8952323" y="78740"/>
                    <a:pt x="8952323" y="158750"/>
                  </a:cubicBezTo>
                  <a:lnTo>
                    <a:pt x="8952323" y="6275351"/>
                  </a:lnTo>
                  <a:cubicBezTo>
                    <a:pt x="8952323" y="6355361"/>
                    <a:pt x="8886283" y="6421401"/>
                    <a:pt x="8806273" y="6421401"/>
                  </a:cubicBezTo>
                  <a:lnTo>
                    <a:pt x="158750" y="6421401"/>
                  </a:lnTo>
                  <a:cubicBezTo>
                    <a:pt x="78740" y="6421401"/>
                    <a:pt x="12700" y="6356631"/>
                    <a:pt x="12700" y="6275351"/>
                  </a:cubicBezTo>
                  <a:close/>
                  <a:moveTo>
                    <a:pt x="8992963" y="6318531"/>
                  </a:moveTo>
                  <a:cubicBezTo>
                    <a:pt x="8992963" y="6398541"/>
                    <a:pt x="8925654" y="6464581"/>
                    <a:pt x="8845644" y="6464581"/>
                  </a:cubicBezTo>
                  <a:lnTo>
                    <a:pt x="252123" y="6464581"/>
                  </a:lnTo>
                  <a:cubicBezTo>
                    <a:pt x="157480" y="6464581"/>
                    <a:pt x="120650" y="6448071"/>
                    <a:pt x="93980" y="6420131"/>
                  </a:cubicBezTo>
                  <a:cubicBezTo>
                    <a:pt x="114300" y="6429021"/>
                    <a:pt x="135890" y="6434101"/>
                    <a:pt x="160020" y="6434101"/>
                  </a:cubicBezTo>
                  <a:lnTo>
                    <a:pt x="8807544" y="6434101"/>
                  </a:lnTo>
                  <a:cubicBezTo>
                    <a:pt x="8895173" y="6434101"/>
                    <a:pt x="8966294" y="6362981"/>
                    <a:pt x="8966294" y="6275351"/>
                  </a:cubicBezTo>
                  <a:lnTo>
                    <a:pt x="8966294" y="158750"/>
                  </a:lnTo>
                  <a:cubicBezTo>
                    <a:pt x="8966294" y="140970"/>
                    <a:pt x="8962483" y="123190"/>
                    <a:pt x="8957404" y="106680"/>
                  </a:cubicBezTo>
                  <a:cubicBezTo>
                    <a:pt x="8978994" y="132080"/>
                    <a:pt x="8992963" y="165100"/>
                    <a:pt x="8992963" y="201930"/>
                  </a:cubicBezTo>
                  <a:lnTo>
                    <a:pt x="8992963" y="6318531"/>
                  </a:lnTo>
                  <a:cubicBezTo>
                    <a:pt x="8992963" y="6318531"/>
                    <a:pt x="8992963" y="6318531"/>
                    <a:pt x="8992963" y="6318531"/>
                  </a:cubicBezTo>
                  <a:close/>
                </a:path>
              </a:pathLst>
            </a:custGeom>
            <a:solidFill>
              <a:srgbClr val="6D592D"/>
            </a:solidFill>
          </p:spPr>
        </p:sp>
      </p:grpSp>
      <p:pic>
        <p:nvPicPr>
          <p:cNvPr id="43" name="Picture 16">
            <a:extLst>
              <a:ext uri="{FF2B5EF4-FFF2-40B4-BE49-F238E27FC236}">
                <a16:creationId xmlns="" xmlns:a16="http://schemas.microsoft.com/office/drawing/2014/main" id="{4E43652F-D68D-4E68-AE2F-B36DD326FB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27842" y="2817609"/>
            <a:ext cx="502034" cy="502034"/>
          </a:xfrm>
          <a:prstGeom prst="rect">
            <a:avLst/>
          </a:prstGeom>
        </p:spPr>
      </p:pic>
      <p:pic>
        <p:nvPicPr>
          <p:cNvPr id="45" name="Picture 18">
            <a:extLst>
              <a:ext uri="{FF2B5EF4-FFF2-40B4-BE49-F238E27FC236}">
                <a16:creationId xmlns="" xmlns:a16="http://schemas.microsoft.com/office/drawing/2014/main" id="{D2266A2C-B277-4864-805A-373FDF2B2FB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323751" y="3859482"/>
            <a:ext cx="3512690" cy="2950660"/>
          </a:xfrm>
          <a:prstGeom prst="rect">
            <a:avLst/>
          </a:prstGeom>
        </p:spPr>
      </p:pic>
      <p:pic>
        <p:nvPicPr>
          <p:cNvPr id="46" name="Picture 19">
            <a:extLst>
              <a:ext uri="{FF2B5EF4-FFF2-40B4-BE49-F238E27FC236}">
                <a16:creationId xmlns="" xmlns:a16="http://schemas.microsoft.com/office/drawing/2014/main" id="{165EDFBB-88D7-43A4-BD1C-3CD418BC54C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345353" y="5974290"/>
            <a:ext cx="772334" cy="899370"/>
          </a:xfrm>
          <a:prstGeom prst="rect">
            <a:avLst/>
          </a:prstGeom>
        </p:spPr>
      </p:pic>
      <p:sp>
        <p:nvSpPr>
          <p:cNvPr id="47" name="TextBox 46">
            <a:extLst>
              <a:ext uri="{FF2B5EF4-FFF2-40B4-BE49-F238E27FC236}">
                <a16:creationId xmlns="" xmlns:a16="http://schemas.microsoft.com/office/drawing/2014/main" id="{5EBE711F-C95E-43CA-AF66-30D0BC3628D9}"/>
              </a:ext>
            </a:extLst>
          </p:cNvPr>
          <p:cNvSpPr txBox="1"/>
          <p:nvPr/>
        </p:nvSpPr>
        <p:spPr>
          <a:xfrm>
            <a:off x="1757062" y="2471059"/>
            <a:ext cx="8677875" cy="800412"/>
          </a:xfrm>
          <a:prstGeom prst="rect">
            <a:avLst/>
          </a:prstGeom>
          <a:noFill/>
        </p:spPr>
        <p:txBody>
          <a:bodyPr wrap="square">
            <a:spAutoFit/>
          </a:bodyPr>
          <a:lstStyle/>
          <a:p>
            <a:pPr marL="0" marR="0" algn="ctr">
              <a:lnSpc>
                <a:spcPct val="150000"/>
              </a:lnSpc>
              <a:spcBef>
                <a:spcPts val="200"/>
              </a:spcBef>
              <a:spcAft>
                <a:spcPts val="0"/>
              </a:spcAft>
            </a:pP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BÀI</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2: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QUY</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TRÌNH</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35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fr-FR" sz="3500" b="1"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3500" b="1" dirty="0">
              <a:solidFill>
                <a:srgbClr val="00B0F0"/>
              </a:solidFill>
              <a:effectLst/>
              <a:latin typeface="Arial" panose="020B0604020202020204" pitchFamily="34" charset="0"/>
              <a:ea typeface="DengXian Light" panose="02010600030101010101" pitchFamily="2" charset="-122"/>
              <a:cs typeface="Arial" panose="020B0604020202020204" pitchFamily="34" charset="0"/>
            </a:endParaRPr>
          </a:p>
        </p:txBody>
      </p:sp>
      <p:grpSp>
        <p:nvGrpSpPr>
          <p:cNvPr id="48" name="Group 4">
            <a:extLst>
              <a:ext uri="{FF2B5EF4-FFF2-40B4-BE49-F238E27FC236}">
                <a16:creationId xmlns="" xmlns:a16="http://schemas.microsoft.com/office/drawing/2014/main" id="{51930012-2648-48EE-98BD-DEBA96C480C7}"/>
              </a:ext>
            </a:extLst>
          </p:cNvPr>
          <p:cNvGrpSpPr/>
          <p:nvPr/>
        </p:nvGrpSpPr>
        <p:grpSpPr>
          <a:xfrm>
            <a:off x="5281202" y="569365"/>
            <a:ext cx="3106543" cy="1712196"/>
            <a:chOff x="351790" y="351790"/>
            <a:chExt cx="2940050" cy="2954020"/>
          </a:xfrm>
        </p:grpSpPr>
        <p:sp>
          <p:nvSpPr>
            <p:cNvPr id="49" name="Freeform 5">
              <a:extLst>
                <a:ext uri="{FF2B5EF4-FFF2-40B4-BE49-F238E27FC236}">
                  <a16:creationId xmlns="" xmlns:a16="http://schemas.microsoft.com/office/drawing/2014/main" id="{89CF5652-70BF-4DC8-B528-D888EA50464F}"/>
                </a:ext>
              </a:extLst>
            </p:cNvPr>
            <p:cNvSpPr/>
            <p:nvPr/>
          </p:nvSpPr>
          <p:spPr>
            <a:xfrm>
              <a:off x="390545" y="1321671"/>
              <a:ext cx="6388680" cy="2086525"/>
            </a:xfrm>
            <a:custGeom>
              <a:avLst/>
              <a:gdLst/>
              <a:ahLst/>
              <a:cxnLst/>
              <a:rect l="l" t="t" r="r" b="b"/>
              <a:pathLst>
                <a:path w="6388680" h="2086525">
                  <a:moveTo>
                    <a:pt x="429290" y="1050815"/>
                  </a:moveTo>
                  <a:cubicBezTo>
                    <a:pt x="429290" y="1103887"/>
                    <a:pt x="333893" y="1146344"/>
                    <a:pt x="214645" y="1146344"/>
                  </a:cubicBezTo>
                  <a:cubicBezTo>
                    <a:pt x="95398" y="1146344"/>
                    <a:pt x="0" y="1103887"/>
                    <a:pt x="0" y="1050815"/>
                  </a:cubicBezTo>
                  <a:cubicBezTo>
                    <a:pt x="0" y="997744"/>
                    <a:pt x="95398" y="955286"/>
                    <a:pt x="214645" y="955286"/>
                  </a:cubicBezTo>
                  <a:cubicBezTo>
                    <a:pt x="333893" y="955286"/>
                    <a:pt x="429290" y="997744"/>
                    <a:pt x="429290" y="1050815"/>
                  </a:cubicBezTo>
                  <a:close/>
                  <a:moveTo>
                    <a:pt x="2355133" y="0"/>
                  </a:moveTo>
                  <a:cubicBezTo>
                    <a:pt x="2235885" y="0"/>
                    <a:pt x="2140488" y="42457"/>
                    <a:pt x="2140488" y="95529"/>
                  </a:cubicBezTo>
                  <a:cubicBezTo>
                    <a:pt x="2140488" y="148600"/>
                    <a:pt x="2235885" y="191057"/>
                    <a:pt x="2355133" y="191057"/>
                  </a:cubicBezTo>
                  <a:cubicBezTo>
                    <a:pt x="2474380" y="191057"/>
                    <a:pt x="2569778" y="148600"/>
                    <a:pt x="2569778" y="95529"/>
                  </a:cubicBezTo>
                  <a:cubicBezTo>
                    <a:pt x="2569778" y="42457"/>
                    <a:pt x="2474380" y="0"/>
                    <a:pt x="2355133" y="0"/>
                  </a:cubicBezTo>
                  <a:close/>
                  <a:moveTo>
                    <a:pt x="4501582" y="0"/>
                  </a:moveTo>
                  <a:cubicBezTo>
                    <a:pt x="4382335" y="0"/>
                    <a:pt x="4286937" y="42457"/>
                    <a:pt x="4286937" y="95529"/>
                  </a:cubicBezTo>
                  <a:cubicBezTo>
                    <a:pt x="4286937" y="148600"/>
                    <a:pt x="4382335" y="191057"/>
                    <a:pt x="4501582" y="191057"/>
                  </a:cubicBezTo>
                  <a:cubicBezTo>
                    <a:pt x="4620829" y="191057"/>
                    <a:pt x="4716227" y="148600"/>
                    <a:pt x="4716227" y="95529"/>
                  </a:cubicBezTo>
                  <a:cubicBezTo>
                    <a:pt x="4716227" y="42457"/>
                    <a:pt x="4617848" y="0"/>
                    <a:pt x="4501582" y="0"/>
                  </a:cubicBezTo>
                  <a:close/>
                  <a:moveTo>
                    <a:pt x="6297240" y="955287"/>
                  </a:moveTo>
                  <a:cubicBezTo>
                    <a:pt x="6246440" y="955287"/>
                    <a:pt x="6205800" y="997744"/>
                    <a:pt x="6205800" y="1050815"/>
                  </a:cubicBezTo>
                  <a:cubicBezTo>
                    <a:pt x="6205800" y="1103887"/>
                    <a:pt x="6246440" y="1146344"/>
                    <a:pt x="6297240" y="1146344"/>
                  </a:cubicBezTo>
                  <a:cubicBezTo>
                    <a:pt x="6348040" y="1146344"/>
                    <a:pt x="6388680" y="1103887"/>
                    <a:pt x="6388680" y="1050815"/>
                  </a:cubicBezTo>
                  <a:cubicBezTo>
                    <a:pt x="6388680" y="997744"/>
                    <a:pt x="6348040" y="955287"/>
                    <a:pt x="6297240" y="955287"/>
                  </a:cubicBezTo>
                  <a:close/>
                  <a:moveTo>
                    <a:pt x="4501582" y="1903645"/>
                  </a:moveTo>
                  <a:cubicBezTo>
                    <a:pt x="4382335" y="1903645"/>
                    <a:pt x="4286937" y="1944285"/>
                    <a:pt x="4286937" y="1995085"/>
                  </a:cubicBezTo>
                  <a:cubicBezTo>
                    <a:pt x="4286937" y="2045885"/>
                    <a:pt x="4382335" y="2086525"/>
                    <a:pt x="4501582" y="2086525"/>
                  </a:cubicBezTo>
                  <a:cubicBezTo>
                    <a:pt x="4620829" y="2086525"/>
                    <a:pt x="4716227" y="2045885"/>
                    <a:pt x="4716227" y="1995085"/>
                  </a:cubicBezTo>
                  <a:cubicBezTo>
                    <a:pt x="4716227" y="1944285"/>
                    <a:pt x="4617848" y="1903645"/>
                    <a:pt x="4501582" y="1903645"/>
                  </a:cubicBezTo>
                  <a:close/>
                </a:path>
              </a:pathLst>
            </a:custGeom>
            <a:solidFill>
              <a:srgbClr val="EBC676"/>
            </a:solidFill>
          </p:spPr>
        </p:sp>
        <p:sp>
          <p:nvSpPr>
            <p:cNvPr id="50" name="Freeform 6">
              <a:extLst>
                <a:ext uri="{FF2B5EF4-FFF2-40B4-BE49-F238E27FC236}">
                  <a16:creationId xmlns="" xmlns:a16="http://schemas.microsoft.com/office/drawing/2014/main" id="{422D31E6-179D-4711-8310-6A9ECC14D190}"/>
                </a:ext>
              </a:extLst>
            </p:cNvPr>
            <p:cNvSpPr/>
            <p:nvPr/>
          </p:nvSpPr>
          <p:spPr>
            <a:xfrm>
              <a:off x="351790" y="351790"/>
              <a:ext cx="6427435" cy="3070376"/>
            </a:xfrm>
            <a:custGeom>
              <a:avLst/>
              <a:gdLst/>
              <a:ahLst/>
              <a:cxnLst/>
              <a:rect l="l" t="t" r="r" b="b"/>
              <a:pathLst>
                <a:path w="6427435" h="3070376">
                  <a:moveTo>
                    <a:pt x="6424895" y="1000397"/>
                  </a:moveTo>
                  <a:lnTo>
                    <a:pt x="6362665" y="1065410"/>
                  </a:lnTo>
                  <a:lnTo>
                    <a:pt x="6424895" y="1130422"/>
                  </a:lnTo>
                  <a:lnTo>
                    <a:pt x="6398225" y="1158285"/>
                  </a:lnTo>
                  <a:lnTo>
                    <a:pt x="6335995" y="1093272"/>
                  </a:lnTo>
                  <a:lnTo>
                    <a:pt x="6275035" y="1158285"/>
                  </a:lnTo>
                  <a:lnTo>
                    <a:pt x="6248365" y="1130422"/>
                  </a:lnTo>
                  <a:lnTo>
                    <a:pt x="6310595" y="1065410"/>
                  </a:lnTo>
                  <a:lnTo>
                    <a:pt x="6248365" y="1000397"/>
                  </a:lnTo>
                  <a:lnTo>
                    <a:pt x="6275035" y="972535"/>
                  </a:lnTo>
                  <a:lnTo>
                    <a:pt x="6335995" y="1037547"/>
                  </a:lnTo>
                  <a:lnTo>
                    <a:pt x="6398225" y="972535"/>
                  </a:lnTo>
                  <a:lnTo>
                    <a:pt x="6424895" y="1000397"/>
                  </a:lnTo>
                  <a:close/>
                  <a:moveTo>
                    <a:pt x="6242015" y="111450"/>
                  </a:moveTo>
                  <a:cubicBezTo>
                    <a:pt x="6242015" y="58379"/>
                    <a:pt x="6282655" y="15921"/>
                    <a:pt x="6333455" y="15921"/>
                  </a:cubicBezTo>
                  <a:cubicBezTo>
                    <a:pt x="6384255" y="15921"/>
                    <a:pt x="6424895" y="58379"/>
                    <a:pt x="6424895" y="111450"/>
                  </a:cubicBezTo>
                  <a:cubicBezTo>
                    <a:pt x="6424895" y="164522"/>
                    <a:pt x="6384255" y="206979"/>
                    <a:pt x="6333455" y="206979"/>
                  </a:cubicBezTo>
                  <a:cubicBezTo>
                    <a:pt x="6282655" y="206979"/>
                    <a:pt x="6242015" y="164522"/>
                    <a:pt x="6242015" y="111450"/>
                  </a:cubicBezTo>
                  <a:close/>
                  <a:moveTo>
                    <a:pt x="6280115" y="111450"/>
                  </a:moveTo>
                  <a:cubicBezTo>
                    <a:pt x="6280115" y="141966"/>
                    <a:pt x="6304245" y="167175"/>
                    <a:pt x="6333455" y="167175"/>
                  </a:cubicBezTo>
                  <a:cubicBezTo>
                    <a:pt x="6362665" y="167175"/>
                    <a:pt x="6386795" y="141966"/>
                    <a:pt x="6386795" y="111450"/>
                  </a:cubicBezTo>
                  <a:cubicBezTo>
                    <a:pt x="6386795" y="80934"/>
                    <a:pt x="6362665" y="55725"/>
                    <a:pt x="6333455" y="55725"/>
                  </a:cubicBezTo>
                  <a:cubicBezTo>
                    <a:pt x="6304245" y="55725"/>
                    <a:pt x="6280115" y="80934"/>
                    <a:pt x="6280115" y="111450"/>
                  </a:cubicBezTo>
                  <a:close/>
                  <a:moveTo>
                    <a:pt x="32793" y="1065410"/>
                  </a:moveTo>
                  <a:cubicBezTo>
                    <a:pt x="32793" y="1012338"/>
                    <a:pt x="128191" y="969881"/>
                    <a:pt x="247438" y="969881"/>
                  </a:cubicBezTo>
                  <a:cubicBezTo>
                    <a:pt x="366685" y="969881"/>
                    <a:pt x="462083" y="1012338"/>
                    <a:pt x="462083" y="1065410"/>
                  </a:cubicBezTo>
                  <a:cubicBezTo>
                    <a:pt x="462083" y="1118481"/>
                    <a:pt x="366685" y="1160938"/>
                    <a:pt x="247438" y="1160938"/>
                  </a:cubicBezTo>
                  <a:cubicBezTo>
                    <a:pt x="128191" y="1160938"/>
                    <a:pt x="32793" y="1118481"/>
                    <a:pt x="32793" y="1065410"/>
                  </a:cubicBezTo>
                  <a:close/>
                  <a:moveTo>
                    <a:pt x="122228" y="1065410"/>
                  </a:moveTo>
                  <a:cubicBezTo>
                    <a:pt x="122228" y="1095926"/>
                    <a:pt x="178871" y="1121135"/>
                    <a:pt x="247438" y="1121135"/>
                  </a:cubicBezTo>
                  <a:cubicBezTo>
                    <a:pt x="316005" y="1121135"/>
                    <a:pt x="372647" y="1095926"/>
                    <a:pt x="372647" y="1065410"/>
                  </a:cubicBezTo>
                  <a:cubicBezTo>
                    <a:pt x="372647" y="1034894"/>
                    <a:pt x="316005" y="1009685"/>
                    <a:pt x="247438" y="1009685"/>
                  </a:cubicBezTo>
                  <a:cubicBezTo>
                    <a:pt x="178871" y="1009685"/>
                    <a:pt x="122228" y="1034894"/>
                    <a:pt x="122228" y="1065410"/>
                  </a:cubicBezTo>
                  <a:close/>
                  <a:moveTo>
                    <a:pt x="295137" y="2858286"/>
                  </a:moveTo>
                  <a:lnTo>
                    <a:pt x="205701" y="2858286"/>
                  </a:lnTo>
                  <a:lnTo>
                    <a:pt x="205701" y="2945916"/>
                  </a:lnTo>
                  <a:lnTo>
                    <a:pt x="0" y="2945916"/>
                  </a:lnTo>
                  <a:lnTo>
                    <a:pt x="0" y="2984016"/>
                  </a:lnTo>
                  <a:lnTo>
                    <a:pt x="202720" y="2984016"/>
                  </a:lnTo>
                  <a:lnTo>
                    <a:pt x="202720" y="3070376"/>
                  </a:lnTo>
                  <a:lnTo>
                    <a:pt x="292156" y="3070376"/>
                  </a:lnTo>
                  <a:lnTo>
                    <a:pt x="292156" y="2982746"/>
                  </a:lnTo>
                  <a:lnTo>
                    <a:pt x="497857" y="2982746"/>
                  </a:lnTo>
                  <a:lnTo>
                    <a:pt x="497857" y="2944646"/>
                  </a:lnTo>
                  <a:lnTo>
                    <a:pt x="295137" y="2944646"/>
                  </a:lnTo>
                  <a:lnTo>
                    <a:pt x="295137" y="2858286"/>
                  </a:lnTo>
                  <a:close/>
                  <a:moveTo>
                    <a:pt x="110304" y="204325"/>
                  </a:moveTo>
                  <a:lnTo>
                    <a:pt x="256381" y="139313"/>
                  </a:lnTo>
                  <a:lnTo>
                    <a:pt x="402459" y="204325"/>
                  </a:lnTo>
                  <a:lnTo>
                    <a:pt x="462083" y="176463"/>
                  </a:lnTo>
                  <a:lnTo>
                    <a:pt x="318986" y="111450"/>
                  </a:lnTo>
                  <a:lnTo>
                    <a:pt x="462083" y="46438"/>
                  </a:lnTo>
                  <a:lnTo>
                    <a:pt x="399478" y="18575"/>
                  </a:lnTo>
                  <a:lnTo>
                    <a:pt x="256381" y="83588"/>
                  </a:lnTo>
                  <a:lnTo>
                    <a:pt x="113285" y="18575"/>
                  </a:lnTo>
                  <a:lnTo>
                    <a:pt x="50680" y="46438"/>
                  </a:lnTo>
                  <a:lnTo>
                    <a:pt x="193777" y="110123"/>
                  </a:lnTo>
                  <a:lnTo>
                    <a:pt x="47699" y="176463"/>
                  </a:lnTo>
                  <a:lnTo>
                    <a:pt x="110304" y="204325"/>
                  </a:lnTo>
                  <a:close/>
                  <a:moveTo>
                    <a:pt x="6427435" y="2964966"/>
                  </a:moveTo>
                  <a:cubicBezTo>
                    <a:pt x="6427435" y="3015766"/>
                    <a:pt x="6386795" y="3056406"/>
                    <a:pt x="6335995" y="3056406"/>
                  </a:cubicBezTo>
                  <a:cubicBezTo>
                    <a:pt x="6285195" y="3056406"/>
                    <a:pt x="6244555" y="3015766"/>
                    <a:pt x="6244555" y="2964966"/>
                  </a:cubicBezTo>
                  <a:cubicBezTo>
                    <a:pt x="6244555" y="2914166"/>
                    <a:pt x="6285195" y="2873526"/>
                    <a:pt x="6335995" y="2873526"/>
                  </a:cubicBezTo>
                  <a:cubicBezTo>
                    <a:pt x="6386795" y="2873526"/>
                    <a:pt x="6427435" y="2914166"/>
                    <a:pt x="6427435" y="2964966"/>
                  </a:cubicBezTo>
                  <a:close/>
                  <a:moveTo>
                    <a:pt x="6389335" y="2964966"/>
                  </a:moveTo>
                  <a:cubicBezTo>
                    <a:pt x="6389335" y="2935756"/>
                    <a:pt x="6365205" y="2911626"/>
                    <a:pt x="6335995" y="2911626"/>
                  </a:cubicBezTo>
                  <a:cubicBezTo>
                    <a:pt x="6306785" y="2911626"/>
                    <a:pt x="6282655" y="2935756"/>
                    <a:pt x="6282655" y="2964966"/>
                  </a:cubicBezTo>
                  <a:cubicBezTo>
                    <a:pt x="6282655" y="2994176"/>
                    <a:pt x="6306785" y="3018306"/>
                    <a:pt x="6335995" y="3018306"/>
                  </a:cubicBezTo>
                  <a:cubicBezTo>
                    <a:pt x="6365205" y="3018306"/>
                    <a:pt x="6389335" y="2994176"/>
                    <a:pt x="6389335" y="2964966"/>
                  </a:cubicBezTo>
                  <a:close/>
                  <a:moveTo>
                    <a:pt x="4683434" y="1927821"/>
                  </a:moveTo>
                  <a:lnTo>
                    <a:pt x="4537356" y="1992834"/>
                  </a:lnTo>
                  <a:lnTo>
                    <a:pt x="4394259" y="1927821"/>
                  </a:lnTo>
                  <a:lnTo>
                    <a:pt x="4331655" y="1955683"/>
                  </a:lnTo>
                  <a:lnTo>
                    <a:pt x="4477733" y="2020696"/>
                  </a:lnTo>
                  <a:lnTo>
                    <a:pt x="4331655" y="2085709"/>
                  </a:lnTo>
                  <a:lnTo>
                    <a:pt x="4394259" y="2113571"/>
                  </a:lnTo>
                  <a:lnTo>
                    <a:pt x="4537356" y="2048559"/>
                  </a:lnTo>
                  <a:lnTo>
                    <a:pt x="4683434" y="2113571"/>
                  </a:lnTo>
                  <a:lnTo>
                    <a:pt x="4746039" y="2085709"/>
                  </a:lnTo>
                  <a:lnTo>
                    <a:pt x="4599961" y="2020696"/>
                  </a:lnTo>
                  <a:lnTo>
                    <a:pt x="4746039" y="1955683"/>
                  </a:lnTo>
                  <a:lnTo>
                    <a:pt x="4683434" y="1927821"/>
                  </a:lnTo>
                  <a:close/>
                  <a:moveTo>
                    <a:pt x="4585055" y="0"/>
                  </a:moveTo>
                  <a:lnTo>
                    <a:pt x="4495620" y="0"/>
                  </a:lnTo>
                  <a:lnTo>
                    <a:pt x="4495620" y="91548"/>
                  </a:lnTo>
                  <a:lnTo>
                    <a:pt x="4292899" y="91548"/>
                  </a:lnTo>
                  <a:lnTo>
                    <a:pt x="4292899" y="131352"/>
                  </a:lnTo>
                  <a:lnTo>
                    <a:pt x="4492638" y="131352"/>
                  </a:lnTo>
                  <a:lnTo>
                    <a:pt x="4492638" y="221573"/>
                  </a:lnTo>
                  <a:lnTo>
                    <a:pt x="4582074" y="221573"/>
                  </a:lnTo>
                  <a:lnTo>
                    <a:pt x="4582074" y="130025"/>
                  </a:lnTo>
                  <a:lnTo>
                    <a:pt x="4790756" y="130025"/>
                  </a:lnTo>
                  <a:lnTo>
                    <a:pt x="4790756" y="90221"/>
                  </a:lnTo>
                  <a:lnTo>
                    <a:pt x="4585055" y="90221"/>
                  </a:lnTo>
                  <a:lnTo>
                    <a:pt x="4585055" y="0"/>
                  </a:lnTo>
                  <a:close/>
                  <a:moveTo>
                    <a:pt x="2608532" y="2020696"/>
                  </a:moveTo>
                  <a:cubicBezTo>
                    <a:pt x="2608532" y="2073768"/>
                    <a:pt x="2513135" y="2116225"/>
                    <a:pt x="2393888" y="2116225"/>
                  </a:cubicBezTo>
                  <a:cubicBezTo>
                    <a:pt x="2274640" y="2116225"/>
                    <a:pt x="2179243" y="2073768"/>
                    <a:pt x="2179243" y="2020696"/>
                  </a:cubicBezTo>
                  <a:cubicBezTo>
                    <a:pt x="2179243" y="1967625"/>
                    <a:pt x="2274640" y="1925167"/>
                    <a:pt x="2393888" y="1925167"/>
                  </a:cubicBezTo>
                  <a:cubicBezTo>
                    <a:pt x="2513135" y="1925167"/>
                    <a:pt x="2608532" y="1967625"/>
                    <a:pt x="2608532" y="2020696"/>
                  </a:cubicBezTo>
                  <a:close/>
                  <a:moveTo>
                    <a:pt x="2519097" y="2020696"/>
                  </a:moveTo>
                  <a:cubicBezTo>
                    <a:pt x="2519097" y="1990180"/>
                    <a:pt x="2462455" y="1964971"/>
                    <a:pt x="2393888" y="1964971"/>
                  </a:cubicBezTo>
                  <a:cubicBezTo>
                    <a:pt x="2325320" y="1964971"/>
                    <a:pt x="2268678" y="1990180"/>
                    <a:pt x="2268678" y="2020696"/>
                  </a:cubicBezTo>
                  <a:cubicBezTo>
                    <a:pt x="2268678" y="2051212"/>
                    <a:pt x="2325320" y="2076421"/>
                    <a:pt x="2393888" y="2076421"/>
                  </a:cubicBezTo>
                  <a:cubicBezTo>
                    <a:pt x="2462455" y="2076421"/>
                    <a:pt x="2519097" y="2051212"/>
                    <a:pt x="2519097" y="2020696"/>
                  </a:cubicBezTo>
                  <a:close/>
                  <a:moveTo>
                    <a:pt x="2614495" y="111450"/>
                  </a:moveTo>
                  <a:cubicBezTo>
                    <a:pt x="2614495" y="164522"/>
                    <a:pt x="2519097" y="206979"/>
                    <a:pt x="2399850" y="206979"/>
                  </a:cubicBezTo>
                  <a:cubicBezTo>
                    <a:pt x="2280603" y="206979"/>
                    <a:pt x="2185205" y="164522"/>
                    <a:pt x="2185205" y="111450"/>
                  </a:cubicBezTo>
                  <a:cubicBezTo>
                    <a:pt x="2185205" y="58379"/>
                    <a:pt x="2283584" y="15921"/>
                    <a:pt x="2399850" y="15921"/>
                  </a:cubicBezTo>
                  <a:cubicBezTo>
                    <a:pt x="2519097" y="15921"/>
                    <a:pt x="2614495" y="58379"/>
                    <a:pt x="2614495" y="111450"/>
                  </a:cubicBezTo>
                  <a:close/>
                  <a:moveTo>
                    <a:pt x="2525060" y="111450"/>
                  </a:moveTo>
                  <a:cubicBezTo>
                    <a:pt x="2525060" y="80934"/>
                    <a:pt x="2468417" y="55725"/>
                    <a:pt x="2399850" y="55725"/>
                  </a:cubicBezTo>
                  <a:cubicBezTo>
                    <a:pt x="2331283" y="55725"/>
                    <a:pt x="2274640" y="80934"/>
                    <a:pt x="2274640" y="111450"/>
                  </a:cubicBezTo>
                  <a:cubicBezTo>
                    <a:pt x="2274640" y="141966"/>
                    <a:pt x="2331283" y="167175"/>
                    <a:pt x="2399850" y="167175"/>
                  </a:cubicBezTo>
                  <a:cubicBezTo>
                    <a:pt x="2468417" y="167175"/>
                    <a:pt x="2525060" y="141966"/>
                    <a:pt x="2525060" y="111450"/>
                  </a:cubicBezTo>
                  <a:close/>
                  <a:moveTo>
                    <a:pt x="2539965" y="2874796"/>
                  </a:moveTo>
                  <a:lnTo>
                    <a:pt x="2396869" y="2937026"/>
                  </a:lnTo>
                  <a:lnTo>
                    <a:pt x="2250791" y="2874796"/>
                  </a:lnTo>
                  <a:lnTo>
                    <a:pt x="2188186" y="2901466"/>
                  </a:lnTo>
                  <a:lnTo>
                    <a:pt x="2334264" y="2963696"/>
                  </a:lnTo>
                  <a:lnTo>
                    <a:pt x="2188186" y="3025926"/>
                  </a:lnTo>
                  <a:lnTo>
                    <a:pt x="2250791" y="3052596"/>
                  </a:lnTo>
                  <a:lnTo>
                    <a:pt x="2396869" y="2990366"/>
                  </a:lnTo>
                  <a:lnTo>
                    <a:pt x="2539965" y="3052596"/>
                  </a:lnTo>
                  <a:lnTo>
                    <a:pt x="2602570" y="3025926"/>
                  </a:lnTo>
                  <a:lnTo>
                    <a:pt x="2456492" y="2963696"/>
                  </a:lnTo>
                  <a:lnTo>
                    <a:pt x="2602570" y="2901466"/>
                  </a:lnTo>
                  <a:lnTo>
                    <a:pt x="2539965" y="2874796"/>
                  </a:lnTo>
                  <a:close/>
                </a:path>
              </a:pathLst>
            </a:custGeom>
            <a:solidFill>
              <a:srgbClr val="6D592D"/>
            </a:solidFill>
          </p:spPr>
        </p:sp>
      </p:grpSp>
      <p:pic>
        <p:nvPicPr>
          <p:cNvPr id="51" name="Picture 16">
            <a:extLst>
              <a:ext uri="{FF2B5EF4-FFF2-40B4-BE49-F238E27FC236}">
                <a16:creationId xmlns="" xmlns:a16="http://schemas.microsoft.com/office/drawing/2014/main" id="{BFA604A8-B749-493B-BE7E-676799A95E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528529" y="3847777"/>
            <a:ext cx="502034" cy="502034"/>
          </a:xfrm>
          <a:prstGeom prst="rect">
            <a:avLst/>
          </a:prstGeom>
        </p:spPr>
      </p:pic>
    </p:spTree>
    <p:extLst>
      <p:ext uri="{BB962C8B-B14F-4D97-AF65-F5344CB8AC3E}">
        <p14:creationId xmlns:p14="http://schemas.microsoft.com/office/powerpoint/2010/main" val="381192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80">
                                          <p:stCondLst>
                                            <p:cond delay="0"/>
                                          </p:stCondLst>
                                        </p:cTn>
                                        <p:tgtEl>
                                          <p:spTgt spid="47"/>
                                        </p:tgtEl>
                                      </p:cBhvr>
                                    </p:animEffect>
                                    <p:anim calcmode="lin" valueType="num">
                                      <p:cBhvr>
                                        <p:cTn id="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 dur="26">
                                          <p:stCondLst>
                                            <p:cond delay="650"/>
                                          </p:stCondLst>
                                        </p:cTn>
                                        <p:tgtEl>
                                          <p:spTgt spid="47"/>
                                        </p:tgtEl>
                                      </p:cBhvr>
                                      <p:to x="100000" y="60000"/>
                                    </p:animScale>
                                    <p:animScale>
                                      <p:cBhvr>
                                        <p:cTn id="14" dur="166" decel="50000">
                                          <p:stCondLst>
                                            <p:cond delay="676"/>
                                          </p:stCondLst>
                                        </p:cTn>
                                        <p:tgtEl>
                                          <p:spTgt spid="47"/>
                                        </p:tgtEl>
                                      </p:cBhvr>
                                      <p:to x="100000" y="100000"/>
                                    </p:animScale>
                                    <p:animScale>
                                      <p:cBhvr>
                                        <p:cTn id="15" dur="26">
                                          <p:stCondLst>
                                            <p:cond delay="1312"/>
                                          </p:stCondLst>
                                        </p:cTn>
                                        <p:tgtEl>
                                          <p:spTgt spid="47"/>
                                        </p:tgtEl>
                                      </p:cBhvr>
                                      <p:to x="100000" y="80000"/>
                                    </p:animScale>
                                    <p:animScale>
                                      <p:cBhvr>
                                        <p:cTn id="16" dur="166" decel="50000">
                                          <p:stCondLst>
                                            <p:cond delay="1338"/>
                                          </p:stCondLst>
                                        </p:cTn>
                                        <p:tgtEl>
                                          <p:spTgt spid="47"/>
                                        </p:tgtEl>
                                      </p:cBhvr>
                                      <p:to x="100000" y="100000"/>
                                    </p:animScale>
                                    <p:animScale>
                                      <p:cBhvr>
                                        <p:cTn id="17" dur="26">
                                          <p:stCondLst>
                                            <p:cond delay="1642"/>
                                          </p:stCondLst>
                                        </p:cTn>
                                        <p:tgtEl>
                                          <p:spTgt spid="47"/>
                                        </p:tgtEl>
                                      </p:cBhvr>
                                      <p:to x="100000" y="90000"/>
                                    </p:animScale>
                                    <p:animScale>
                                      <p:cBhvr>
                                        <p:cTn id="18" dur="166" decel="50000">
                                          <p:stCondLst>
                                            <p:cond delay="1668"/>
                                          </p:stCondLst>
                                        </p:cTn>
                                        <p:tgtEl>
                                          <p:spTgt spid="47"/>
                                        </p:tgtEl>
                                      </p:cBhvr>
                                      <p:to x="100000" y="100000"/>
                                    </p:animScale>
                                    <p:animScale>
                                      <p:cBhvr>
                                        <p:cTn id="19" dur="26">
                                          <p:stCondLst>
                                            <p:cond delay="1808"/>
                                          </p:stCondLst>
                                        </p:cTn>
                                        <p:tgtEl>
                                          <p:spTgt spid="47"/>
                                        </p:tgtEl>
                                      </p:cBhvr>
                                      <p:to x="100000" y="95000"/>
                                    </p:animScale>
                                    <p:animScale>
                                      <p:cBhvr>
                                        <p:cTn id="20"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5856F57-77D5-0242-F4ED-10AA4F4C2437}"/>
              </a:ext>
            </a:extLst>
          </p:cNvPr>
          <p:cNvSpPr txBox="1"/>
          <p:nvPr/>
        </p:nvSpPr>
        <p:spPr>
          <a:xfrm>
            <a:off x="4841731" y="-135844"/>
            <a:ext cx="3854813" cy="901593"/>
          </a:xfrm>
          <a:prstGeom prst="rect">
            <a:avLst/>
          </a:prstGeom>
          <a:noFill/>
        </p:spPr>
        <p:txBody>
          <a:bodyPr wrap="square">
            <a:spAutoFit/>
          </a:bodyPr>
          <a:lstStyle/>
          <a:p>
            <a:pPr>
              <a:lnSpc>
                <a:spcPct val="150000"/>
              </a:lnSpc>
            </a:pPr>
            <a:r>
              <a:rPr lang="fr-FR" sz="4000" b="1" dirty="0" err="1">
                <a:solidFill>
                  <a:srgbClr val="FF0000"/>
                </a:solidFill>
                <a:latin typeface="Arial" panose="020B0604020202020204" pitchFamily="34" charset="0"/>
                <a:cs typeface="Arial" panose="020B0604020202020204" pitchFamily="34" charset="0"/>
              </a:rPr>
              <a:t>LUYỆN</a:t>
            </a:r>
            <a:r>
              <a:rPr lang="fr-FR" sz="4000" b="1" dirty="0">
                <a:solidFill>
                  <a:srgbClr val="FF0000"/>
                </a:solidFill>
                <a:latin typeface="Arial" panose="020B0604020202020204" pitchFamily="34" charset="0"/>
                <a:cs typeface="Arial" panose="020B0604020202020204" pitchFamily="34" charset="0"/>
              </a:rPr>
              <a:t> </a:t>
            </a:r>
            <a:r>
              <a:rPr lang="fr-FR" sz="4000" b="1" dirty="0" err="1">
                <a:solidFill>
                  <a:srgbClr val="FF0000"/>
                </a:solidFill>
                <a:latin typeface="Arial" panose="020B0604020202020204" pitchFamily="34" charset="0"/>
                <a:cs typeface="Arial" panose="020B0604020202020204" pitchFamily="34" charset="0"/>
              </a:rPr>
              <a:t>TẬP</a:t>
            </a:r>
            <a:endParaRPr lang="en-US" sz="40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D4FCBA89-2F66-6D6D-A043-A1ADC34AE4E7}"/>
              </a:ext>
            </a:extLst>
          </p:cNvPr>
          <p:cNvSpPr txBox="1"/>
          <p:nvPr/>
        </p:nvSpPr>
        <p:spPr>
          <a:xfrm>
            <a:off x="0" y="807045"/>
            <a:ext cx="12395084" cy="524887"/>
          </a:xfrm>
          <a:prstGeom prst="rect">
            <a:avLst/>
          </a:prstGeom>
          <a:noFill/>
        </p:spPr>
        <p:txBody>
          <a:bodyPr wrap="square">
            <a:spAutoFit/>
          </a:bodyPr>
          <a:lstStyle/>
          <a:p>
            <a:pPr marR="0" algn="just">
              <a:lnSpc>
                <a:spcPct val="150000"/>
              </a:lnSpc>
              <a:spcBef>
                <a:spcPts val="300"/>
              </a:spcBef>
              <a:spcAft>
                <a:spcPts val="300"/>
              </a:spcAft>
            </a:pPr>
            <a:r>
              <a:rPr lang="en-US" sz="2100" dirty="0">
                <a:solidFill>
                  <a:srgbClr val="C00000"/>
                </a:solidFill>
                <a:effectLst/>
              </a:rPr>
              <a:t>3. </a:t>
            </a:r>
            <a:r>
              <a:rPr lang="vi-VN" sz="2100" dirty="0">
                <a:solidFill>
                  <a:srgbClr val="C00000"/>
                </a:solidFill>
                <a:effectLst/>
              </a:rPr>
              <a:t>Quan sát </a:t>
            </a:r>
            <a:r>
              <a:rPr lang="en-US" sz="2100" dirty="0">
                <a:solidFill>
                  <a:srgbClr val="C00000"/>
                </a:solidFill>
              </a:rPr>
              <a:t>H</a:t>
            </a:r>
            <a:r>
              <a:rPr lang="en-US" sz="2100" dirty="0">
                <a:solidFill>
                  <a:srgbClr val="C00000"/>
                </a:solidFill>
                <a:effectLst/>
              </a:rPr>
              <a:t>.</a:t>
            </a:r>
            <a:r>
              <a:rPr lang="vi-VN" sz="2100" dirty="0">
                <a:solidFill>
                  <a:srgbClr val="C00000"/>
                </a:solidFill>
                <a:effectLst/>
              </a:rPr>
              <a:t>2.11, nêu các phương pháp thu hoạch và cách thức thu hoạch cho từng loại cây trồng</a:t>
            </a:r>
            <a:r>
              <a:rPr lang="en-US" sz="2100" dirty="0">
                <a:solidFill>
                  <a:srgbClr val="C00000"/>
                </a:solidFill>
                <a:effectLst/>
                <a:latin typeface="Arial" panose="020B0604020202020204" pitchFamily="34" charset="0"/>
                <a:cs typeface="Arial" panose="020B0604020202020204" pitchFamily="34" charset="0"/>
              </a:rPr>
              <a:t>?</a:t>
            </a:r>
            <a:endParaRPr lang="vi-VN" sz="2100" dirty="0">
              <a:solidFill>
                <a:srgbClr val="C00000"/>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 xmlns:a16="http://schemas.microsoft.com/office/drawing/2014/main" id="{21C6904D-AA54-9E7F-FFC1-A4C91AB9882A}"/>
              </a:ext>
            </a:extLst>
          </p:cNvPr>
          <p:cNvPicPr>
            <a:picLocks noChangeAspect="1"/>
          </p:cNvPicPr>
          <p:nvPr/>
        </p:nvPicPr>
        <p:blipFill>
          <a:blip r:embed="rId2"/>
          <a:stretch>
            <a:fillRect/>
          </a:stretch>
        </p:blipFill>
        <p:spPr>
          <a:xfrm>
            <a:off x="95883" y="1576334"/>
            <a:ext cx="4937867" cy="2531454"/>
          </a:xfrm>
          <a:prstGeom prst="rect">
            <a:avLst/>
          </a:prstGeom>
        </p:spPr>
      </p:pic>
      <p:pic>
        <p:nvPicPr>
          <p:cNvPr id="10" name="Picture 9">
            <a:extLst>
              <a:ext uri="{FF2B5EF4-FFF2-40B4-BE49-F238E27FC236}">
                <a16:creationId xmlns="" xmlns:a16="http://schemas.microsoft.com/office/drawing/2014/main" id="{766B0060-7CA3-C80D-CBBC-F0B565592341}"/>
              </a:ext>
            </a:extLst>
          </p:cNvPr>
          <p:cNvPicPr>
            <a:picLocks noChangeAspect="1"/>
          </p:cNvPicPr>
          <p:nvPr/>
        </p:nvPicPr>
        <p:blipFill>
          <a:blip r:embed="rId3"/>
          <a:stretch>
            <a:fillRect/>
          </a:stretch>
        </p:blipFill>
        <p:spPr>
          <a:xfrm>
            <a:off x="4976826" y="1560230"/>
            <a:ext cx="3621122" cy="2515814"/>
          </a:xfrm>
          <a:prstGeom prst="rect">
            <a:avLst/>
          </a:prstGeom>
        </p:spPr>
      </p:pic>
      <p:pic>
        <p:nvPicPr>
          <p:cNvPr id="14" name="Picture 13">
            <a:extLst>
              <a:ext uri="{FF2B5EF4-FFF2-40B4-BE49-F238E27FC236}">
                <a16:creationId xmlns="" xmlns:a16="http://schemas.microsoft.com/office/drawing/2014/main" id="{B96F339C-3077-785A-2A1C-E6B87C43E185}"/>
              </a:ext>
            </a:extLst>
          </p:cNvPr>
          <p:cNvPicPr>
            <a:picLocks noChangeAspect="1"/>
          </p:cNvPicPr>
          <p:nvPr/>
        </p:nvPicPr>
        <p:blipFill>
          <a:blip r:embed="rId4"/>
          <a:stretch>
            <a:fillRect/>
          </a:stretch>
        </p:blipFill>
        <p:spPr>
          <a:xfrm>
            <a:off x="95882" y="4066890"/>
            <a:ext cx="4937867" cy="2184619"/>
          </a:xfrm>
          <a:prstGeom prst="rect">
            <a:avLst/>
          </a:prstGeom>
        </p:spPr>
      </p:pic>
      <p:sp>
        <p:nvSpPr>
          <p:cNvPr id="17" name="Rectangle: Rounded Corners 16">
            <a:extLst>
              <a:ext uri="{FF2B5EF4-FFF2-40B4-BE49-F238E27FC236}">
                <a16:creationId xmlns="" xmlns:a16="http://schemas.microsoft.com/office/drawing/2014/main" id="{69182C78-BCEF-8032-8932-B586500FCAD5}"/>
              </a:ext>
            </a:extLst>
          </p:cNvPr>
          <p:cNvSpPr/>
          <p:nvPr/>
        </p:nvSpPr>
        <p:spPr>
          <a:xfrm>
            <a:off x="95883" y="807045"/>
            <a:ext cx="12000234" cy="62362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ch vẽ cỏ ba lá mới nhất 2022 - Vẽ.vn">
            <a:extLst>
              <a:ext uri="{FF2B5EF4-FFF2-40B4-BE49-F238E27FC236}">
                <a16:creationId xmlns="" xmlns:a16="http://schemas.microsoft.com/office/drawing/2014/main" id="{803A4CDE-A5F4-75AA-A61F-4BFA6879A6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6756" y="-67380"/>
            <a:ext cx="1050344" cy="10472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ách vẽ cỏ ba lá mới nhất 2022 - Vẽ.vn">
            <a:extLst>
              <a:ext uri="{FF2B5EF4-FFF2-40B4-BE49-F238E27FC236}">
                <a16:creationId xmlns="" xmlns:a16="http://schemas.microsoft.com/office/drawing/2014/main" id="{D0F904DD-AF69-20D1-CB6A-3317B0264F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0642" y="1764"/>
            <a:ext cx="1050344" cy="10472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6B88F648-0B18-314D-41D3-5137F558C27B}"/>
              </a:ext>
            </a:extLst>
          </p:cNvPr>
          <p:cNvSpPr txBox="1"/>
          <p:nvPr/>
        </p:nvSpPr>
        <p:spPr>
          <a:xfrm>
            <a:off x="5367406" y="4589405"/>
            <a:ext cx="3151024" cy="1553054"/>
          </a:xfrm>
          <a:prstGeom prst="rect">
            <a:avLst/>
          </a:prstGeom>
          <a:noFill/>
        </p:spPr>
        <p:txBody>
          <a:bodyPr wrap="square">
            <a:spAutoFit/>
          </a:bodyPr>
          <a:lstStyle/>
          <a:p>
            <a:pPr marL="342900" marR="0" lvl="0" indent="-342900" algn="just">
              <a:lnSpc>
                <a:spcPct val="150000"/>
              </a:lnSpc>
              <a:spcBef>
                <a:spcPts val="300"/>
              </a:spcBef>
              <a:spcAft>
                <a:spcPts val="0"/>
              </a:spcAft>
              <a:buFont typeface="Courier New" panose="02070309020205020404" pitchFamily="49" charset="0"/>
              <a:buChar char="o"/>
            </a:pPr>
            <a:r>
              <a:rPr lang="en-US" sz="2200" dirty="0">
                <a:solidFill>
                  <a:srgbClr val="0070C0"/>
                </a:solidFill>
                <a:effectLst/>
                <a:latin typeface="Arial" panose="020B0604020202020204" pitchFamily="34" charset="0"/>
                <a:cs typeface="Arial" panose="020B0604020202020204" pitchFamily="34" charset="0"/>
              </a:rPr>
              <a:t>a – </a:t>
            </a:r>
            <a:r>
              <a:rPr lang="en-US" sz="2200" dirty="0" err="1">
                <a:solidFill>
                  <a:srgbClr val="0070C0"/>
                </a:solidFill>
                <a:effectLst/>
                <a:latin typeface="Arial" panose="020B0604020202020204" pitchFamily="34" charset="0"/>
                <a:cs typeface="Arial" panose="020B0604020202020204" pitchFamily="34" charset="0"/>
              </a:rPr>
              <a:t>hái</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bằng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tay</a:t>
            </a:r>
            <a:r>
              <a:rPr lang="en-US" sz="2200" dirty="0">
                <a:solidFill>
                  <a:srgbClr val="0070C0"/>
                </a:solidFill>
                <a:effectLst/>
                <a:latin typeface="Arial" panose="020B0604020202020204" pitchFamily="34" charset="0"/>
                <a:cs typeface="Arial" panose="020B0604020202020204" pitchFamily="34" charset="0"/>
              </a:rPr>
              <a:t>; </a:t>
            </a:r>
          </a:p>
          <a:p>
            <a:pPr marL="342900" marR="0" lvl="0" indent="-342900" algn="just">
              <a:lnSpc>
                <a:spcPct val="150000"/>
              </a:lnSpc>
              <a:spcBef>
                <a:spcPts val="0"/>
              </a:spcBef>
              <a:spcAft>
                <a:spcPts val="0"/>
              </a:spcAft>
              <a:buFont typeface="Courier New" panose="02070309020205020404" pitchFamily="49" charset="0"/>
              <a:buChar char="o"/>
            </a:pPr>
            <a:r>
              <a:rPr lang="en-US" sz="2200" dirty="0">
                <a:solidFill>
                  <a:srgbClr val="0070C0"/>
                </a:solidFill>
                <a:effectLst/>
                <a:latin typeface="Arial" panose="020B0604020202020204" pitchFamily="34" charset="0"/>
                <a:cs typeface="Arial" panose="020B0604020202020204" pitchFamily="34" charset="0"/>
              </a:rPr>
              <a:t>b - </a:t>
            </a:r>
            <a:r>
              <a:rPr lang="en-US" sz="2200" dirty="0" err="1">
                <a:solidFill>
                  <a:srgbClr val="0070C0"/>
                </a:solidFill>
                <a:effectLst/>
                <a:latin typeface="Arial" panose="020B0604020202020204" pitchFamily="34" charset="0"/>
                <a:cs typeface="Arial" panose="020B0604020202020204" pitchFamily="34" charset="0"/>
              </a:rPr>
              <a:t>hái</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bằng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máy</a:t>
            </a:r>
            <a:r>
              <a:rPr lang="en-US" sz="2200" dirty="0">
                <a:solidFill>
                  <a:srgbClr val="0070C0"/>
                </a:solidFill>
                <a:effectLst/>
                <a:latin typeface="Arial" panose="020B0604020202020204" pitchFamily="34" charset="0"/>
                <a:cs typeface="Arial" panose="020B0604020202020204" pitchFamily="34" charset="0"/>
              </a:rPr>
              <a:t>; </a:t>
            </a:r>
          </a:p>
          <a:p>
            <a:pPr marL="342900" marR="0" lvl="0" indent="-342900" algn="just">
              <a:lnSpc>
                <a:spcPct val="150000"/>
              </a:lnSpc>
              <a:spcBef>
                <a:spcPts val="0"/>
              </a:spcBef>
              <a:spcAft>
                <a:spcPts val="0"/>
              </a:spcAft>
              <a:buFont typeface="Courier New" panose="02070309020205020404" pitchFamily="49" charset="0"/>
              <a:buChar char="o"/>
            </a:pPr>
            <a:r>
              <a:rPr lang="en-US" sz="2200" dirty="0">
                <a:solidFill>
                  <a:srgbClr val="0070C0"/>
                </a:solidFill>
                <a:effectLst/>
                <a:latin typeface="Arial" panose="020B0604020202020204" pitchFamily="34" charset="0"/>
                <a:cs typeface="Arial" panose="020B0604020202020204" pitchFamily="34" charset="0"/>
              </a:rPr>
              <a:t>c - </a:t>
            </a:r>
            <a:r>
              <a:rPr lang="en-US" sz="2200" dirty="0" err="1">
                <a:solidFill>
                  <a:srgbClr val="0070C0"/>
                </a:solidFill>
                <a:effectLst/>
                <a:latin typeface="Arial" panose="020B0604020202020204" pitchFamily="34" charset="0"/>
                <a:cs typeface="Arial" panose="020B0604020202020204" pitchFamily="34" charset="0"/>
              </a:rPr>
              <a:t>cắt</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bằng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máy</a:t>
            </a:r>
            <a:r>
              <a:rPr lang="en-US" sz="2200" dirty="0">
                <a:solidFill>
                  <a:srgbClr val="0070C0"/>
                </a:solidFill>
                <a:effectLst/>
                <a:latin typeface="Arial" panose="020B0604020202020204" pitchFamily="34" charset="0"/>
                <a:cs typeface="Arial" panose="020B0604020202020204" pitchFamily="34" charset="0"/>
              </a:rPr>
              <a:t>; </a:t>
            </a:r>
          </a:p>
        </p:txBody>
      </p:sp>
      <p:sp>
        <p:nvSpPr>
          <p:cNvPr id="23" name="Rectangle: Rounded Corners 22">
            <a:extLst>
              <a:ext uri="{FF2B5EF4-FFF2-40B4-BE49-F238E27FC236}">
                <a16:creationId xmlns="" xmlns:a16="http://schemas.microsoft.com/office/drawing/2014/main" id="{9101C0EB-6006-5DD8-50FE-037B69D5A151}"/>
              </a:ext>
            </a:extLst>
          </p:cNvPr>
          <p:cNvSpPr/>
          <p:nvPr/>
        </p:nvSpPr>
        <p:spPr>
          <a:xfrm>
            <a:off x="5173190" y="4589404"/>
            <a:ext cx="3228394" cy="1662105"/>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 xmlns:a16="http://schemas.microsoft.com/office/drawing/2014/main" id="{5B7BCD50-BF8E-F442-6F9F-F5CDA2E07736}"/>
              </a:ext>
            </a:extLst>
          </p:cNvPr>
          <p:cNvSpPr/>
          <p:nvPr/>
        </p:nvSpPr>
        <p:spPr>
          <a:xfrm>
            <a:off x="8654893" y="4589404"/>
            <a:ext cx="3228394" cy="1662105"/>
          </a:xfrm>
          <a:prstGeom prst="round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DE4FA2C2-83D9-2987-0A02-27545C6908C5}"/>
              </a:ext>
            </a:extLst>
          </p:cNvPr>
          <p:cNvSpPr txBox="1"/>
          <p:nvPr/>
        </p:nvSpPr>
        <p:spPr>
          <a:xfrm>
            <a:off x="8771739" y="4589404"/>
            <a:ext cx="2855167" cy="1553054"/>
          </a:xfrm>
          <a:prstGeom prst="rect">
            <a:avLst/>
          </a:prstGeom>
          <a:noFill/>
        </p:spPr>
        <p:txBody>
          <a:bodyPr wrap="square">
            <a:spAutoFit/>
          </a:bodyPr>
          <a:lstStyle/>
          <a:p>
            <a:pPr marL="342900" marR="0" lvl="0" indent="-342900" algn="just">
              <a:lnSpc>
                <a:spcPct val="150000"/>
              </a:lnSpc>
              <a:spcBef>
                <a:spcPts val="0"/>
              </a:spcBef>
              <a:spcAft>
                <a:spcPts val="0"/>
              </a:spcAft>
              <a:buFont typeface="Courier New" panose="02070309020205020404" pitchFamily="49" charset="0"/>
              <a:buChar char="o"/>
            </a:pPr>
            <a:r>
              <a:rPr lang="en-US" sz="2200" dirty="0">
                <a:solidFill>
                  <a:srgbClr val="0070C0"/>
                </a:solidFill>
                <a:effectLst/>
                <a:latin typeface="Arial" panose="020B0604020202020204" pitchFamily="34" charset="0"/>
                <a:cs typeface="Arial" panose="020B0604020202020204" pitchFamily="34" charset="0"/>
              </a:rPr>
              <a:t>d - </a:t>
            </a:r>
            <a:r>
              <a:rPr lang="en-US" sz="2200" dirty="0" err="1">
                <a:solidFill>
                  <a:srgbClr val="0070C0"/>
                </a:solidFill>
                <a:effectLst/>
                <a:latin typeface="Arial" panose="020B0604020202020204" pitchFamily="34" charset="0"/>
                <a:cs typeface="Arial" panose="020B0604020202020204" pitchFamily="34" charset="0"/>
              </a:rPr>
              <a:t>nhổ</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bằng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máy</a:t>
            </a:r>
            <a:r>
              <a:rPr lang="en-US" sz="2200" dirty="0">
                <a:solidFill>
                  <a:srgbClr val="0070C0"/>
                </a:solidFill>
                <a:effectLst/>
                <a:latin typeface="Arial" panose="020B0604020202020204" pitchFamily="34" charset="0"/>
                <a:cs typeface="Arial" panose="020B0604020202020204" pitchFamily="34" charset="0"/>
              </a:rPr>
              <a:t>; </a:t>
            </a:r>
          </a:p>
          <a:p>
            <a:pPr marL="342900" marR="0" lvl="0" indent="-342900" algn="just">
              <a:lnSpc>
                <a:spcPct val="150000"/>
              </a:lnSpc>
              <a:spcBef>
                <a:spcPts val="0"/>
              </a:spcBef>
              <a:spcAft>
                <a:spcPts val="0"/>
              </a:spcAft>
              <a:buFont typeface="Courier New" panose="02070309020205020404" pitchFamily="49" charset="0"/>
              <a:buChar char="o"/>
            </a:pPr>
            <a:r>
              <a:rPr lang="en-US" sz="2200" dirty="0">
                <a:solidFill>
                  <a:srgbClr val="0070C0"/>
                </a:solidFill>
                <a:effectLst/>
                <a:latin typeface="Arial" panose="020B0604020202020204" pitchFamily="34" charset="0"/>
                <a:cs typeface="Arial" panose="020B0604020202020204" pitchFamily="34" charset="0"/>
              </a:rPr>
              <a:t>e – </a:t>
            </a:r>
            <a:r>
              <a:rPr lang="en-US" sz="2200" dirty="0" err="1">
                <a:solidFill>
                  <a:srgbClr val="0070C0"/>
                </a:solidFill>
                <a:effectLst/>
                <a:latin typeface="Arial" panose="020B0604020202020204" pitchFamily="34" charset="0"/>
                <a:cs typeface="Arial" panose="020B0604020202020204" pitchFamily="34" charset="0"/>
              </a:rPr>
              <a:t>nhổ</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bằng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tay</a:t>
            </a:r>
            <a:r>
              <a:rPr lang="en-US" sz="2200" dirty="0">
                <a:solidFill>
                  <a:srgbClr val="0070C0"/>
                </a:solidFill>
                <a:effectLst/>
                <a:latin typeface="Arial" panose="020B0604020202020204" pitchFamily="34" charset="0"/>
                <a:cs typeface="Arial" panose="020B0604020202020204" pitchFamily="34" charset="0"/>
              </a:rPr>
              <a:t>; </a:t>
            </a:r>
            <a:endParaRPr lang="en-US" sz="2200" dirty="0">
              <a:solidFill>
                <a:srgbClr val="0070C0"/>
              </a:solidFill>
              <a:latin typeface="Arial" panose="020B0604020202020204" pitchFamily="34" charset="0"/>
              <a:cs typeface="Arial" panose="020B0604020202020204" pitchFamily="34" charset="0"/>
            </a:endParaRPr>
          </a:p>
          <a:p>
            <a:pPr marL="342900" marR="0" lvl="0" indent="-342900" algn="just">
              <a:lnSpc>
                <a:spcPct val="150000"/>
              </a:lnSpc>
              <a:spcBef>
                <a:spcPts val="0"/>
              </a:spcBef>
              <a:spcAft>
                <a:spcPts val="0"/>
              </a:spcAft>
              <a:buFont typeface="Courier New" panose="02070309020205020404" pitchFamily="49" charset="0"/>
              <a:buChar char="o"/>
            </a:pPr>
            <a:r>
              <a:rPr lang="en-US" sz="2200" dirty="0">
                <a:solidFill>
                  <a:srgbClr val="0070C0"/>
                </a:solidFill>
                <a:effectLst/>
                <a:latin typeface="Arial" panose="020B0604020202020204" pitchFamily="34" charset="0"/>
                <a:cs typeface="Arial" panose="020B0604020202020204" pitchFamily="34" charset="0"/>
              </a:rPr>
              <a:t>g - </a:t>
            </a:r>
            <a:r>
              <a:rPr lang="en-US" sz="2200" dirty="0" err="1">
                <a:solidFill>
                  <a:srgbClr val="0070C0"/>
                </a:solidFill>
                <a:effectLst/>
                <a:latin typeface="Arial" panose="020B0604020202020204" pitchFamily="34" charset="0"/>
                <a:cs typeface="Arial" panose="020B0604020202020204" pitchFamily="34" charset="0"/>
              </a:rPr>
              <a:t>cắt</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bằng</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tay</a:t>
            </a:r>
            <a:r>
              <a:rPr lang="en-US" sz="2200" dirty="0">
                <a:solidFill>
                  <a:srgbClr val="0070C0"/>
                </a:solidFill>
                <a:effectLst/>
                <a:latin typeface="Arial" panose="020B0604020202020204" pitchFamily="34" charset="0"/>
                <a:cs typeface="Arial" panose="020B0604020202020204" pitchFamily="34" charset="0"/>
              </a:rPr>
              <a:t>.</a:t>
            </a:r>
          </a:p>
        </p:txBody>
      </p:sp>
      <p:pic>
        <p:nvPicPr>
          <p:cNvPr id="3076" name="Picture 4" descr="Hiệu Ứng Ánh Sáng Mặt Trời, PNG Hình Tách Nền 5 - Free.Vector6.com">
            <a:extLst>
              <a:ext uri="{FF2B5EF4-FFF2-40B4-BE49-F238E27FC236}">
                <a16:creationId xmlns="" xmlns:a16="http://schemas.microsoft.com/office/drawing/2014/main" id="{A6B1C6D7-74E2-6F16-3E1B-B5EE9613E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3060" y="1381345"/>
            <a:ext cx="3040227" cy="325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402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heel(1)">
                                      <p:cBhvr>
                                        <p:cTn id="26" dur="2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fade">
                                      <p:cBhvr>
                                        <p:cTn id="31" dur="1000"/>
                                        <p:tgtEl>
                                          <p:spTgt spid="20">
                                            <p:txEl>
                                              <p:pRg st="0" end="0"/>
                                            </p:txEl>
                                          </p:spTgt>
                                        </p:tgtEl>
                                      </p:cBhvr>
                                    </p:animEffect>
                                    <p:anim calcmode="lin" valueType="num">
                                      <p:cBhvr>
                                        <p:cTn id="3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
                                            <p:txEl>
                                              <p:pRg st="1" end="1"/>
                                            </p:txEl>
                                          </p:spTgt>
                                        </p:tgtEl>
                                        <p:attrNameLst>
                                          <p:attrName>style.visibility</p:attrName>
                                        </p:attrNameLst>
                                      </p:cBhvr>
                                      <p:to>
                                        <p:strVal val="visible"/>
                                      </p:to>
                                    </p:set>
                                    <p:animEffect transition="in" filter="fade">
                                      <p:cBhvr>
                                        <p:cTn id="38" dur="1000"/>
                                        <p:tgtEl>
                                          <p:spTgt spid="20">
                                            <p:txEl>
                                              <p:pRg st="1" end="1"/>
                                            </p:txEl>
                                          </p:spTgt>
                                        </p:tgtEl>
                                      </p:cBhvr>
                                    </p:animEffect>
                                    <p:anim calcmode="lin" valueType="num">
                                      <p:cBhvr>
                                        <p:cTn id="39"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
                                            <p:txEl>
                                              <p:pRg st="2" end="2"/>
                                            </p:txEl>
                                          </p:spTgt>
                                        </p:tgtEl>
                                        <p:attrNameLst>
                                          <p:attrName>style.visibility</p:attrName>
                                        </p:attrNameLst>
                                      </p:cBhvr>
                                      <p:to>
                                        <p:strVal val="visible"/>
                                      </p:to>
                                    </p:set>
                                    <p:animEffect transition="in" filter="fade">
                                      <p:cBhvr>
                                        <p:cTn id="45" dur="1000"/>
                                        <p:tgtEl>
                                          <p:spTgt spid="20">
                                            <p:txEl>
                                              <p:pRg st="2" end="2"/>
                                            </p:txEl>
                                          </p:spTgt>
                                        </p:tgtEl>
                                      </p:cBhvr>
                                    </p:animEffect>
                                    <p:anim calcmode="lin" valueType="num">
                                      <p:cBhvr>
                                        <p:cTn id="46"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heel(1)">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5">
                                            <p:txEl>
                                              <p:pRg st="0" end="0"/>
                                            </p:txEl>
                                          </p:spTgt>
                                        </p:tgtEl>
                                        <p:attrNameLst>
                                          <p:attrName>style.visibility</p:attrName>
                                        </p:attrNameLst>
                                      </p:cBhvr>
                                      <p:to>
                                        <p:strVal val="visible"/>
                                      </p:to>
                                    </p:set>
                                    <p:animEffect transition="in" filter="fade">
                                      <p:cBhvr>
                                        <p:cTn id="57" dur="1000"/>
                                        <p:tgtEl>
                                          <p:spTgt spid="25">
                                            <p:txEl>
                                              <p:pRg st="0" end="0"/>
                                            </p:txEl>
                                          </p:spTgt>
                                        </p:tgtEl>
                                      </p:cBhvr>
                                    </p:animEffect>
                                    <p:anim calcmode="lin" valueType="num">
                                      <p:cBhvr>
                                        <p:cTn id="5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5">
                                            <p:txEl>
                                              <p:pRg st="1" end="1"/>
                                            </p:txEl>
                                          </p:spTgt>
                                        </p:tgtEl>
                                        <p:attrNameLst>
                                          <p:attrName>style.visibility</p:attrName>
                                        </p:attrNameLst>
                                      </p:cBhvr>
                                      <p:to>
                                        <p:strVal val="visible"/>
                                      </p:to>
                                    </p:set>
                                    <p:animEffect transition="in" filter="fade">
                                      <p:cBhvr>
                                        <p:cTn id="64" dur="1000"/>
                                        <p:tgtEl>
                                          <p:spTgt spid="25">
                                            <p:txEl>
                                              <p:pRg st="1" end="1"/>
                                            </p:txEl>
                                          </p:spTgt>
                                        </p:tgtEl>
                                      </p:cBhvr>
                                    </p:animEffect>
                                    <p:anim calcmode="lin" valueType="num">
                                      <p:cBhvr>
                                        <p:cTn id="65"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5">
                                            <p:txEl>
                                              <p:pRg st="2" end="2"/>
                                            </p:txEl>
                                          </p:spTgt>
                                        </p:tgtEl>
                                        <p:attrNameLst>
                                          <p:attrName>style.visibility</p:attrName>
                                        </p:attrNameLst>
                                      </p:cBhvr>
                                      <p:to>
                                        <p:strVal val="visible"/>
                                      </p:to>
                                    </p:set>
                                    <p:animEffect transition="in" filter="fade">
                                      <p:cBhvr>
                                        <p:cTn id="71" dur="1000"/>
                                        <p:tgtEl>
                                          <p:spTgt spid="25">
                                            <p:txEl>
                                              <p:pRg st="2" end="2"/>
                                            </p:txEl>
                                          </p:spTgt>
                                        </p:tgtEl>
                                      </p:cBhvr>
                                    </p:animEffect>
                                    <p:anim calcmode="lin" valueType="num">
                                      <p:cBhvr>
                                        <p:cTn id="72"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73"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2">
            <a:extLst>
              <a:ext uri="{FF2B5EF4-FFF2-40B4-BE49-F238E27FC236}">
                <a16:creationId xmlns="" xmlns:a16="http://schemas.microsoft.com/office/drawing/2014/main" id="{FB443EA2-5199-4D7C-8DC3-DFFAEC3240EF}"/>
              </a:ext>
            </a:extLst>
          </p:cNvPr>
          <p:cNvGrpSpPr/>
          <p:nvPr/>
        </p:nvGrpSpPr>
        <p:grpSpPr>
          <a:xfrm>
            <a:off x="479394" y="1297828"/>
            <a:ext cx="11417485" cy="4636200"/>
            <a:chOff x="0" y="0"/>
            <a:chExt cx="9134269" cy="5304867"/>
          </a:xfrm>
        </p:grpSpPr>
        <p:sp>
          <p:nvSpPr>
            <p:cNvPr id="35" name="Freeform 3">
              <a:extLst>
                <a:ext uri="{FF2B5EF4-FFF2-40B4-BE49-F238E27FC236}">
                  <a16:creationId xmlns="" xmlns:a16="http://schemas.microsoft.com/office/drawing/2014/main" id="{93FE804E-84C8-48FE-80FC-4200D621C492}"/>
                </a:ext>
              </a:extLst>
            </p:cNvPr>
            <p:cNvSpPr/>
            <p:nvPr/>
          </p:nvSpPr>
          <p:spPr>
            <a:xfrm>
              <a:off x="92710" y="106680"/>
              <a:ext cx="9030129" cy="5185487"/>
            </a:xfrm>
            <a:custGeom>
              <a:avLst/>
              <a:gdLst/>
              <a:ahLst/>
              <a:cxnLst/>
              <a:rect l="l" t="t" r="r" b="b"/>
              <a:pathLst>
                <a:path w="9030129" h="5185487">
                  <a:moveTo>
                    <a:pt x="9003459" y="4996257"/>
                  </a:moveTo>
                  <a:cubicBezTo>
                    <a:pt x="9003459" y="5083887"/>
                    <a:pt x="8927259" y="5155007"/>
                    <a:pt x="8845979" y="5155007"/>
                  </a:cubicBezTo>
                  <a:lnTo>
                    <a:pt x="66040" y="5155007"/>
                  </a:lnTo>
                  <a:cubicBezTo>
                    <a:pt x="43180" y="5155007"/>
                    <a:pt x="20320" y="5149927"/>
                    <a:pt x="0" y="5141037"/>
                  </a:cubicBezTo>
                  <a:cubicBezTo>
                    <a:pt x="26670" y="5168977"/>
                    <a:pt x="63500" y="5185487"/>
                    <a:pt x="151682" y="5185487"/>
                  </a:cubicBezTo>
                  <a:lnTo>
                    <a:pt x="8884079" y="5185487"/>
                  </a:lnTo>
                  <a:cubicBezTo>
                    <a:pt x="8964089" y="5185487"/>
                    <a:pt x="9030129" y="5119447"/>
                    <a:pt x="9030129" y="5039437"/>
                  </a:cubicBezTo>
                  <a:lnTo>
                    <a:pt x="9030129" y="95250"/>
                  </a:lnTo>
                  <a:cubicBezTo>
                    <a:pt x="9030129" y="58420"/>
                    <a:pt x="9016159" y="25400"/>
                    <a:pt x="8994569" y="0"/>
                  </a:cubicBezTo>
                  <a:cubicBezTo>
                    <a:pt x="9000919" y="16510"/>
                    <a:pt x="9003459" y="34290"/>
                    <a:pt x="9003459" y="52070"/>
                  </a:cubicBezTo>
                  <a:lnTo>
                    <a:pt x="9003459" y="4996257"/>
                  </a:lnTo>
                  <a:lnTo>
                    <a:pt x="9003459" y="4996257"/>
                  </a:lnTo>
                  <a:close/>
                </a:path>
              </a:pathLst>
            </a:custGeom>
            <a:solidFill>
              <a:srgbClr val="6D592D"/>
            </a:solidFill>
          </p:spPr>
        </p:sp>
        <p:sp>
          <p:nvSpPr>
            <p:cNvPr id="36" name="Freeform 4">
              <a:extLst>
                <a:ext uri="{FF2B5EF4-FFF2-40B4-BE49-F238E27FC236}">
                  <a16:creationId xmlns="" xmlns:a16="http://schemas.microsoft.com/office/drawing/2014/main" id="{5590E6DC-2052-4D3E-8FF2-ABBDEB2FB214}"/>
                </a:ext>
              </a:extLst>
            </p:cNvPr>
            <p:cNvSpPr/>
            <p:nvPr/>
          </p:nvSpPr>
          <p:spPr>
            <a:xfrm>
              <a:off x="12700" y="12700"/>
              <a:ext cx="9069498" cy="5236286"/>
            </a:xfrm>
            <a:custGeom>
              <a:avLst/>
              <a:gdLst/>
              <a:ahLst/>
              <a:cxnLst/>
              <a:rect l="l" t="t" r="r" b="b"/>
              <a:pathLst>
                <a:path w="9069499" h="5236287">
                  <a:moveTo>
                    <a:pt x="146050" y="5236287"/>
                  </a:moveTo>
                  <a:lnTo>
                    <a:pt x="8923449" y="5236287"/>
                  </a:lnTo>
                  <a:cubicBezTo>
                    <a:pt x="9003459" y="5236287"/>
                    <a:pt x="9069499" y="5170246"/>
                    <a:pt x="9069499" y="5090237"/>
                  </a:cubicBezTo>
                  <a:lnTo>
                    <a:pt x="9069499" y="146050"/>
                  </a:lnTo>
                  <a:cubicBezTo>
                    <a:pt x="9069499" y="66040"/>
                    <a:pt x="9003459" y="0"/>
                    <a:pt x="8923449" y="0"/>
                  </a:cubicBezTo>
                  <a:lnTo>
                    <a:pt x="146050" y="0"/>
                  </a:lnTo>
                  <a:cubicBezTo>
                    <a:pt x="66040" y="0"/>
                    <a:pt x="0" y="66040"/>
                    <a:pt x="0" y="146050"/>
                  </a:cubicBezTo>
                  <a:lnTo>
                    <a:pt x="0" y="5090237"/>
                  </a:lnTo>
                  <a:cubicBezTo>
                    <a:pt x="0" y="5171517"/>
                    <a:pt x="66040" y="5236287"/>
                    <a:pt x="146050" y="5236287"/>
                  </a:cubicBezTo>
                  <a:close/>
                </a:path>
              </a:pathLst>
            </a:custGeom>
            <a:solidFill>
              <a:srgbClr val="FFFFFF"/>
            </a:solidFill>
          </p:spPr>
        </p:sp>
        <p:sp>
          <p:nvSpPr>
            <p:cNvPr id="37" name="Freeform 5">
              <a:extLst>
                <a:ext uri="{FF2B5EF4-FFF2-40B4-BE49-F238E27FC236}">
                  <a16:creationId xmlns="" xmlns:a16="http://schemas.microsoft.com/office/drawing/2014/main" id="{2EEE7534-12C2-49A6-80B0-47B6DC107A21}"/>
                </a:ext>
              </a:extLst>
            </p:cNvPr>
            <p:cNvSpPr/>
            <p:nvPr/>
          </p:nvSpPr>
          <p:spPr>
            <a:xfrm>
              <a:off x="0" y="0"/>
              <a:ext cx="9134269" cy="5304867"/>
            </a:xfrm>
            <a:custGeom>
              <a:avLst/>
              <a:gdLst/>
              <a:ahLst/>
              <a:cxnLst/>
              <a:rect l="l" t="t" r="r" b="b"/>
              <a:pathLst>
                <a:path w="9134269" h="5304867">
                  <a:moveTo>
                    <a:pt x="9070769" y="74930"/>
                  </a:moveTo>
                  <a:cubicBezTo>
                    <a:pt x="9042829" y="30480"/>
                    <a:pt x="8993299" y="0"/>
                    <a:pt x="8936149" y="0"/>
                  </a:cubicBezTo>
                  <a:lnTo>
                    <a:pt x="158750" y="0"/>
                  </a:lnTo>
                  <a:cubicBezTo>
                    <a:pt x="71120" y="0"/>
                    <a:pt x="0" y="71120"/>
                    <a:pt x="0" y="158750"/>
                  </a:cubicBezTo>
                  <a:lnTo>
                    <a:pt x="0" y="5102937"/>
                  </a:lnTo>
                  <a:cubicBezTo>
                    <a:pt x="0" y="5155007"/>
                    <a:pt x="25400" y="5200727"/>
                    <a:pt x="63500" y="5229937"/>
                  </a:cubicBezTo>
                  <a:cubicBezTo>
                    <a:pt x="91440" y="5274387"/>
                    <a:pt x="140970" y="5304867"/>
                    <a:pt x="253080" y="5304867"/>
                  </a:cubicBezTo>
                  <a:lnTo>
                    <a:pt x="8975519" y="5304867"/>
                  </a:lnTo>
                  <a:cubicBezTo>
                    <a:pt x="9063149" y="5304867"/>
                    <a:pt x="9134269" y="5233746"/>
                    <a:pt x="9134269" y="5146117"/>
                  </a:cubicBezTo>
                  <a:lnTo>
                    <a:pt x="9134269" y="201930"/>
                  </a:lnTo>
                  <a:cubicBezTo>
                    <a:pt x="9134269" y="149860"/>
                    <a:pt x="9108869" y="104140"/>
                    <a:pt x="9070769" y="74930"/>
                  </a:cubicBezTo>
                  <a:close/>
                  <a:moveTo>
                    <a:pt x="12700" y="5102937"/>
                  </a:moveTo>
                  <a:lnTo>
                    <a:pt x="12700" y="158750"/>
                  </a:lnTo>
                  <a:cubicBezTo>
                    <a:pt x="12700" y="78740"/>
                    <a:pt x="78740" y="12700"/>
                    <a:pt x="158750" y="12700"/>
                  </a:cubicBezTo>
                  <a:lnTo>
                    <a:pt x="8936149" y="12700"/>
                  </a:lnTo>
                  <a:cubicBezTo>
                    <a:pt x="9016159" y="12700"/>
                    <a:pt x="9082199" y="78740"/>
                    <a:pt x="9082199" y="158750"/>
                  </a:cubicBezTo>
                  <a:lnTo>
                    <a:pt x="9082199" y="5102937"/>
                  </a:lnTo>
                  <a:cubicBezTo>
                    <a:pt x="9082199" y="5182946"/>
                    <a:pt x="9016159" y="5248987"/>
                    <a:pt x="8936149" y="5248987"/>
                  </a:cubicBezTo>
                  <a:lnTo>
                    <a:pt x="158750" y="5248987"/>
                  </a:lnTo>
                  <a:cubicBezTo>
                    <a:pt x="78740" y="5248987"/>
                    <a:pt x="12700" y="5184217"/>
                    <a:pt x="12700" y="5102937"/>
                  </a:cubicBezTo>
                  <a:close/>
                  <a:moveTo>
                    <a:pt x="9122839" y="5146117"/>
                  </a:moveTo>
                  <a:cubicBezTo>
                    <a:pt x="9122839" y="5226126"/>
                    <a:pt x="9055529" y="5292167"/>
                    <a:pt x="8975519" y="5292167"/>
                  </a:cubicBezTo>
                  <a:lnTo>
                    <a:pt x="253080" y="5292167"/>
                  </a:lnTo>
                  <a:cubicBezTo>
                    <a:pt x="157480" y="5292167"/>
                    <a:pt x="120650" y="5275657"/>
                    <a:pt x="93980" y="5247717"/>
                  </a:cubicBezTo>
                  <a:cubicBezTo>
                    <a:pt x="114300" y="5256607"/>
                    <a:pt x="135890" y="5261687"/>
                    <a:pt x="160020" y="5261687"/>
                  </a:cubicBezTo>
                  <a:lnTo>
                    <a:pt x="8937419" y="5261687"/>
                  </a:lnTo>
                  <a:cubicBezTo>
                    <a:pt x="9025049" y="5261687"/>
                    <a:pt x="9096169" y="5190567"/>
                    <a:pt x="9096169" y="5102937"/>
                  </a:cubicBezTo>
                  <a:lnTo>
                    <a:pt x="9096169" y="158750"/>
                  </a:lnTo>
                  <a:cubicBezTo>
                    <a:pt x="9096169" y="140970"/>
                    <a:pt x="9092359" y="123190"/>
                    <a:pt x="9087279" y="106680"/>
                  </a:cubicBezTo>
                  <a:cubicBezTo>
                    <a:pt x="9108869" y="132080"/>
                    <a:pt x="9122839" y="165100"/>
                    <a:pt x="9122839" y="201930"/>
                  </a:cubicBezTo>
                  <a:lnTo>
                    <a:pt x="9122839" y="5146117"/>
                  </a:lnTo>
                  <a:cubicBezTo>
                    <a:pt x="9122839" y="5146117"/>
                    <a:pt x="9122839" y="5146117"/>
                    <a:pt x="9122839" y="5146117"/>
                  </a:cubicBezTo>
                  <a:close/>
                </a:path>
              </a:pathLst>
            </a:custGeom>
            <a:solidFill>
              <a:srgbClr val="6D592D"/>
            </a:solidFill>
          </p:spPr>
        </p:sp>
      </p:grpSp>
      <p:grpSp>
        <p:nvGrpSpPr>
          <p:cNvPr id="40" name="Group 8">
            <a:extLst>
              <a:ext uri="{FF2B5EF4-FFF2-40B4-BE49-F238E27FC236}">
                <a16:creationId xmlns="" xmlns:a16="http://schemas.microsoft.com/office/drawing/2014/main" id="{DF3AC69C-5741-489D-9677-A5DDA623E566}"/>
              </a:ext>
            </a:extLst>
          </p:cNvPr>
          <p:cNvGrpSpPr/>
          <p:nvPr/>
        </p:nvGrpSpPr>
        <p:grpSpPr>
          <a:xfrm>
            <a:off x="6360825" y="5406894"/>
            <a:ext cx="4242190" cy="2253574"/>
            <a:chOff x="0" y="0"/>
            <a:chExt cx="4589780" cy="4578350"/>
          </a:xfrm>
        </p:grpSpPr>
        <p:sp>
          <p:nvSpPr>
            <p:cNvPr id="41" name="Freeform 9">
              <a:extLst>
                <a:ext uri="{FF2B5EF4-FFF2-40B4-BE49-F238E27FC236}">
                  <a16:creationId xmlns="" xmlns:a16="http://schemas.microsoft.com/office/drawing/2014/main" id="{60A28F12-A6BF-4A78-8F3D-D65296D964C7}"/>
                </a:ext>
              </a:extLst>
            </p:cNvPr>
            <p:cNvSpPr/>
            <p:nvPr/>
          </p:nvSpPr>
          <p:spPr>
            <a:xfrm>
              <a:off x="985636" y="485358"/>
              <a:ext cx="10261413" cy="5421625"/>
            </a:xfrm>
            <a:custGeom>
              <a:avLst/>
              <a:gdLst/>
              <a:ahLst/>
              <a:cxnLst/>
              <a:rect l="l" t="t" r="r" b="b"/>
              <a:pathLst>
                <a:path w="10261413" h="5421625">
                  <a:moveTo>
                    <a:pt x="87762" y="323571"/>
                  </a:moveTo>
                  <a:lnTo>
                    <a:pt x="87762" y="269643"/>
                  </a:lnTo>
                  <a:cubicBezTo>
                    <a:pt x="199152" y="269643"/>
                    <a:pt x="290290" y="221107"/>
                    <a:pt x="290290" y="161786"/>
                  </a:cubicBezTo>
                  <a:cubicBezTo>
                    <a:pt x="290290" y="102464"/>
                    <a:pt x="199152" y="53928"/>
                    <a:pt x="87762" y="53928"/>
                  </a:cubicBezTo>
                  <a:lnTo>
                    <a:pt x="87762" y="0"/>
                  </a:lnTo>
                  <a:cubicBezTo>
                    <a:pt x="256535" y="0"/>
                    <a:pt x="391553" y="71904"/>
                    <a:pt x="391553" y="161786"/>
                  </a:cubicBezTo>
                  <a:cubicBezTo>
                    <a:pt x="391553" y="251667"/>
                    <a:pt x="256535" y="323571"/>
                    <a:pt x="87762" y="323571"/>
                  </a:cubicBezTo>
                  <a:close/>
                  <a:moveTo>
                    <a:pt x="5400743" y="186952"/>
                  </a:moveTo>
                  <a:lnTo>
                    <a:pt x="5400743" y="133024"/>
                  </a:lnTo>
                  <a:lnTo>
                    <a:pt x="4793159" y="133024"/>
                  </a:lnTo>
                  <a:lnTo>
                    <a:pt x="4793159" y="186952"/>
                  </a:lnTo>
                  <a:lnTo>
                    <a:pt x="5400743" y="186952"/>
                  </a:lnTo>
                  <a:close/>
                  <a:moveTo>
                    <a:pt x="5096951" y="5421624"/>
                  </a:moveTo>
                  <a:cubicBezTo>
                    <a:pt x="5265724" y="5421624"/>
                    <a:pt x="5400743" y="5349720"/>
                    <a:pt x="5400743" y="5259839"/>
                  </a:cubicBezTo>
                  <a:lnTo>
                    <a:pt x="5299479" y="5259839"/>
                  </a:lnTo>
                  <a:cubicBezTo>
                    <a:pt x="5299479" y="5319160"/>
                    <a:pt x="5208341" y="5367696"/>
                    <a:pt x="5096951" y="5367696"/>
                  </a:cubicBezTo>
                  <a:cubicBezTo>
                    <a:pt x="4985561" y="5367696"/>
                    <a:pt x="4894423" y="5319160"/>
                    <a:pt x="4894423" y="5259839"/>
                  </a:cubicBezTo>
                  <a:lnTo>
                    <a:pt x="4793159" y="5259839"/>
                  </a:lnTo>
                  <a:cubicBezTo>
                    <a:pt x="4793159" y="5347922"/>
                    <a:pt x="4928178" y="5421624"/>
                    <a:pt x="5096951" y="5421624"/>
                  </a:cubicBezTo>
                  <a:close/>
                  <a:moveTo>
                    <a:pt x="2514720" y="4042849"/>
                  </a:moveTo>
                  <a:cubicBezTo>
                    <a:pt x="2514720" y="4132730"/>
                    <a:pt x="2649739" y="4204635"/>
                    <a:pt x="2818512" y="4204635"/>
                  </a:cubicBezTo>
                  <a:lnTo>
                    <a:pt x="2818512" y="4150706"/>
                  </a:lnTo>
                  <a:cubicBezTo>
                    <a:pt x="2707122" y="4150706"/>
                    <a:pt x="2615984" y="4102171"/>
                    <a:pt x="2615984" y="4042849"/>
                  </a:cubicBezTo>
                  <a:cubicBezTo>
                    <a:pt x="2615984" y="3983527"/>
                    <a:pt x="2707122" y="3934992"/>
                    <a:pt x="2818512" y="3934992"/>
                  </a:cubicBezTo>
                  <a:lnTo>
                    <a:pt x="2818512" y="3881063"/>
                  </a:lnTo>
                  <a:cubicBezTo>
                    <a:pt x="2653115" y="3881063"/>
                    <a:pt x="2514720" y="3954766"/>
                    <a:pt x="2514720" y="4042849"/>
                  </a:cubicBezTo>
                  <a:close/>
                  <a:moveTo>
                    <a:pt x="428684" y="2879789"/>
                  </a:moveTo>
                  <a:lnTo>
                    <a:pt x="499568" y="2840241"/>
                  </a:lnTo>
                  <a:lnTo>
                    <a:pt x="70884" y="2611943"/>
                  </a:lnTo>
                  <a:lnTo>
                    <a:pt x="0" y="2649693"/>
                  </a:lnTo>
                  <a:lnTo>
                    <a:pt x="428684" y="2879789"/>
                  </a:lnTo>
                  <a:close/>
                  <a:moveTo>
                    <a:pt x="10261412" y="1490227"/>
                  </a:moveTo>
                  <a:lnTo>
                    <a:pt x="10261412" y="1436299"/>
                  </a:lnTo>
                  <a:lnTo>
                    <a:pt x="9653829" y="1436299"/>
                  </a:lnTo>
                  <a:lnTo>
                    <a:pt x="9653829" y="1490227"/>
                  </a:lnTo>
                  <a:lnTo>
                    <a:pt x="10261412" y="1490227"/>
                  </a:lnTo>
                  <a:close/>
                  <a:moveTo>
                    <a:pt x="9805725" y="2755753"/>
                  </a:moveTo>
                  <a:cubicBezTo>
                    <a:pt x="9805725" y="2845634"/>
                    <a:pt x="9940743" y="2917539"/>
                    <a:pt x="10109516" y="2917539"/>
                  </a:cubicBezTo>
                  <a:lnTo>
                    <a:pt x="10109516" y="2863610"/>
                  </a:lnTo>
                  <a:cubicBezTo>
                    <a:pt x="9998126" y="2863610"/>
                    <a:pt x="9906988" y="2815074"/>
                    <a:pt x="9906988" y="2755753"/>
                  </a:cubicBezTo>
                  <a:cubicBezTo>
                    <a:pt x="9906988" y="2696431"/>
                    <a:pt x="9998126" y="2647895"/>
                    <a:pt x="10109516" y="2647895"/>
                  </a:cubicBezTo>
                  <a:lnTo>
                    <a:pt x="10109516" y="2593967"/>
                  </a:lnTo>
                  <a:cubicBezTo>
                    <a:pt x="9944118" y="2593967"/>
                    <a:pt x="9805725" y="2665872"/>
                    <a:pt x="9805725" y="2755753"/>
                  </a:cubicBezTo>
                  <a:close/>
                  <a:moveTo>
                    <a:pt x="5242096" y="1457870"/>
                  </a:moveTo>
                  <a:cubicBezTo>
                    <a:pt x="5242096" y="1367989"/>
                    <a:pt x="5107077" y="1296084"/>
                    <a:pt x="4938304" y="1296084"/>
                  </a:cubicBezTo>
                  <a:lnTo>
                    <a:pt x="4938304" y="1350013"/>
                  </a:lnTo>
                  <a:cubicBezTo>
                    <a:pt x="5049694" y="1350013"/>
                    <a:pt x="5140832" y="1398549"/>
                    <a:pt x="5140832" y="1457870"/>
                  </a:cubicBezTo>
                  <a:cubicBezTo>
                    <a:pt x="5140832" y="1517192"/>
                    <a:pt x="5049694" y="1565727"/>
                    <a:pt x="4938304" y="1565727"/>
                  </a:cubicBezTo>
                  <a:lnTo>
                    <a:pt x="4938304" y="1619656"/>
                  </a:lnTo>
                  <a:cubicBezTo>
                    <a:pt x="5107077" y="1619656"/>
                    <a:pt x="5242096" y="1545954"/>
                    <a:pt x="5242096" y="1457870"/>
                  </a:cubicBezTo>
                  <a:close/>
                  <a:moveTo>
                    <a:pt x="2713873" y="1292489"/>
                  </a:moveTo>
                  <a:lnTo>
                    <a:pt x="2612609" y="1292489"/>
                  </a:lnTo>
                  <a:lnTo>
                    <a:pt x="2612609" y="1616061"/>
                  </a:lnTo>
                  <a:lnTo>
                    <a:pt x="2713873" y="1616061"/>
                  </a:lnTo>
                  <a:lnTo>
                    <a:pt x="2713873" y="1292489"/>
                  </a:lnTo>
                  <a:close/>
                  <a:moveTo>
                    <a:pt x="5397367" y="2777324"/>
                  </a:moveTo>
                  <a:lnTo>
                    <a:pt x="5397367" y="2723395"/>
                  </a:lnTo>
                  <a:lnTo>
                    <a:pt x="4789784" y="2723395"/>
                  </a:lnTo>
                  <a:lnTo>
                    <a:pt x="4789784" y="2777324"/>
                  </a:lnTo>
                  <a:lnTo>
                    <a:pt x="5397367" y="2777324"/>
                  </a:lnTo>
                  <a:close/>
                  <a:moveTo>
                    <a:pt x="10261412" y="5364100"/>
                  </a:moveTo>
                  <a:lnTo>
                    <a:pt x="10261412" y="5310172"/>
                  </a:lnTo>
                  <a:lnTo>
                    <a:pt x="9653829" y="5310172"/>
                  </a:lnTo>
                  <a:lnTo>
                    <a:pt x="9653829" y="5364100"/>
                  </a:lnTo>
                  <a:lnTo>
                    <a:pt x="10261412" y="5364100"/>
                  </a:lnTo>
                  <a:close/>
                </a:path>
              </a:pathLst>
            </a:custGeom>
            <a:solidFill>
              <a:srgbClr val="EBC676"/>
            </a:solidFill>
          </p:spPr>
        </p:sp>
        <p:sp>
          <p:nvSpPr>
            <p:cNvPr id="43" name="Freeform 10">
              <a:extLst>
                <a:ext uri="{FF2B5EF4-FFF2-40B4-BE49-F238E27FC236}">
                  <a16:creationId xmlns="" xmlns:a16="http://schemas.microsoft.com/office/drawing/2014/main" id="{164E992D-FB74-44DD-AC76-D24AD862FF76}"/>
                </a:ext>
              </a:extLst>
            </p:cNvPr>
            <p:cNvSpPr/>
            <p:nvPr/>
          </p:nvSpPr>
          <p:spPr>
            <a:xfrm>
              <a:off x="911375" y="485358"/>
              <a:ext cx="10281665" cy="5500720"/>
            </a:xfrm>
            <a:custGeom>
              <a:avLst/>
              <a:gdLst/>
              <a:ahLst/>
              <a:cxnLst/>
              <a:rect l="l" t="t" r="r" b="b"/>
              <a:pathLst>
                <a:path w="10281665" h="5500720">
                  <a:moveTo>
                    <a:pt x="10082514" y="4208230"/>
                  </a:moveTo>
                  <a:lnTo>
                    <a:pt x="9981249" y="4208230"/>
                  </a:lnTo>
                  <a:lnTo>
                    <a:pt x="9981249" y="3884659"/>
                  </a:lnTo>
                  <a:lnTo>
                    <a:pt x="10082514" y="3884659"/>
                  </a:lnTo>
                  <a:lnTo>
                    <a:pt x="10082514" y="4208230"/>
                  </a:lnTo>
                  <a:close/>
                  <a:moveTo>
                    <a:pt x="2788134" y="0"/>
                  </a:moveTo>
                  <a:lnTo>
                    <a:pt x="2686870" y="0"/>
                  </a:lnTo>
                  <a:lnTo>
                    <a:pt x="2686870" y="323571"/>
                  </a:lnTo>
                  <a:lnTo>
                    <a:pt x="2788134" y="323571"/>
                  </a:lnTo>
                  <a:lnTo>
                    <a:pt x="2788134" y="0"/>
                  </a:lnTo>
                  <a:close/>
                  <a:moveTo>
                    <a:pt x="141770" y="1596287"/>
                  </a:moveTo>
                  <a:lnTo>
                    <a:pt x="70885" y="1558537"/>
                  </a:lnTo>
                  <a:lnTo>
                    <a:pt x="499569" y="1330239"/>
                  </a:lnTo>
                  <a:lnTo>
                    <a:pt x="570454" y="1367989"/>
                  </a:lnTo>
                  <a:lnTo>
                    <a:pt x="141770" y="1596287"/>
                  </a:lnTo>
                  <a:close/>
                  <a:moveTo>
                    <a:pt x="7338260" y="64714"/>
                  </a:moveTo>
                  <a:lnTo>
                    <a:pt x="7409145" y="26964"/>
                  </a:lnTo>
                  <a:lnTo>
                    <a:pt x="7837829" y="255262"/>
                  </a:lnTo>
                  <a:lnTo>
                    <a:pt x="7766944" y="293012"/>
                  </a:lnTo>
                  <a:lnTo>
                    <a:pt x="7338260" y="64714"/>
                  </a:lnTo>
                  <a:close/>
                  <a:moveTo>
                    <a:pt x="7905339" y="1536966"/>
                  </a:moveTo>
                  <a:lnTo>
                    <a:pt x="7804074" y="1536966"/>
                  </a:lnTo>
                  <a:cubicBezTo>
                    <a:pt x="7804074" y="1477644"/>
                    <a:pt x="7712937" y="1429108"/>
                    <a:pt x="7601546" y="1429108"/>
                  </a:cubicBezTo>
                  <a:cubicBezTo>
                    <a:pt x="7490156" y="1429108"/>
                    <a:pt x="7399019" y="1477644"/>
                    <a:pt x="7399019" y="1536966"/>
                  </a:cubicBezTo>
                  <a:lnTo>
                    <a:pt x="7297755" y="1536966"/>
                  </a:lnTo>
                  <a:cubicBezTo>
                    <a:pt x="7297755" y="1447085"/>
                    <a:pt x="7432774" y="1375180"/>
                    <a:pt x="7601546" y="1375180"/>
                  </a:cubicBezTo>
                  <a:cubicBezTo>
                    <a:pt x="7766944" y="1375180"/>
                    <a:pt x="7905339" y="1448882"/>
                    <a:pt x="7905339" y="1536966"/>
                  </a:cubicBezTo>
                  <a:close/>
                  <a:moveTo>
                    <a:pt x="5009190" y="4190254"/>
                  </a:moveTo>
                  <a:lnTo>
                    <a:pt x="4938305" y="4152504"/>
                  </a:lnTo>
                  <a:lnTo>
                    <a:pt x="5366989" y="3924206"/>
                  </a:lnTo>
                  <a:lnTo>
                    <a:pt x="5437873" y="3961956"/>
                  </a:lnTo>
                  <a:lnTo>
                    <a:pt x="5009190" y="4190254"/>
                  </a:lnTo>
                  <a:close/>
                  <a:moveTo>
                    <a:pt x="351049" y="4206433"/>
                  </a:moveTo>
                  <a:lnTo>
                    <a:pt x="249785" y="4206433"/>
                  </a:lnTo>
                  <a:lnTo>
                    <a:pt x="249785" y="3882861"/>
                  </a:lnTo>
                  <a:lnTo>
                    <a:pt x="351049" y="3882861"/>
                  </a:lnTo>
                  <a:lnTo>
                    <a:pt x="351049" y="4206433"/>
                  </a:lnTo>
                  <a:close/>
                  <a:moveTo>
                    <a:pt x="7648803" y="5500720"/>
                  </a:moveTo>
                  <a:lnTo>
                    <a:pt x="7547539" y="5500720"/>
                  </a:lnTo>
                  <a:lnTo>
                    <a:pt x="7547539" y="5177148"/>
                  </a:lnTo>
                  <a:lnTo>
                    <a:pt x="7648803" y="5177148"/>
                  </a:lnTo>
                  <a:lnTo>
                    <a:pt x="7648803" y="5500720"/>
                  </a:lnTo>
                  <a:close/>
                  <a:moveTo>
                    <a:pt x="607584" y="5419827"/>
                  </a:moveTo>
                  <a:lnTo>
                    <a:pt x="506320" y="5419827"/>
                  </a:lnTo>
                  <a:cubicBezTo>
                    <a:pt x="506320" y="5360505"/>
                    <a:pt x="415182" y="5311970"/>
                    <a:pt x="303792" y="5311970"/>
                  </a:cubicBezTo>
                  <a:cubicBezTo>
                    <a:pt x="192402" y="5311970"/>
                    <a:pt x="101264" y="5360505"/>
                    <a:pt x="101264" y="5419827"/>
                  </a:cubicBezTo>
                  <a:lnTo>
                    <a:pt x="0" y="5419827"/>
                  </a:lnTo>
                  <a:cubicBezTo>
                    <a:pt x="0" y="5329946"/>
                    <a:pt x="135019" y="5258041"/>
                    <a:pt x="303792" y="5258041"/>
                  </a:cubicBezTo>
                  <a:cubicBezTo>
                    <a:pt x="472565" y="5258041"/>
                    <a:pt x="607584" y="5329946"/>
                    <a:pt x="607584" y="5419827"/>
                  </a:cubicBezTo>
                  <a:close/>
                  <a:moveTo>
                    <a:pt x="9852981" y="294809"/>
                  </a:moveTo>
                  <a:lnTo>
                    <a:pt x="9782096" y="257059"/>
                  </a:lnTo>
                  <a:lnTo>
                    <a:pt x="10210780" y="28762"/>
                  </a:lnTo>
                  <a:lnTo>
                    <a:pt x="10281665" y="66512"/>
                  </a:lnTo>
                  <a:lnTo>
                    <a:pt x="9852981" y="294809"/>
                  </a:lnTo>
                  <a:close/>
                  <a:moveTo>
                    <a:pt x="2551852" y="5479148"/>
                  </a:moveTo>
                  <a:lnTo>
                    <a:pt x="2480967" y="5441398"/>
                  </a:lnTo>
                  <a:lnTo>
                    <a:pt x="2909651" y="5213100"/>
                  </a:lnTo>
                  <a:lnTo>
                    <a:pt x="2980536" y="5250850"/>
                  </a:lnTo>
                  <a:lnTo>
                    <a:pt x="2551852" y="5479148"/>
                  </a:lnTo>
                  <a:close/>
                  <a:moveTo>
                    <a:pt x="7409145" y="2888776"/>
                  </a:moveTo>
                  <a:lnTo>
                    <a:pt x="7338260" y="2851026"/>
                  </a:lnTo>
                  <a:lnTo>
                    <a:pt x="7766944" y="2622729"/>
                  </a:lnTo>
                  <a:lnTo>
                    <a:pt x="7837829" y="2660479"/>
                  </a:lnTo>
                  <a:lnTo>
                    <a:pt x="7409145" y="2888776"/>
                  </a:lnTo>
                  <a:close/>
                  <a:moveTo>
                    <a:pt x="2433710" y="2669467"/>
                  </a:moveTo>
                  <a:lnTo>
                    <a:pt x="2534974" y="2669467"/>
                  </a:lnTo>
                  <a:cubicBezTo>
                    <a:pt x="2534974" y="2728788"/>
                    <a:pt x="2626112" y="2777324"/>
                    <a:pt x="2737502" y="2777324"/>
                  </a:cubicBezTo>
                  <a:cubicBezTo>
                    <a:pt x="2848892" y="2777324"/>
                    <a:pt x="2940030" y="2728788"/>
                    <a:pt x="2940030" y="2669467"/>
                  </a:cubicBezTo>
                  <a:lnTo>
                    <a:pt x="3041294" y="2669467"/>
                  </a:lnTo>
                  <a:cubicBezTo>
                    <a:pt x="3041294" y="2759348"/>
                    <a:pt x="2906275" y="2831253"/>
                    <a:pt x="2737502" y="2831253"/>
                  </a:cubicBezTo>
                  <a:cubicBezTo>
                    <a:pt x="2572104" y="2831253"/>
                    <a:pt x="2433710" y="2759348"/>
                    <a:pt x="2433710" y="2669467"/>
                  </a:cubicBezTo>
                  <a:close/>
                  <a:moveTo>
                    <a:pt x="7905339" y="4123742"/>
                  </a:moveTo>
                  <a:lnTo>
                    <a:pt x="7804074" y="4123742"/>
                  </a:lnTo>
                  <a:cubicBezTo>
                    <a:pt x="7804074" y="4064420"/>
                    <a:pt x="7712937" y="4015885"/>
                    <a:pt x="7601546" y="4015885"/>
                  </a:cubicBezTo>
                  <a:cubicBezTo>
                    <a:pt x="7490156" y="4015885"/>
                    <a:pt x="7399019" y="4064420"/>
                    <a:pt x="7399019" y="4123742"/>
                  </a:cubicBezTo>
                  <a:lnTo>
                    <a:pt x="7297755" y="4123742"/>
                  </a:lnTo>
                  <a:cubicBezTo>
                    <a:pt x="7297755" y="4033861"/>
                    <a:pt x="7432774" y="3961956"/>
                    <a:pt x="7601546" y="3961956"/>
                  </a:cubicBezTo>
                  <a:cubicBezTo>
                    <a:pt x="7770320" y="3961956"/>
                    <a:pt x="7905339" y="4035659"/>
                    <a:pt x="7905339" y="4123742"/>
                  </a:cubicBezTo>
                  <a:close/>
                </a:path>
              </a:pathLst>
            </a:custGeom>
            <a:solidFill>
              <a:srgbClr val="6D592D"/>
            </a:solidFill>
          </p:spPr>
        </p:sp>
      </p:grpSp>
      <p:pic>
        <p:nvPicPr>
          <p:cNvPr id="44" name="Picture 11">
            <a:extLst>
              <a:ext uri="{FF2B5EF4-FFF2-40B4-BE49-F238E27FC236}">
                <a16:creationId xmlns="" xmlns:a16="http://schemas.microsoft.com/office/drawing/2014/main" id="{D8A21011-F184-4F4C-980C-4CE3AA34F8A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153260" y="2562226"/>
            <a:ext cx="4883531" cy="4244968"/>
          </a:xfrm>
          <a:prstGeom prst="rect">
            <a:avLst/>
          </a:prstGeom>
        </p:spPr>
      </p:pic>
      <p:pic>
        <p:nvPicPr>
          <p:cNvPr id="45" name="Picture 12">
            <a:extLst>
              <a:ext uri="{FF2B5EF4-FFF2-40B4-BE49-F238E27FC236}">
                <a16:creationId xmlns="" xmlns:a16="http://schemas.microsoft.com/office/drawing/2014/main" id="{079EE58C-280B-4EC7-BF1D-BF454D61B4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59366">
            <a:off x="342608" y="3884425"/>
            <a:ext cx="330412" cy="927472"/>
          </a:xfrm>
          <a:prstGeom prst="rect">
            <a:avLst/>
          </a:prstGeom>
        </p:spPr>
      </p:pic>
      <p:grpSp>
        <p:nvGrpSpPr>
          <p:cNvPr id="46" name="Group 13">
            <a:extLst>
              <a:ext uri="{FF2B5EF4-FFF2-40B4-BE49-F238E27FC236}">
                <a16:creationId xmlns="" xmlns:a16="http://schemas.microsoft.com/office/drawing/2014/main" id="{059660AB-BAFA-40AD-9189-E1553F22BC73}"/>
              </a:ext>
            </a:extLst>
          </p:cNvPr>
          <p:cNvGrpSpPr/>
          <p:nvPr/>
        </p:nvGrpSpPr>
        <p:grpSpPr>
          <a:xfrm>
            <a:off x="163515" y="214722"/>
            <a:ext cx="1589460" cy="472148"/>
            <a:chOff x="0" y="0"/>
            <a:chExt cx="6442998" cy="1913890"/>
          </a:xfrm>
        </p:grpSpPr>
        <p:sp>
          <p:nvSpPr>
            <p:cNvPr id="47" name="Freeform 14">
              <a:extLst>
                <a:ext uri="{FF2B5EF4-FFF2-40B4-BE49-F238E27FC236}">
                  <a16:creationId xmlns="" xmlns:a16="http://schemas.microsoft.com/office/drawing/2014/main" id="{A005D64E-2CCA-4206-A3DB-2EF239199E8D}"/>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pic>
        <p:nvPicPr>
          <p:cNvPr id="2" name="Picture 19">
            <a:extLst>
              <a:ext uri="{FF2B5EF4-FFF2-40B4-BE49-F238E27FC236}">
                <a16:creationId xmlns="" xmlns:a16="http://schemas.microsoft.com/office/drawing/2014/main" id="{4F221497-6AD3-8086-FFA6-1A5A624DD1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0024">
            <a:off x="10540142" y="185287"/>
            <a:ext cx="1534228" cy="1488201"/>
          </a:xfrm>
          <a:prstGeom prst="rect">
            <a:avLst/>
          </a:prstGeom>
        </p:spPr>
      </p:pic>
      <p:sp>
        <p:nvSpPr>
          <p:cNvPr id="3" name="TextBox 2">
            <a:extLst>
              <a:ext uri="{FF2B5EF4-FFF2-40B4-BE49-F238E27FC236}">
                <a16:creationId xmlns="" xmlns:a16="http://schemas.microsoft.com/office/drawing/2014/main" id="{23804BFF-C51C-BD8A-8A6D-2ABD528CEEE5}"/>
              </a:ext>
            </a:extLst>
          </p:cNvPr>
          <p:cNvSpPr txBox="1"/>
          <p:nvPr/>
        </p:nvSpPr>
        <p:spPr>
          <a:xfrm>
            <a:off x="4778103" y="64603"/>
            <a:ext cx="3854813" cy="901593"/>
          </a:xfrm>
          <a:prstGeom prst="rect">
            <a:avLst/>
          </a:prstGeom>
          <a:noFill/>
        </p:spPr>
        <p:txBody>
          <a:bodyPr wrap="square">
            <a:spAutoFit/>
          </a:bodyPr>
          <a:lstStyle/>
          <a:p>
            <a:pPr>
              <a:lnSpc>
                <a:spcPct val="150000"/>
              </a:lnSpc>
            </a:pPr>
            <a:r>
              <a:rPr lang="fr-FR" sz="4000" b="1" dirty="0" err="1">
                <a:solidFill>
                  <a:srgbClr val="FF0000"/>
                </a:solidFill>
                <a:latin typeface="Arial" panose="020B0604020202020204" pitchFamily="34" charset="0"/>
                <a:cs typeface="Arial" panose="020B0604020202020204" pitchFamily="34" charset="0"/>
              </a:rPr>
              <a:t>LUYỆN</a:t>
            </a:r>
            <a:r>
              <a:rPr lang="fr-FR" sz="4000" b="1" dirty="0">
                <a:solidFill>
                  <a:srgbClr val="FF0000"/>
                </a:solidFill>
                <a:latin typeface="Arial" panose="020B0604020202020204" pitchFamily="34" charset="0"/>
                <a:cs typeface="Arial" panose="020B0604020202020204" pitchFamily="34" charset="0"/>
              </a:rPr>
              <a:t> </a:t>
            </a:r>
            <a:r>
              <a:rPr lang="fr-FR" sz="4000" b="1" dirty="0" err="1">
                <a:solidFill>
                  <a:srgbClr val="FF0000"/>
                </a:solidFill>
                <a:latin typeface="Arial" panose="020B0604020202020204" pitchFamily="34" charset="0"/>
                <a:cs typeface="Arial" panose="020B0604020202020204" pitchFamily="34" charset="0"/>
              </a:rPr>
              <a:t>TẬP</a:t>
            </a:r>
            <a:endParaRPr lang="en-US" sz="4000" b="1" dirty="0">
              <a:solidFill>
                <a:srgbClr val="FF0000"/>
              </a:solidFill>
              <a:latin typeface="Arial" panose="020B0604020202020204" pitchFamily="34" charset="0"/>
              <a:cs typeface="Arial" panose="020B0604020202020204" pitchFamily="34" charset="0"/>
            </a:endParaRPr>
          </a:p>
        </p:txBody>
      </p:sp>
      <p:pic>
        <p:nvPicPr>
          <p:cNvPr id="4098" name="Picture 2" descr="Về an toàn trong nông nghiệp – Trang web thông tin về cuộc sống ở Okinawa  hướng tới nguồn nhân lực nước ngoài hỗ trợ nền nông nghiệp">
            <a:extLst>
              <a:ext uri="{FF2B5EF4-FFF2-40B4-BE49-F238E27FC236}">
                <a16:creationId xmlns="" xmlns:a16="http://schemas.microsoft.com/office/drawing/2014/main" id="{AA04E496-45BF-2660-570F-D6EE72A811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280" y="1690250"/>
            <a:ext cx="2933779" cy="23114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AF47A4AD-225D-A2C1-F634-9CFA63E52471}"/>
              </a:ext>
            </a:extLst>
          </p:cNvPr>
          <p:cNvSpPr txBox="1"/>
          <p:nvPr/>
        </p:nvSpPr>
        <p:spPr>
          <a:xfrm>
            <a:off x="692087" y="1384447"/>
            <a:ext cx="10315574" cy="430887"/>
          </a:xfrm>
          <a:prstGeom prst="rect">
            <a:avLst/>
          </a:prstGeom>
          <a:noFill/>
        </p:spPr>
        <p:txBody>
          <a:bodyPr wrap="square">
            <a:spAutoFit/>
          </a:bodyPr>
          <a:lstStyle/>
          <a:p>
            <a:pPr marL="0" marR="0">
              <a:spcBef>
                <a:spcPts val="0"/>
              </a:spcBef>
              <a:spcAft>
                <a:spcPts val="0"/>
              </a:spcAft>
            </a:pPr>
            <a:r>
              <a:rPr lang="en-US" sz="2200" dirty="0">
                <a:solidFill>
                  <a:srgbClr val="C00000"/>
                </a:solidFill>
                <a:effectLst/>
                <a:latin typeface="Arial" panose="020B0604020202020204" pitchFamily="34" charset="0"/>
                <a:cs typeface="Arial" panose="020B0604020202020204" pitchFamily="34" charset="0"/>
              </a:rPr>
              <a:t>4. </a:t>
            </a:r>
            <a:r>
              <a:rPr lang="vi-VN" sz="2200" dirty="0">
                <a:solidFill>
                  <a:srgbClr val="C00000"/>
                </a:solidFill>
                <a:effectLst/>
                <a:latin typeface="Arial" panose="020B0604020202020204" pitchFamily="34" charset="0"/>
                <a:cs typeface="Arial" panose="020B0604020202020204" pitchFamily="34" charset="0"/>
              </a:rPr>
              <a:t>Thu hoạch bằng máy móc áp dụng hiệu quả nhất trong trường hợp nào?</a:t>
            </a:r>
          </a:p>
        </p:txBody>
      </p:sp>
      <p:sp>
        <p:nvSpPr>
          <p:cNvPr id="9" name="TextBox 8">
            <a:extLst>
              <a:ext uri="{FF2B5EF4-FFF2-40B4-BE49-F238E27FC236}">
                <a16:creationId xmlns="" xmlns:a16="http://schemas.microsoft.com/office/drawing/2014/main" id="{6B054722-8A3A-F823-554F-44697FBD3658}"/>
              </a:ext>
            </a:extLst>
          </p:cNvPr>
          <p:cNvSpPr txBox="1"/>
          <p:nvPr/>
        </p:nvSpPr>
        <p:spPr>
          <a:xfrm>
            <a:off x="589379" y="3753975"/>
            <a:ext cx="6648120" cy="2137829"/>
          </a:xfrm>
          <a:prstGeom prst="rect">
            <a:avLst/>
          </a:prstGeom>
          <a:noFill/>
        </p:spPr>
        <p:txBody>
          <a:bodyPr wrap="square">
            <a:spAutoFit/>
          </a:bodyPr>
          <a:lstStyle/>
          <a:p>
            <a:pPr marL="342900" marR="0" indent="-342900">
              <a:lnSpc>
                <a:spcPct val="150000"/>
              </a:lnSpc>
              <a:spcBef>
                <a:spcPts val="300"/>
              </a:spcBef>
              <a:spcAft>
                <a:spcPts val="300"/>
              </a:spcAft>
              <a:buFont typeface="Courier New" panose="02070309020205020404" pitchFamily="49" charset="0"/>
              <a:buChar char="o"/>
            </a:pPr>
            <a:r>
              <a:rPr lang="en-US" sz="2200" dirty="0">
                <a:solidFill>
                  <a:srgbClr val="0070C0"/>
                </a:solidFill>
                <a:latin typeface="Arial" panose="020B0604020202020204" pitchFamily="34" charset="0"/>
                <a:cs typeface="Arial" panose="020B0604020202020204" pitchFamily="34" charset="0"/>
              </a:rPr>
              <a:t>T</a:t>
            </a:r>
            <a:r>
              <a:rPr lang="vi-VN" sz="2200" dirty="0">
                <a:solidFill>
                  <a:srgbClr val="0070C0"/>
                </a:solidFill>
                <a:effectLst/>
                <a:latin typeface="Arial" panose="020B0604020202020204" pitchFamily="34" charset="0"/>
                <a:cs typeface="Arial" panose="020B0604020202020204" pitchFamily="34" charset="0"/>
              </a:rPr>
              <a:t>hu hoạch bằng máy áp dụng hiệu quả trong trường hợp sản xuất tập trung chuyên môn hoá với quy mô lớn. </a:t>
            </a:r>
            <a:endParaRPr lang="en-US" sz="2200" dirty="0">
              <a:solidFill>
                <a:srgbClr val="0070C0"/>
              </a:solidFill>
              <a:effectLst/>
              <a:latin typeface="Arial" panose="020B0604020202020204" pitchFamily="34" charset="0"/>
              <a:cs typeface="Arial" panose="020B0604020202020204" pitchFamily="34" charset="0"/>
            </a:endParaRPr>
          </a:p>
          <a:p>
            <a:pPr marR="0">
              <a:lnSpc>
                <a:spcPct val="150000"/>
              </a:lnSpc>
              <a:spcBef>
                <a:spcPts val="300"/>
              </a:spcBef>
              <a:spcAft>
                <a:spcPts val="300"/>
              </a:spcAft>
            </a:pPr>
            <a:r>
              <a:rPr lang="en-US" sz="2200" dirty="0">
                <a:solidFill>
                  <a:srgbClr val="0070C0"/>
                </a:solidFill>
                <a:latin typeface="Arial" panose="020B0604020202020204" pitchFamily="34" charset="0"/>
                <a:cs typeface="Arial" panose="020B0604020202020204" pitchFamily="34" charset="0"/>
              </a:rPr>
              <a:t>=&gt; S</a:t>
            </a:r>
            <a:r>
              <a:rPr lang="vi-VN" sz="2200" dirty="0">
                <a:solidFill>
                  <a:srgbClr val="0070C0"/>
                </a:solidFill>
                <a:effectLst/>
                <a:latin typeface="Arial" panose="020B0604020202020204" pitchFamily="34" charset="0"/>
                <a:cs typeface="Arial" panose="020B0604020202020204" pitchFamily="34" charset="0"/>
              </a:rPr>
              <a:t>ử dụng máy móc sẽ dễ dàng và hiệu quả hơn.</a:t>
            </a:r>
          </a:p>
        </p:txBody>
      </p:sp>
      <p:pic>
        <p:nvPicPr>
          <p:cNvPr id="4100" name="Picture 4" descr="Open - Farmer Icon Free | Full Size PNG Download | SeekPNG">
            <a:extLst>
              <a:ext uri="{FF2B5EF4-FFF2-40B4-BE49-F238E27FC236}">
                <a16:creationId xmlns="" xmlns:a16="http://schemas.microsoft.com/office/drawing/2014/main" id="{1F313F5D-3669-931A-D1F7-DC874651CF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3143" y="1938749"/>
            <a:ext cx="1825852" cy="190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2160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par>
                                <p:cTn id="13" presetID="22" presetClass="entr" presetSubtype="4"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ipe(down)">
                                      <p:cBhvr>
                                        <p:cTn id="15" dur="5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arn(inVertical)">
                                      <p:cBhvr>
                                        <p:cTn id="2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AutoShape 9">
            <a:extLst>
              <a:ext uri="{FF2B5EF4-FFF2-40B4-BE49-F238E27FC236}">
                <a16:creationId xmlns="" xmlns:a16="http://schemas.microsoft.com/office/drawing/2014/main" id="{FB35DE7A-072B-4FA0-8398-FB7B24B8CA9A}"/>
              </a:ext>
            </a:extLst>
          </p:cNvPr>
          <p:cNvSpPr/>
          <p:nvPr/>
        </p:nvSpPr>
        <p:spPr>
          <a:xfrm>
            <a:off x="4885334" y="1530926"/>
            <a:ext cx="2850539" cy="0"/>
          </a:xfrm>
          <a:prstGeom prst="line">
            <a:avLst/>
          </a:prstGeom>
          <a:ln w="19050" cap="rnd">
            <a:solidFill>
              <a:srgbClr val="6D592D"/>
            </a:solidFill>
            <a:prstDash val="sysDot"/>
            <a:headEnd type="none" w="sm" len="sm"/>
            <a:tailEnd type="none" w="sm" len="sm"/>
          </a:ln>
        </p:spPr>
      </p:sp>
      <p:pic>
        <p:nvPicPr>
          <p:cNvPr id="48" name="Picture 16">
            <a:extLst>
              <a:ext uri="{FF2B5EF4-FFF2-40B4-BE49-F238E27FC236}">
                <a16:creationId xmlns="" xmlns:a16="http://schemas.microsoft.com/office/drawing/2014/main" id="{E61A047D-A625-446E-9E0F-5F6A45B61F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10326755" y="174554"/>
            <a:ext cx="266111" cy="746977"/>
          </a:xfrm>
          <a:prstGeom prst="rect">
            <a:avLst/>
          </a:prstGeom>
        </p:spPr>
      </p:pic>
      <p:grpSp>
        <p:nvGrpSpPr>
          <p:cNvPr id="51" name="Group 19">
            <a:extLst>
              <a:ext uri="{FF2B5EF4-FFF2-40B4-BE49-F238E27FC236}">
                <a16:creationId xmlns="" xmlns:a16="http://schemas.microsoft.com/office/drawing/2014/main" id="{B35F0E84-B6D7-404B-A7F7-36DE90233F89}"/>
              </a:ext>
            </a:extLst>
          </p:cNvPr>
          <p:cNvGrpSpPr/>
          <p:nvPr/>
        </p:nvGrpSpPr>
        <p:grpSpPr>
          <a:xfrm>
            <a:off x="8084310" y="394661"/>
            <a:ext cx="1589460" cy="472148"/>
            <a:chOff x="0" y="0"/>
            <a:chExt cx="6442998" cy="1913890"/>
          </a:xfrm>
        </p:grpSpPr>
        <p:sp>
          <p:nvSpPr>
            <p:cNvPr id="52" name="Freeform 20">
              <a:extLst>
                <a:ext uri="{FF2B5EF4-FFF2-40B4-BE49-F238E27FC236}">
                  <a16:creationId xmlns="" xmlns:a16="http://schemas.microsoft.com/office/drawing/2014/main" id="{E2866E59-2080-4045-996B-B4DE22A36305}"/>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2" name="TextBox 1">
            <a:extLst>
              <a:ext uri="{FF2B5EF4-FFF2-40B4-BE49-F238E27FC236}">
                <a16:creationId xmlns="" xmlns:a16="http://schemas.microsoft.com/office/drawing/2014/main" id="{20FBB4A4-39A9-3B2E-B64B-A2B3C90B1B7E}"/>
              </a:ext>
            </a:extLst>
          </p:cNvPr>
          <p:cNvSpPr txBox="1"/>
          <p:nvPr/>
        </p:nvSpPr>
        <p:spPr>
          <a:xfrm>
            <a:off x="4687733" y="-15966"/>
            <a:ext cx="3854813" cy="901593"/>
          </a:xfrm>
          <a:prstGeom prst="rect">
            <a:avLst/>
          </a:prstGeom>
          <a:noFill/>
        </p:spPr>
        <p:txBody>
          <a:bodyPr wrap="square">
            <a:spAutoFit/>
          </a:bodyPr>
          <a:lstStyle/>
          <a:p>
            <a:pPr>
              <a:lnSpc>
                <a:spcPct val="150000"/>
              </a:lnSpc>
            </a:pPr>
            <a:r>
              <a:rPr lang="fr-FR" sz="4000" b="1" dirty="0" err="1">
                <a:solidFill>
                  <a:srgbClr val="FF0000"/>
                </a:solidFill>
                <a:latin typeface="Arial" panose="020B0604020202020204" pitchFamily="34" charset="0"/>
                <a:cs typeface="Arial" panose="020B0604020202020204" pitchFamily="34" charset="0"/>
              </a:rPr>
              <a:t>VẬN</a:t>
            </a:r>
            <a:r>
              <a:rPr lang="fr-FR" sz="4000" b="1" dirty="0">
                <a:solidFill>
                  <a:srgbClr val="FF0000"/>
                </a:solidFill>
                <a:latin typeface="Arial" panose="020B0604020202020204" pitchFamily="34" charset="0"/>
                <a:cs typeface="Arial" panose="020B0604020202020204" pitchFamily="34" charset="0"/>
              </a:rPr>
              <a:t> </a:t>
            </a:r>
            <a:r>
              <a:rPr lang="fr-FR" sz="4000" b="1" dirty="0" err="1">
                <a:solidFill>
                  <a:srgbClr val="FF0000"/>
                </a:solidFill>
                <a:latin typeface="Arial" panose="020B0604020202020204" pitchFamily="34" charset="0"/>
                <a:cs typeface="Arial" panose="020B0604020202020204" pitchFamily="34" charset="0"/>
              </a:rPr>
              <a:t>DỤNG</a:t>
            </a:r>
            <a:endParaRPr lang="en-US" sz="40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45E4C473-6296-8152-B304-4D1256D997FF}"/>
              </a:ext>
            </a:extLst>
          </p:cNvPr>
          <p:cNvSpPr txBox="1"/>
          <p:nvPr/>
        </p:nvSpPr>
        <p:spPr>
          <a:xfrm>
            <a:off x="2017584" y="1076639"/>
            <a:ext cx="9792568" cy="415498"/>
          </a:xfrm>
          <a:prstGeom prst="rect">
            <a:avLst/>
          </a:prstGeom>
          <a:noFill/>
        </p:spPr>
        <p:txBody>
          <a:bodyPr wrap="square">
            <a:spAutoFit/>
          </a:bodyPr>
          <a:lstStyle/>
          <a:p>
            <a:pPr marL="342900" marR="0" indent="-342900">
              <a:spcBef>
                <a:spcPts val="0"/>
              </a:spcBef>
              <a:spcAft>
                <a:spcPts val="0"/>
              </a:spcAft>
              <a:buFont typeface="Wingdings" panose="05000000000000000000" pitchFamily="2" charset="2"/>
              <a:buChar char="Ø"/>
            </a:pPr>
            <a:r>
              <a:rPr lang="en-US" sz="2100" dirty="0">
                <a:solidFill>
                  <a:srgbClr val="00B050"/>
                </a:solidFill>
                <a:effectLst/>
                <a:latin typeface="Arial" panose="020B0604020202020204" pitchFamily="34" charset="0"/>
                <a:cs typeface="Arial" panose="020B0604020202020204" pitchFamily="34" charset="0"/>
              </a:rPr>
              <a:t>Đ</a:t>
            </a:r>
            <a:r>
              <a:rPr lang="vi-VN" sz="2100" dirty="0">
                <a:solidFill>
                  <a:srgbClr val="00B050"/>
                </a:solidFill>
                <a:effectLst/>
                <a:latin typeface="Arial" panose="020B0604020202020204" pitchFamily="34" charset="0"/>
                <a:cs typeface="Arial" panose="020B0604020202020204" pitchFamily="34" charset="0"/>
              </a:rPr>
              <a:t>ưa ra phương thức gieo trồng phù hợp với một số loại cây trồng</a:t>
            </a:r>
            <a:r>
              <a:rPr lang="en-US" sz="2100" dirty="0">
                <a:solidFill>
                  <a:srgbClr val="00B050"/>
                </a:solidFill>
                <a:latin typeface="Arial" panose="020B0604020202020204" pitchFamily="34" charset="0"/>
                <a:cs typeface="Arial" panose="020B0604020202020204" pitchFamily="34" charset="0"/>
              </a:rPr>
              <a:t> </a:t>
            </a:r>
            <a:r>
              <a:rPr lang="en-US" sz="2100" dirty="0" err="1">
                <a:solidFill>
                  <a:srgbClr val="00B050"/>
                </a:solidFill>
                <a:latin typeface="Arial" panose="020B0604020202020204" pitchFamily="34" charset="0"/>
                <a:cs typeface="Arial" panose="020B0604020202020204" pitchFamily="34" charset="0"/>
              </a:rPr>
              <a:t>sau</a:t>
            </a:r>
            <a:r>
              <a:rPr lang="en-US" sz="2100" dirty="0">
                <a:solidFill>
                  <a:srgbClr val="00B050"/>
                </a:solidFill>
                <a:latin typeface="Arial" panose="020B0604020202020204" pitchFamily="34" charset="0"/>
                <a:cs typeface="Arial" panose="020B0604020202020204" pitchFamily="34" charset="0"/>
              </a:rPr>
              <a:t>: </a:t>
            </a:r>
            <a:endParaRPr lang="vi-VN" sz="2100" dirty="0">
              <a:solidFill>
                <a:srgbClr val="00B050"/>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E870E7FD-6A72-A203-D69E-1B92DBA5655F}"/>
              </a:ext>
            </a:extLst>
          </p:cNvPr>
          <p:cNvPicPr>
            <a:picLocks noChangeAspect="1"/>
          </p:cNvPicPr>
          <p:nvPr/>
        </p:nvPicPr>
        <p:blipFill>
          <a:blip r:embed="rId4"/>
          <a:stretch>
            <a:fillRect/>
          </a:stretch>
        </p:blipFill>
        <p:spPr>
          <a:xfrm>
            <a:off x="5940879" y="1642525"/>
            <a:ext cx="6228165" cy="5215476"/>
          </a:xfrm>
          <a:prstGeom prst="rect">
            <a:avLst/>
          </a:prstGeom>
        </p:spPr>
      </p:pic>
      <p:pic>
        <p:nvPicPr>
          <p:cNvPr id="9" name="Picture 18">
            <a:extLst>
              <a:ext uri="{FF2B5EF4-FFF2-40B4-BE49-F238E27FC236}">
                <a16:creationId xmlns="" xmlns:a16="http://schemas.microsoft.com/office/drawing/2014/main" id="{5473AC4B-E3FC-8B8A-1F74-0EE2031D3F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007706" y="3169628"/>
            <a:ext cx="3680027" cy="3660715"/>
          </a:xfrm>
          <a:prstGeom prst="rect">
            <a:avLst/>
          </a:prstGeom>
        </p:spPr>
      </p:pic>
      <p:pic>
        <p:nvPicPr>
          <p:cNvPr id="7170" name="Picture 2" descr="Màu Xanh Lá Cây Mẫu Sắc - Miễn Phí vector hình ảnh trên Pixabay">
            <a:extLst>
              <a:ext uri="{FF2B5EF4-FFF2-40B4-BE49-F238E27FC236}">
                <a16:creationId xmlns="" xmlns:a16="http://schemas.microsoft.com/office/drawing/2014/main" id="{61925F65-DF62-048B-C254-DBFDDA83A6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59277" y="202698"/>
            <a:ext cx="1212980" cy="12129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Bông Hoa Màu Vàng Cúc - Miễn Phí vector hình ảnh trên Pixabay">
            <a:extLst>
              <a:ext uri="{FF2B5EF4-FFF2-40B4-BE49-F238E27FC236}">
                <a16:creationId xmlns="" xmlns:a16="http://schemas.microsoft.com/office/drawing/2014/main" id="{745F96E8-4776-4629-587A-694AEC27BE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34" y="156045"/>
            <a:ext cx="196215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E254E11A-9ED7-3FF0-BF6F-8B23455CE137}"/>
              </a:ext>
            </a:extLst>
          </p:cNvPr>
          <p:cNvPicPr>
            <a:picLocks noChangeAspect="1"/>
          </p:cNvPicPr>
          <p:nvPr/>
        </p:nvPicPr>
        <p:blipFill>
          <a:blip r:embed="rId9"/>
          <a:stretch>
            <a:fillRect/>
          </a:stretch>
        </p:blipFill>
        <p:spPr>
          <a:xfrm>
            <a:off x="5589037" y="1614868"/>
            <a:ext cx="6580007" cy="5215475"/>
          </a:xfrm>
          <a:prstGeom prst="rect">
            <a:avLst/>
          </a:prstGeom>
        </p:spPr>
      </p:pic>
    </p:spTree>
    <p:extLst>
      <p:ext uri="{BB962C8B-B14F-4D97-AF65-F5344CB8AC3E}">
        <p14:creationId xmlns:p14="http://schemas.microsoft.com/office/powerpoint/2010/main" val="8993132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a:extLst>
              <a:ext uri="{FF2B5EF4-FFF2-40B4-BE49-F238E27FC236}">
                <a16:creationId xmlns="" xmlns:a16="http://schemas.microsoft.com/office/drawing/2014/main" id="{A2C9FB86-1485-4E43-A315-F3D4A7FB6F92}"/>
              </a:ext>
            </a:extLst>
          </p:cNvPr>
          <p:cNvGrpSpPr/>
          <p:nvPr/>
        </p:nvGrpSpPr>
        <p:grpSpPr>
          <a:xfrm>
            <a:off x="692162" y="6137683"/>
            <a:ext cx="1799111" cy="573627"/>
            <a:chOff x="0" y="0"/>
            <a:chExt cx="3976426" cy="3856928"/>
          </a:xfrm>
        </p:grpSpPr>
        <p:sp>
          <p:nvSpPr>
            <p:cNvPr id="20" name="Freeform 4">
              <a:extLst>
                <a:ext uri="{FF2B5EF4-FFF2-40B4-BE49-F238E27FC236}">
                  <a16:creationId xmlns="" xmlns:a16="http://schemas.microsoft.com/office/drawing/2014/main" id="{A078344C-456E-417A-9BA2-D6E9E89A4882}"/>
                </a:ext>
              </a:extLst>
            </p:cNvPr>
            <p:cNvSpPr/>
            <p:nvPr/>
          </p:nvSpPr>
          <p:spPr>
            <a:xfrm>
              <a:off x="92710" y="106680"/>
              <a:ext cx="3872286" cy="3737549"/>
            </a:xfrm>
            <a:custGeom>
              <a:avLst/>
              <a:gdLst/>
              <a:ahLst/>
              <a:cxnLst/>
              <a:rect l="l" t="t" r="r" b="b"/>
              <a:pathLst>
                <a:path w="3872286" h="3737549">
                  <a:moveTo>
                    <a:pt x="3845616" y="3548318"/>
                  </a:moveTo>
                  <a:cubicBezTo>
                    <a:pt x="3845616" y="3635949"/>
                    <a:pt x="3769416" y="3707068"/>
                    <a:pt x="3688136" y="3707068"/>
                  </a:cubicBezTo>
                  <a:lnTo>
                    <a:pt x="66040" y="3707068"/>
                  </a:lnTo>
                  <a:cubicBezTo>
                    <a:pt x="43180" y="3707068"/>
                    <a:pt x="20320" y="3701988"/>
                    <a:pt x="0" y="3693099"/>
                  </a:cubicBezTo>
                  <a:cubicBezTo>
                    <a:pt x="26670" y="3721038"/>
                    <a:pt x="63500" y="3737549"/>
                    <a:pt x="118808" y="3737549"/>
                  </a:cubicBezTo>
                  <a:lnTo>
                    <a:pt x="3726236" y="3737549"/>
                  </a:lnTo>
                  <a:cubicBezTo>
                    <a:pt x="3806246" y="3737549"/>
                    <a:pt x="3872286" y="3671508"/>
                    <a:pt x="3872286" y="3591499"/>
                  </a:cubicBezTo>
                  <a:lnTo>
                    <a:pt x="3872286" y="95250"/>
                  </a:lnTo>
                  <a:cubicBezTo>
                    <a:pt x="3872286" y="58420"/>
                    <a:pt x="3858316" y="25400"/>
                    <a:pt x="3836726" y="0"/>
                  </a:cubicBezTo>
                  <a:cubicBezTo>
                    <a:pt x="3843076" y="16510"/>
                    <a:pt x="3845616" y="34290"/>
                    <a:pt x="3845616" y="52070"/>
                  </a:cubicBezTo>
                  <a:lnTo>
                    <a:pt x="3845616" y="3548318"/>
                  </a:lnTo>
                  <a:lnTo>
                    <a:pt x="3845616" y="3548318"/>
                  </a:lnTo>
                  <a:close/>
                </a:path>
              </a:pathLst>
            </a:custGeom>
            <a:solidFill>
              <a:srgbClr val="6D592D"/>
            </a:solidFill>
          </p:spPr>
        </p:sp>
        <p:sp>
          <p:nvSpPr>
            <p:cNvPr id="21" name="Freeform 5">
              <a:extLst>
                <a:ext uri="{FF2B5EF4-FFF2-40B4-BE49-F238E27FC236}">
                  <a16:creationId xmlns="" xmlns:a16="http://schemas.microsoft.com/office/drawing/2014/main" id="{356F1546-C4A8-4146-A293-3B338DA9822F}"/>
                </a:ext>
              </a:extLst>
            </p:cNvPr>
            <p:cNvSpPr/>
            <p:nvPr/>
          </p:nvSpPr>
          <p:spPr>
            <a:xfrm>
              <a:off x="12700" y="12700"/>
              <a:ext cx="3911656" cy="3788348"/>
            </a:xfrm>
            <a:custGeom>
              <a:avLst/>
              <a:gdLst/>
              <a:ahLst/>
              <a:cxnLst/>
              <a:rect l="l" t="t" r="r" b="b"/>
              <a:pathLst>
                <a:path w="3911656" h="3788348">
                  <a:moveTo>
                    <a:pt x="146050" y="3788348"/>
                  </a:moveTo>
                  <a:lnTo>
                    <a:pt x="3765606" y="3788348"/>
                  </a:lnTo>
                  <a:cubicBezTo>
                    <a:pt x="3845616" y="3788348"/>
                    <a:pt x="3911656" y="3722308"/>
                    <a:pt x="3911656" y="3642298"/>
                  </a:cubicBezTo>
                  <a:lnTo>
                    <a:pt x="3911656" y="146050"/>
                  </a:lnTo>
                  <a:cubicBezTo>
                    <a:pt x="3911656" y="66040"/>
                    <a:pt x="3845616" y="0"/>
                    <a:pt x="3765606" y="0"/>
                  </a:cubicBezTo>
                  <a:lnTo>
                    <a:pt x="146050" y="0"/>
                  </a:lnTo>
                  <a:cubicBezTo>
                    <a:pt x="66040" y="0"/>
                    <a:pt x="0" y="66040"/>
                    <a:pt x="0" y="146050"/>
                  </a:cubicBezTo>
                  <a:lnTo>
                    <a:pt x="0" y="3642298"/>
                  </a:lnTo>
                  <a:cubicBezTo>
                    <a:pt x="0" y="3723578"/>
                    <a:pt x="66040" y="3788348"/>
                    <a:pt x="146050" y="3788348"/>
                  </a:cubicBezTo>
                  <a:close/>
                </a:path>
              </a:pathLst>
            </a:custGeom>
            <a:solidFill>
              <a:srgbClr val="FFFFFF"/>
            </a:solidFill>
          </p:spPr>
        </p:sp>
        <p:sp>
          <p:nvSpPr>
            <p:cNvPr id="22" name="Freeform 6">
              <a:extLst>
                <a:ext uri="{FF2B5EF4-FFF2-40B4-BE49-F238E27FC236}">
                  <a16:creationId xmlns="" xmlns:a16="http://schemas.microsoft.com/office/drawing/2014/main" id="{B7ACC52E-D77C-4E03-972A-CA9D50D43B1A}"/>
                </a:ext>
              </a:extLst>
            </p:cNvPr>
            <p:cNvSpPr/>
            <p:nvPr/>
          </p:nvSpPr>
          <p:spPr>
            <a:xfrm>
              <a:off x="0" y="0"/>
              <a:ext cx="3976426" cy="3856929"/>
            </a:xfrm>
            <a:custGeom>
              <a:avLst/>
              <a:gdLst/>
              <a:ahLst/>
              <a:cxnLst/>
              <a:rect l="l" t="t" r="r" b="b"/>
              <a:pathLst>
                <a:path w="3976426" h="3856929">
                  <a:moveTo>
                    <a:pt x="3912926" y="74930"/>
                  </a:moveTo>
                  <a:cubicBezTo>
                    <a:pt x="3884986" y="30480"/>
                    <a:pt x="3835456" y="0"/>
                    <a:pt x="3778306" y="0"/>
                  </a:cubicBezTo>
                  <a:lnTo>
                    <a:pt x="158750" y="0"/>
                  </a:lnTo>
                  <a:cubicBezTo>
                    <a:pt x="71120" y="0"/>
                    <a:pt x="0" y="71120"/>
                    <a:pt x="0" y="158750"/>
                  </a:cubicBezTo>
                  <a:lnTo>
                    <a:pt x="0" y="3654998"/>
                  </a:lnTo>
                  <a:cubicBezTo>
                    <a:pt x="0" y="3707068"/>
                    <a:pt x="25400" y="3752788"/>
                    <a:pt x="63500" y="3781998"/>
                  </a:cubicBezTo>
                  <a:cubicBezTo>
                    <a:pt x="91440" y="3826448"/>
                    <a:pt x="140970" y="3856929"/>
                    <a:pt x="215076" y="3856929"/>
                  </a:cubicBezTo>
                  <a:lnTo>
                    <a:pt x="3817676" y="3856929"/>
                  </a:lnTo>
                  <a:cubicBezTo>
                    <a:pt x="3905306" y="3856929"/>
                    <a:pt x="3976426" y="3785808"/>
                    <a:pt x="3976426" y="3698179"/>
                  </a:cubicBezTo>
                  <a:lnTo>
                    <a:pt x="3976426" y="201930"/>
                  </a:lnTo>
                  <a:cubicBezTo>
                    <a:pt x="3976426" y="149860"/>
                    <a:pt x="3951026" y="104140"/>
                    <a:pt x="3912926" y="74930"/>
                  </a:cubicBezTo>
                  <a:close/>
                  <a:moveTo>
                    <a:pt x="12700" y="3654998"/>
                  </a:moveTo>
                  <a:lnTo>
                    <a:pt x="12700" y="158750"/>
                  </a:lnTo>
                  <a:cubicBezTo>
                    <a:pt x="12700" y="78740"/>
                    <a:pt x="78740" y="12700"/>
                    <a:pt x="158750" y="12700"/>
                  </a:cubicBezTo>
                  <a:lnTo>
                    <a:pt x="3778306" y="12700"/>
                  </a:lnTo>
                  <a:cubicBezTo>
                    <a:pt x="3858316" y="12700"/>
                    <a:pt x="3924356" y="78740"/>
                    <a:pt x="3924356" y="158750"/>
                  </a:cubicBezTo>
                  <a:lnTo>
                    <a:pt x="3924356" y="3654998"/>
                  </a:lnTo>
                  <a:cubicBezTo>
                    <a:pt x="3924356" y="3735008"/>
                    <a:pt x="3858316" y="3801048"/>
                    <a:pt x="3778306" y="3801048"/>
                  </a:cubicBezTo>
                  <a:lnTo>
                    <a:pt x="158750" y="3801048"/>
                  </a:lnTo>
                  <a:cubicBezTo>
                    <a:pt x="78740" y="3801048"/>
                    <a:pt x="12700" y="3736278"/>
                    <a:pt x="12700" y="3654998"/>
                  </a:cubicBezTo>
                  <a:close/>
                  <a:moveTo>
                    <a:pt x="3964996" y="3698178"/>
                  </a:moveTo>
                  <a:cubicBezTo>
                    <a:pt x="3964996" y="3778188"/>
                    <a:pt x="3897686" y="3844228"/>
                    <a:pt x="3817676" y="3844228"/>
                  </a:cubicBezTo>
                  <a:lnTo>
                    <a:pt x="215076" y="3844228"/>
                  </a:lnTo>
                  <a:cubicBezTo>
                    <a:pt x="157480" y="3844228"/>
                    <a:pt x="120650" y="3827718"/>
                    <a:pt x="93980" y="3799778"/>
                  </a:cubicBezTo>
                  <a:cubicBezTo>
                    <a:pt x="114300" y="3808668"/>
                    <a:pt x="135890" y="3813748"/>
                    <a:pt x="160020" y="3813748"/>
                  </a:cubicBezTo>
                  <a:lnTo>
                    <a:pt x="3779576" y="3813748"/>
                  </a:lnTo>
                  <a:cubicBezTo>
                    <a:pt x="3867206" y="3813748"/>
                    <a:pt x="3938326" y="3742628"/>
                    <a:pt x="3938326" y="3654998"/>
                  </a:cubicBezTo>
                  <a:lnTo>
                    <a:pt x="3938326" y="158750"/>
                  </a:lnTo>
                  <a:cubicBezTo>
                    <a:pt x="3938326" y="140970"/>
                    <a:pt x="3934516" y="123190"/>
                    <a:pt x="3929436" y="106680"/>
                  </a:cubicBezTo>
                  <a:cubicBezTo>
                    <a:pt x="3951026" y="132080"/>
                    <a:pt x="3964996" y="165100"/>
                    <a:pt x="3964996" y="201930"/>
                  </a:cubicBezTo>
                  <a:lnTo>
                    <a:pt x="3964996" y="3698178"/>
                  </a:lnTo>
                  <a:cubicBezTo>
                    <a:pt x="3964996" y="3698178"/>
                    <a:pt x="3964996" y="3698178"/>
                    <a:pt x="3964996" y="3698178"/>
                  </a:cubicBezTo>
                  <a:close/>
                </a:path>
              </a:pathLst>
            </a:custGeom>
            <a:solidFill>
              <a:srgbClr val="6D592D"/>
            </a:solidFill>
          </p:spPr>
        </p:sp>
      </p:grpSp>
      <p:sp>
        <p:nvSpPr>
          <p:cNvPr id="25" name="AutoShape 9">
            <a:extLst>
              <a:ext uri="{FF2B5EF4-FFF2-40B4-BE49-F238E27FC236}">
                <a16:creationId xmlns="" xmlns:a16="http://schemas.microsoft.com/office/drawing/2014/main" id="{FB35DE7A-072B-4FA0-8398-FB7B24B8CA9A}"/>
              </a:ext>
            </a:extLst>
          </p:cNvPr>
          <p:cNvSpPr/>
          <p:nvPr/>
        </p:nvSpPr>
        <p:spPr>
          <a:xfrm>
            <a:off x="4018108" y="1950310"/>
            <a:ext cx="4393856" cy="26696"/>
          </a:xfrm>
          <a:prstGeom prst="line">
            <a:avLst/>
          </a:prstGeom>
          <a:ln w="19050" cap="rnd">
            <a:solidFill>
              <a:srgbClr val="6D592D"/>
            </a:solidFill>
            <a:prstDash val="sysDot"/>
            <a:headEnd type="none" w="sm" len="sm"/>
            <a:tailEnd type="none" w="sm" len="sm"/>
          </a:ln>
        </p:spPr>
      </p:sp>
      <p:pic>
        <p:nvPicPr>
          <p:cNvPr id="48" name="Picture 16">
            <a:extLst>
              <a:ext uri="{FF2B5EF4-FFF2-40B4-BE49-F238E27FC236}">
                <a16:creationId xmlns="" xmlns:a16="http://schemas.microsoft.com/office/drawing/2014/main" id="{E61A047D-A625-446E-9E0F-5F6A45B61F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8608974" y="1750061"/>
            <a:ext cx="266111" cy="746977"/>
          </a:xfrm>
          <a:prstGeom prst="rect">
            <a:avLst/>
          </a:prstGeom>
        </p:spPr>
      </p:pic>
      <p:grpSp>
        <p:nvGrpSpPr>
          <p:cNvPr id="51" name="Group 19">
            <a:extLst>
              <a:ext uri="{FF2B5EF4-FFF2-40B4-BE49-F238E27FC236}">
                <a16:creationId xmlns="" xmlns:a16="http://schemas.microsoft.com/office/drawing/2014/main" id="{B35F0E84-B6D7-404B-A7F7-36DE90233F89}"/>
              </a:ext>
            </a:extLst>
          </p:cNvPr>
          <p:cNvGrpSpPr/>
          <p:nvPr/>
        </p:nvGrpSpPr>
        <p:grpSpPr>
          <a:xfrm>
            <a:off x="402535" y="461227"/>
            <a:ext cx="1589460" cy="472148"/>
            <a:chOff x="0" y="0"/>
            <a:chExt cx="6442998" cy="1913890"/>
          </a:xfrm>
        </p:grpSpPr>
        <p:sp>
          <p:nvSpPr>
            <p:cNvPr id="52" name="Freeform 20">
              <a:extLst>
                <a:ext uri="{FF2B5EF4-FFF2-40B4-BE49-F238E27FC236}">
                  <a16:creationId xmlns="" xmlns:a16="http://schemas.microsoft.com/office/drawing/2014/main" id="{E2866E59-2080-4045-996B-B4DE22A36305}"/>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2" name="TextBox 1">
            <a:extLst>
              <a:ext uri="{FF2B5EF4-FFF2-40B4-BE49-F238E27FC236}">
                <a16:creationId xmlns="" xmlns:a16="http://schemas.microsoft.com/office/drawing/2014/main" id="{20FBB4A4-39A9-3B2E-B64B-A2B3C90B1B7E}"/>
              </a:ext>
            </a:extLst>
          </p:cNvPr>
          <p:cNvSpPr txBox="1"/>
          <p:nvPr/>
        </p:nvSpPr>
        <p:spPr>
          <a:xfrm>
            <a:off x="4687733" y="-15966"/>
            <a:ext cx="3854813" cy="901593"/>
          </a:xfrm>
          <a:prstGeom prst="rect">
            <a:avLst/>
          </a:prstGeom>
          <a:noFill/>
        </p:spPr>
        <p:txBody>
          <a:bodyPr wrap="square">
            <a:spAutoFit/>
          </a:bodyPr>
          <a:lstStyle/>
          <a:p>
            <a:pPr>
              <a:lnSpc>
                <a:spcPct val="150000"/>
              </a:lnSpc>
            </a:pPr>
            <a:r>
              <a:rPr lang="fr-FR" sz="4000" b="1" dirty="0" err="1">
                <a:solidFill>
                  <a:srgbClr val="FF0000"/>
                </a:solidFill>
                <a:latin typeface="Arial" panose="020B0604020202020204" pitchFamily="34" charset="0"/>
                <a:cs typeface="Arial" panose="020B0604020202020204" pitchFamily="34" charset="0"/>
              </a:rPr>
              <a:t>VẬN</a:t>
            </a:r>
            <a:r>
              <a:rPr lang="fr-FR" sz="4000" b="1" dirty="0">
                <a:solidFill>
                  <a:srgbClr val="FF0000"/>
                </a:solidFill>
                <a:latin typeface="Arial" panose="020B0604020202020204" pitchFamily="34" charset="0"/>
                <a:cs typeface="Arial" panose="020B0604020202020204" pitchFamily="34" charset="0"/>
              </a:rPr>
              <a:t> </a:t>
            </a:r>
            <a:r>
              <a:rPr lang="fr-FR" sz="4000" b="1" dirty="0" err="1">
                <a:solidFill>
                  <a:srgbClr val="FF0000"/>
                </a:solidFill>
                <a:latin typeface="Arial" panose="020B0604020202020204" pitchFamily="34" charset="0"/>
                <a:cs typeface="Arial" panose="020B0604020202020204" pitchFamily="34" charset="0"/>
              </a:rPr>
              <a:t>DỤNG</a:t>
            </a:r>
            <a:endParaRPr lang="en-US" sz="40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5B4C4F83-DAA7-9035-4D6E-6327B1F7FC2F}"/>
              </a:ext>
            </a:extLst>
          </p:cNvPr>
          <p:cNvSpPr txBox="1"/>
          <p:nvPr/>
        </p:nvSpPr>
        <p:spPr>
          <a:xfrm>
            <a:off x="474448" y="943558"/>
            <a:ext cx="11717552" cy="1045223"/>
          </a:xfrm>
          <a:prstGeom prst="rect">
            <a:avLst/>
          </a:prstGeom>
          <a:noFill/>
        </p:spPr>
        <p:txBody>
          <a:bodyPr wrap="square">
            <a:spAutoFit/>
          </a:bodyPr>
          <a:lstStyle/>
          <a:p>
            <a:pPr marL="342900" marR="0" indent="-342900" algn="just">
              <a:lnSpc>
                <a:spcPct val="150000"/>
              </a:lnSpc>
              <a:spcBef>
                <a:spcPts val="300"/>
              </a:spcBef>
              <a:spcAft>
                <a:spcPts val="300"/>
              </a:spcAft>
              <a:buFont typeface="Wingdings" panose="05000000000000000000" pitchFamily="2" charset="2"/>
              <a:buChar char="Ø"/>
            </a:pPr>
            <a:r>
              <a:rPr lang="vi-VN" sz="2200" dirty="0">
                <a:solidFill>
                  <a:srgbClr val="C00000"/>
                </a:solidFill>
                <a:effectLst/>
              </a:rPr>
              <a:t> </a:t>
            </a:r>
            <a:r>
              <a:rPr lang="en-US" sz="2200" dirty="0">
                <a:solidFill>
                  <a:srgbClr val="C00000"/>
                </a:solidFill>
              </a:rPr>
              <a:t>Đ</a:t>
            </a:r>
            <a:r>
              <a:rPr lang="vi-VN" sz="2200" dirty="0">
                <a:solidFill>
                  <a:srgbClr val="C00000"/>
                </a:solidFill>
                <a:effectLst/>
              </a:rPr>
              <a:t>ưa ra phương pháp tưới phù hợp cho từng cây trồng: lúa, chè, rau cải, khoai lang, phong lan</a:t>
            </a:r>
            <a:r>
              <a:rPr lang="en-US" sz="2200" dirty="0">
                <a:solidFill>
                  <a:srgbClr val="C00000"/>
                </a:solidFill>
                <a:effectLst/>
                <a:latin typeface="Arial" panose="020B0604020202020204" pitchFamily="34" charset="0"/>
                <a:cs typeface="Arial" panose="020B0604020202020204" pitchFamily="34" charset="0"/>
              </a:rPr>
              <a:t>?</a:t>
            </a:r>
            <a:endParaRPr lang="vi-VN" sz="2200" dirty="0">
              <a:solidFill>
                <a:srgbClr val="C00000"/>
              </a:solidFill>
              <a:effectLst/>
              <a:latin typeface="Arial" panose="020B0604020202020204" pitchFamily="34" charset="0"/>
              <a:cs typeface="Arial" panose="020B0604020202020204" pitchFamily="34" charset="0"/>
            </a:endParaRPr>
          </a:p>
        </p:txBody>
      </p:sp>
      <p:pic>
        <p:nvPicPr>
          <p:cNvPr id="5122" name="Picture 2" descr="Cây lúa... đời người">
            <a:extLst>
              <a:ext uri="{FF2B5EF4-FFF2-40B4-BE49-F238E27FC236}">
                <a16:creationId xmlns="" xmlns:a16="http://schemas.microsoft.com/office/drawing/2014/main" id="{392F2E69-9A4B-4098-D7D4-14F1374C5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46" y="2239347"/>
            <a:ext cx="3719698" cy="3835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339DD6FA-53FA-5F0E-1D8C-226C09DDA6A8}"/>
              </a:ext>
            </a:extLst>
          </p:cNvPr>
          <p:cNvSpPr txBox="1"/>
          <p:nvPr/>
        </p:nvSpPr>
        <p:spPr>
          <a:xfrm>
            <a:off x="807046" y="6181329"/>
            <a:ext cx="1520851" cy="430887"/>
          </a:xfrm>
          <a:prstGeom prst="rect">
            <a:avLst/>
          </a:prstGeom>
          <a:noFill/>
        </p:spPr>
        <p:txBody>
          <a:bodyPr wrap="square">
            <a:spAutoFit/>
          </a:bodyPr>
          <a:lstStyle/>
          <a:p>
            <a:pPr marL="0" marR="0">
              <a:spcBef>
                <a:spcPts val="0"/>
              </a:spcBef>
              <a:spcAft>
                <a:spcPts val="0"/>
              </a:spcAft>
            </a:pPr>
            <a:r>
              <a:rPr lang="en-US" sz="2200" dirty="0">
                <a:solidFill>
                  <a:srgbClr val="0070C0"/>
                </a:solidFill>
                <a:effectLst/>
                <a:latin typeface="Arial" panose="020B0604020202020204" pitchFamily="34" charset="0"/>
                <a:cs typeface="Arial" panose="020B0604020202020204" pitchFamily="34" charset="0"/>
              </a:rPr>
              <a:t>T</a:t>
            </a:r>
            <a:r>
              <a:rPr lang="vi-VN" sz="2200" dirty="0">
                <a:solidFill>
                  <a:srgbClr val="0070C0"/>
                </a:solidFill>
                <a:effectLst/>
                <a:latin typeface="Arial" panose="020B0604020202020204" pitchFamily="34" charset="0"/>
                <a:cs typeface="Arial" panose="020B0604020202020204" pitchFamily="34" charset="0"/>
              </a:rPr>
              <a:t>ưới tr</a:t>
            </a:r>
            <a:r>
              <a:rPr lang="en-US" sz="2200" dirty="0">
                <a:solidFill>
                  <a:srgbClr val="0070C0"/>
                </a:solidFill>
                <a:latin typeface="Arial" panose="020B0604020202020204" pitchFamily="34" charset="0"/>
                <a:cs typeface="Arial" panose="020B0604020202020204" pitchFamily="34" charset="0"/>
              </a:rPr>
              <a:t>à</a:t>
            </a:r>
            <a:r>
              <a:rPr lang="vi-VN" sz="2200" dirty="0">
                <a:solidFill>
                  <a:srgbClr val="0070C0"/>
                </a:solidFill>
                <a:effectLst/>
                <a:latin typeface="Arial" panose="020B0604020202020204" pitchFamily="34" charset="0"/>
                <a:cs typeface="Arial" panose="020B0604020202020204" pitchFamily="34" charset="0"/>
              </a:rPr>
              <a:t>n</a:t>
            </a:r>
          </a:p>
        </p:txBody>
      </p:sp>
      <p:pic>
        <p:nvPicPr>
          <p:cNvPr id="5124" name="Picture 4" descr="Cây chè">
            <a:extLst>
              <a:ext uri="{FF2B5EF4-FFF2-40B4-BE49-F238E27FC236}">
                <a16:creationId xmlns="" xmlns:a16="http://schemas.microsoft.com/office/drawing/2014/main" id="{494F731E-46AA-1434-ADD5-13F423800F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8108" y="2239347"/>
            <a:ext cx="4155508" cy="383563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3">
            <a:extLst>
              <a:ext uri="{FF2B5EF4-FFF2-40B4-BE49-F238E27FC236}">
                <a16:creationId xmlns="" xmlns:a16="http://schemas.microsoft.com/office/drawing/2014/main" id="{B88D9B44-92A8-4A9C-622C-C5A998A8BB3A}"/>
              </a:ext>
            </a:extLst>
          </p:cNvPr>
          <p:cNvGrpSpPr/>
          <p:nvPr/>
        </p:nvGrpSpPr>
        <p:grpSpPr>
          <a:xfrm>
            <a:off x="5043906" y="6134471"/>
            <a:ext cx="2103912" cy="573627"/>
            <a:chOff x="0" y="0"/>
            <a:chExt cx="3976426" cy="3856928"/>
          </a:xfrm>
        </p:grpSpPr>
        <p:sp>
          <p:nvSpPr>
            <p:cNvPr id="10" name="Freeform 4">
              <a:extLst>
                <a:ext uri="{FF2B5EF4-FFF2-40B4-BE49-F238E27FC236}">
                  <a16:creationId xmlns="" xmlns:a16="http://schemas.microsoft.com/office/drawing/2014/main" id="{B19FA43E-0DAF-F414-8968-D07C5F898724}"/>
                </a:ext>
              </a:extLst>
            </p:cNvPr>
            <p:cNvSpPr/>
            <p:nvPr/>
          </p:nvSpPr>
          <p:spPr>
            <a:xfrm>
              <a:off x="92710" y="106680"/>
              <a:ext cx="3872286" cy="3737549"/>
            </a:xfrm>
            <a:custGeom>
              <a:avLst/>
              <a:gdLst/>
              <a:ahLst/>
              <a:cxnLst/>
              <a:rect l="l" t="t" r="r" b="b"/>
              <a:pathLst>
                <a:path w="3872286" h="3737549">
                  <a:moveTo>
                    <a:pt x="3845616" y="3548318"/>
                  </a:moveTo>
                  <a:cubicBezTo>
                    <a:pt x="3845616" y="3635949"/>
                    <a:pt x="3769416" y="3707068"/>
                    <a:pt x="3688136" y="3707068"/>
                  </a:cubicBezTo>
                  <a:lnTo>
                    <a:pt x="66040" y="3707068"/>
                  </a:lnTo>
                  <a:cubicBezTo>
                    <a:pt x="43180" y="3707068"/>
                    <a:pt x="20320" y="3701988"/>
                    <a:pt x="0" y="3693099"/>
                  </a:cubicBezTo>
                  <a:cubicBezTo>
                    <a:pt x="26670" y="3721038"/>
                    <a:pt x="63500" y="3737549"/>
                    <a:pt x="118808" y="3737549"/>
                  </a:cubicBezTo>
                  <a:lnTo>
                    <a:pt x="3726236" y="3737549"/>
                  </a:lnTo>
                  <a:cubicBezTo>
                    <a:pt x="3806246" y="3737549"/>
                    <a:pt x="3872286" y="3671508"/>
                    <a:pt x="3872286" y="3591499"/>
                  </a:cubicBezTo>
                  <a:lnTo>
                    <a:pt x="3872286" y="95250"/>
                  </a:lnTo>
                  <a:cubicBezTo>
                    <a:pt x="3872286" y="58420"/>
                    <a:pt x="3858316" y="25400"/>
                    <a:pt x="3836726" y="0"/>
                  </a:cubicBezTo>
                  <a:cubicBezTo>
                    <a:pt x="3843076" y="16510"/>
                    <a:pt x="3845616" y="34290"/>
                    <a:pt x="3845616" y="52070"/>
                  </a:cubicBezTo>
                  <a:lnTo>
                    <a:pt x="3845616" y="3548318"/>
                  </a:lnTo>
                  <a:lnTo>
                    <a:pt x="3845616" y="3548318"/>
                  </a:lnTo>
                  <a:close/>
                </a:path>
              </a:pathLst>
            </a:custGeom>
            <a:solidFill>
              <a:srgbClr val="6D592D"/>
            </a:solidFill>
          </p:spPr>
        </p:sp>
        <p:sp>
          <p:nvSpPr>
            <p:cNvPr id="11" name="Freeform 5">
              <a:extLst>
                <a:ext uri="{FF2B5EF4-FFF2-40B4-BE49-F238E27FC236}">
                  <a16:creationId xmlns="" xmlns:a16="http://schemas.microsoft.com/office/drawing/2014/main" id="{C545A914-81E2-C84F-DCD2-2DF1CFE0E34C}"/>
                </a:ext>
              </a:extLst>
            </p:cNvPr>
            <p:cNvSpPr/>
            <p:nvPr/>
          </p:nvSpPr>
          <p:spPr>
            <a:xfrm>
              <a:off x="12700" y="12700"/>
              <a:ext cx="3911656" cy="3788348"/>
            </a:xfrm>
            <a:custGeom>
              <a:avLst/>
              <a:gdLst/>
              <a:ahLst/>
              <a:cxnLst/>
              <a:rect l="l" t="t" r="r" b="b"/>
              <a:pathLst>
                <a:path w="3911656" h="3788348">
                  <a:moveTo>
                    <a:pt x="146050" y="3788348"/>
                  </a:moveTo>
                  <a:lnTo>
                    <a:pt x="3765606" y="3788348"/>
                  </a:lnTo>
                  <a:cubicBezTo>
                    <a:pt x="3845616" y="3788348"/>
                    <a:pt x="3911656" y="3722308"/>
                    <a:pt x="3911656" y="3642298"/>
                  </a:cubicBezTo>
                  <a:lnTo>
                    <a:pt x="3911656" y="146050"/>
                  </a:lnTo>
                  <a:cubicBezTo>
                    <a:pt x="3911656" y="66040"/>
                    <a:pt x="3845616" y="0"/>
                    <a:pt x="3765606" y="0"/>
                  </a:cubicBezTo>
                  <a:lnTo>
                    <a:pt x="146050" y="0"/>
                  </a:lnTo>
                  <a:cubicBezTo>
                    <a:pt x="66040" y="0"/>
                    <a:pt x="0" y="66040"/>
                    <a:pt x="0" y="146050"/>
                  </a:cubicBezTo>
                  <a:lnTo>
                    <a:pt x="0" y="3642298"/>
                  </a:lnTo>
                  <a:cubicBezTo>
                    <a:pt x="0" y="3723578"/>
                    <a:pt x="66040" y="3788348"/>
                    <a:pt x="146050" y="3788348"/>
                  </a:cubicBezTo>
                  <a:close/>
                </a:path>
              </a:pathLst>
            </a:custGeom>
            <a:solidFill>
              <a:srgbClr val="FFFFFF"/>
            </a:solidFill>
          </p:spPr>
        </p:sp>
        <p:sp>
          <p:nvSpPr>
            <p:cNvPr id="12" name="Freeform 6">
              <a:extLst>
                <a:ext uri="{FF2B5EF4-FFF2-40B4-BE49-F238E27FC236}">
                  <a16:creationId xmlns="" xmlns:a16="http://schemas.microsoft.com/office/drawing/2014/main" id="{65F7F7C0-8004-9BFB-8FFB-01418869DCC3}"/>
                </a:ext>
              </a:extLst>
            </p:cNvPr>
            <p:cNvSpPr/>
            <p:nvPr/>
          </p:nvSpPr>
          <p:spPr>
            <a:xfrm>
              <a:off x="0" y="0"/>
              <a:ext cx="3976426" cy="3856929"/>
            </a:xfrm>
            <a:custGeom>
              <a:avLst/>
              <a:gdLst/>
              <a:ahLst/>
              <a:cxnLst/>
              <a:rect l="l" t="t" r="r" b="b"/>
              <a:pathLst>
                <a:path w="3976426" h="3856929">
                  <a:moveTo>
                    <a:pt x="3912926" y="74930"/>
                  </a:moveTo>
                  <a:cubicBezTo>
                    <a:pt x="3884986" y="30480"/>
                    <a:pt x="3835456" y="0"/>
                    <a:pt x="3778306" y="0"/>
                  </a:cubicBezTo>
                  <a:lnTo>
                    <a:pt x="158750" y="0"/>
                  </a:lnTo>
                  <a:cubicBezTo>
                    <a:pt x="71120" y="0"/>
                    <a:pt x="0" y="71120"/>
                    <a:pt x="0" y="158750"/>
                  </a:cubicBezTo>
                  <a:lnTo>
                    <a:pt x="0" y="3654998"/>
                  </a:lnTo>
                  <a:cubicBezTo>
                    <a:pt x="0" y="3707068"/>
                    <a:pt x="25400" y="3752788"/>
                    <a:pt x="63500" y="3781998"/>
                  </a:cubicBezTo>
                  <a:cubicBezTo>
                    <a:pt x="91440" y="3826448"/>
                    <a:pt x="140970" y="3856929"/>
                    <a:pt x="215076" y="3856929"/>
                  </a:cubicBezTo>
                  <a:lnTo>
                    <a:pt x="3817676" y="3856929"/>
                  </a:lnTo>
                  <a:cubicBezTo>
                    <a:pt x="3905306" y="3856929"/>
                    <a:pt x="3976426" y="3785808"/>
                    <a:pt x="3976426" y="3698179"/>
                  </a:cubicBezTo>
                  <a:lnTo>
                    <a:pt x="3976426" y="201930"/>
                  </a:lnTo>
                  <a:cubicBezTo>
                    <a:pt x="3976426" y="149860"/>
                    <a:pt x="3951026" y="104140"/>
                    <a:pt x="3912926" y="74930"/>
                  </a:cubicBezTo>
                  <a:close/>
                  <a:moveTo>
                    <a:pt x="12700" y="3654998"/>
                  </a:moveTo>
                  <a:lnTo>
                    <a:pt x="12700" y="158750"/>
                  </a:lnTo>
                  <a:cubicBezTo>
                    <a:pt x="12700" y="78740"/>
                    <a:pt x="78740" y="12700"/>
                    <a:pt x="158750" y="12700"/>
                  </a:cubicBezTo>
                  <a:lnTo>
                    <a:pt x="3778306" y="12700"/>
                  </a:lnTo>
                  <a:cubicBezTo>
                    <a:pt x="3858316" y="12700"/>
                    <a:pt x="3924356" y="78740"/>
                    <a:pt x="3924356" y="158750"/>
                  </a:cubicBezTo>
                  <a:lnTo>
                    <a:pt x="3924356" y="3654998"/>
                  </a:lnTo>
                  <a:cubicBezTo>
                    <a:pt x="3924356" y="3735008"/>
                    <a:pt x="3858316" y="3801048"/>
                    <a:pt x="3778306" y="3801048"/>
                  </a:cubicBezTo>
                  <a:lnTo>
                    <a:pt x="158750" y="3801048"/>
                  </a:lnTo>
                  <a:cubicBezTo>
                    <a:pt x="78740" y="3801048"/>
                    <a:pt x="12700" y="3736278"/>
                    <a:pt x="12700" y="3654998"/>
                  </a:cubicBezTo>
                  <a:close/>
                  <a:moveTo>
                    <a:pt x="3964996" y="3698178"/>
                  </a:moveTo>
                  <a:cubicBezTo>
                    <a:pt x="3964996" y="3778188"/>
                    <a:pt x="3897686" y="3844228"/>
                    <a:pt x="3817676" y="3844228"/>
                  </a:cubicBezTo>
                  <a:lnTo>
                    <a:pt x="215076" y="3844228"/>
                  </a:lnTo>
                  <a:cubicBezTo>
                    <a:pt x="157480" y="3844228"/>
                    <a:pt x="120650" y="3827718"/>
                    <a:pt x="93980" y="3799778"/>
                  </a:cubicBezTo>
                  <a:cubicBezTo>
                    <a:pt x="114300" y="3808668"/>
                    <a:pt x="135890" y="3813748"/>
                    <a:pt x="160020" y="3813748"/>
                  </a:cubicBezTo>
                  <a:lnTo>
                    <a:pt x="3779576" y="3813748"/>
                  </a:lnTo>
                  <a:cubicBezTo>
                    <a:pt x="3867206" y="3813748"/>
                    <a:pt x="3938326" y="3742628"/>
                    <a:pt x="3938326" y="3654998"/>
                  </a:cubicBezTo>
                  <a:lnTo>
                    <a:pt x="3938326" y="158750"/>
                  </a:lnTo>
                  <a:cubicBezTo>
                    <a:pt x="3938326" y="140970"/>
                    <a:pt x="3934516" y="123190"/>
                    <a:pt x="3929436" y="106680"/>
                  </a:cubicBezTo>
                  <a:cubicBezTo>
                    <a:pt x="3951026" y="132080"/>
                    <a:pt x="3964996" y="165100"/>
                    <a:pt x="3964996" y="201930"/>
                  </a:cubicBezTo>
                  <a:lnTo>
                    <a:pt x="3964996" y="3698178"/>
                  </a:lnTo>
                  <a:cubicBezTo>
                    <a:pt x="3964996" y="3698178"/>
                    <a:pt x="3964996" y="3698178"/>
                    <a:pt x="3964996" y="3698178"/>
                  </a:cubicBezTo>
                  <a:close/>
                </a:path>
              </a:pathLst>
            </a:custGeom>
            <a:solidFill>
              <a:srgbClr val="6D592D"/>
            </a:solidFill>
          </p:spPr>
        </p:sp>
      </p:grpSp>
      <p:sp>
        <p:nvSpPr>
          <p:cNvPr id="13" name="TextBox 12">
            <a:extLst>
              <a:ext uri="{FF2B5EF4-FFF2-40B4-BE49-F238E27FC236}">
                <a16:creationId xmlns="" xmlns:a16="http://schemas.microsoft.com/office/drawing/2014/main" id="{8841E090-B9A7-747F-56C6-132D4389F885}"/>
              </a:ext>
            </a:extLst>
          </p:cNvPr>
          <p:cNvSpPr txBox="1"/>
          <p:nvPr/>
        </p:nvSpPr>
        <p:spPr>
          <a:xfrm>
            <a:off x="5086912" y="6209095"/>
            <a:ext cx="1923714" cy="430887"/>
          </a:xfrm>
          <a:prstGeom prst="rect">
            <a:avLst/>
          </a:prstGeom>
          <a:noFill/>
        </p:spPr>
        <p:txBody>
          <a:bodyPr wrap="square">
            <a:spAutoFit/>
          </a:bodyPr>
          <a:lstStyle/>
          <a:p>
            <a:pPr marL="0" marR="0">
              <a:spcBef>
                <a:spcPts val="0"/>
              </a:spcBef>
              <a:spcAft>
                <a:spcPts val="0"/>
              </a:spcAft>
            </a:pPr>
            <a:r>
              <a:rPr lang="en-US" sz="2200" dirty="0">
                <a:solidFill>
                  <a:srgbClr val="0070C0"/>
                </a:solidFill>
                <a:effectLst/>
                <a:latin typeface="Arial" panose="020B0604020202020204" pitchFamily="34" charset="0"/>
                <a:cs typeface="Arial" panose="020B0604020202020204" pitchFamily="34" charset="0"/>
              </a:rPr>
              <a:t>T</a:t>
            </a:r>
            <a:r>
              <a:rPr lang="vi-VN" sz="2200" dirty="0">
                <a:solidFill>
                  <a:srgbClr val="0070C0"/>
                </a:solidFill>
                <a:effectLst/>
                <a:latin typeface="Arial" panose="020B0604020202020204" pitchFamily="34" charset="0"/>
                <a:cs typeface="Arial" panose="020B0604020202020204" pitchFamily="34" charset="0"/>
              </a:rPr>
              <a:t>ưới </a:t>
            </a:r>
            <a:r>
              <a:rPr lang="en-US" sz="2200" dirty="0" err="1">
                <a:solidFill>
                  <a:srgbClr val="0070C0"/>
                </a:solidFill>
                <a:latin typeface="Arial" panose="020B0604020202020204" pitchFamily="34" charset="0"/>
                <a:cs typeface="Arial" panose="020B0604020202020204" pitchFamily="34" charset="0"/>
              </a:rPr>
              <a:t>giọt</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nhỏ</a:t>
            </a:r>
            <a:endParaRPr lang="vi-VN" sz="2200" dirty="0">
              <a:solidFill>
                <a:srgbClr val="0070C0"/>
              </a:solidFill>
              <a:effectLst/>
              <a:latin typeface="Arial" panose="020B0604020202020204" pitchFamily="34" charset="0"/>
              <a:cs typeface="Arial" panose="020B0604020202020204" pitchFamily="34" charset="0"/>
            </a:endParaRPr>
          </a:p>
        </p:txBody>
      </p:sp>
      <p:pic>
        <p:nvPicPr>
          <p:cNvPr id="5130" name="Picture 10" descr="THỰC PHẨM SẠCH CÔNG NGHIỆP BÌNH DƯƠNG | CÔNG TY TNHH MTV NÔNG LÂM SẢN THÀNH  NAM">
            <a:extLst>
              <a:ext uri="{FF2B5EF4-FFF2-40B4-BE49-F238E27FC236}">
                <a16:creationId xmlns="" xmlns:a16="http://schemas.microsoft.com/office/drawing/2014/main" id="{F6466517-5336-166C-B2EF-ABF53CF406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9880" y="2239347"/>
            <a:ext cx="3719698" cy="383563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3">
            <a:extLst>
              <a:ext uri="{FF2B5EF4-FFF2-40B4-BE49-F238E27FC236}">
                <a16:creationId xmlns="" xmlns:a16="http://schemas.microsoft.com/office/drawing/2014/main" id="{6D6ED5EF-8334-79E9-F388-64CB31A2178D}"/>
              </a:ext>
            </a:extLst>
          </p:cNvPr>
          <p:cNvGrpSpPr/>
          <p:nvPr/>
        </p:nvGrpSpPr>
        <p:grpSpPr>
          <a:xfrm>
            <a:off x="9199139" y="6134471"/>
            <a:ext cx="2103912" cy="573627"/>
            <a:chOff x="0" y="0"/>
            <a:chExt cx="3976426" cy="3856928"/>
          </a:xfrm>
        </p:grpSpPr>
        <p:sp>
          <p:nvSpPr>
            <p:cNvPr id="15" name="Freeform 4">
              <a:extLst>
                <a:ext uri="{FF2B5EF4-FFF2-40B4-BE49-F238E27FC236}">
                  <a16:creationId xmlns="" xmlns:a16="http://schemas.microsoft.com/office/drawing/2014/main" id="{3A2A73E1-ED86-7DC6-BF1B-C899B21BE0A1}"/>
                </a:ext>
              </a:extLst>
            </p:cNvPr>
            <p:cNvSpPr/>
            <p:nvPr/>
          </p:nvSpPr>
          <p:spPr>
            <a:xfrm>
              <a:off x="92710" y="106680"/>
              <a:ext cx="3872286" cy="3737549"/>
            </a:xfrm>
            <a:custGeom>
              <a:avLst/>
              <a:gdLst/>
              <a:ahLst/>
              <a:cxnLst/>
              <a:rect l="l" t="t" r="r" b="b"/>
              <a:pathLst>
                <a:path w="3872286" h="3737549">
                  <a:moveTo>
                    <a:pt x="3845616" y="3548318"/>
                  </a:moveTo>
                  <a:cubicBezTo>
                    <a:pt x="3845616" y="3635949"/>
                    <a:pt x="3769416" y="3707068"/>
                    <a:pt x="3688136" y="3707068"/>
                  </a:cubicBezTo>
                  <a:lnTo>
                    <a:pt x="66040" y="3707068"/>
                  </a:lnTo>
                  <a:cubicBezTo>
                    <a:pt x="43180" y="3707068"/>
                    <a:pt x="20320" y="3701988"/>
                    <a:pt x="0" y="3693099"/>
                  </a:cubicBezTo>
                  <a:cubicBezTo>
                    <a:pt x="26670" y="3721038"/>
                    <a:pt x="63500" y="3737549"/>
                    <a:pt x="118808" y="3737549"/>
                  </a:cubicBezTo>
                  <a:lnTo>
                    <a:pt x="3726236" y="3737549"/>
                  </a:lnTo>
                  <a:cubicBezTo>
                    <a:pt x="3806246" y="3737549"/>
                    <a:pt x="3872286" y="3671508"/>
                    <a:pt x="3872286" y="3591499"/>
                  </a:cubicBezTo>
                  <a:lnTo>
                    <a:pt x="3872286" y="95250"/>
                  </a:lnTo>
                  <a:cubicBezTo>
                    <a:pt x="3872286" y="58420"/>
                    <a:pt x="3858316" y="25400"/>
                    <a:pt x="3836726" y="0"/>
                  </a:cubicBezTo>
                  <a:cubicBezTo>
                    <a:pt x="3843076" y="16510"/>
                    <a:pt x="3845616" y="34290"/>
                    <a:pt x="3845616" y="52070"/>
                  </a:cubicBezTo>
                  <a:lnTo>
                    <a:pt x="3845616" y="3548318"/>
                  </a:lnTo>
                  <a:lnTo>
                    <a:pt x="3845616" y="3548318"/>
                  </a:lnTo>
                  <a:close/>
                </a:path>
              </a:pathLst>
            </a:custGeom>
            <a:solidFill>
              <a:srgbClr val="6D592D"/>
            </a:solidFill>
          </p:spPr>
        </p:sp>
        <p:sp>
          <p:nvSpPr>
            <p:cNvPr id="16" name="Freeform 5">
              <a:extLst>
                <a:ext uri="{FF2B5EF4-FFF2-40B4-BE49-F238E27FC236}">
                  <a16:creationId xmlns="" xmlns:a16="http://schemas.microsoft.com/office/drawing/2014/main" id="{8C2AE195-6032-8854-2A33-F4AE702BD6F7}"/>
                </a:ext>
              </a:extLst>
            </p:cNvPr>
            <p:cNvSpPr/>
            <p:nvPr/>
          </p:nvSpPr>
          <p:spPr>
            <a:xfrm>
              <a:off x="12700" y="12700"/>
              <a:ext cx="3911656" cy="3788348"/>
            </a:xfrm>
            <a:custGeom>
              <a:avLst/>
              <a:gdLst/>
              <a:ahLst/>
              <a:cxnLst/>
              <a:rect l="l" t="t" r="r" b="b"/>
              <a:pathLst>
                <a:path w="3911656" h="3788348">
                  <a:moveTo>
                    <a:pt x="146050" y="3788348"/>
                  </a:moveTo>
                  <a:lnTo>
                    <a:pt x="3765606" y="3788348"/>
                  </a:lnTo>
                  <a:cubicBezTo>
                    <a:pt x="3845616" y="3788348"/>
                    <a:pt x="3911656" y="3722308"/>
                    <a:pt x="3911656" y="3642298"/>
                  </a:cubicBezTo>
                  <a:lnTo>
                    <a:pt x="3911656" y="146050"/>
                  </a:lnTo>
                  <a:cubicBezTo>
                    <a:pt x="3911656" y="66040"/>
                    <a:pt x="3845616" y="0"/>
                    <a:pt x="3765606" y="0"/>
                  </a:cubicBezTo>
                  <a:lnTo>
                    <a:pt x="146050" y="0"/>
                  </a:lnTo>
                  <a:cubicBezTo>
                    <a:pt x="66040" y="0"/>
                    <a:pt x="0" y="66040"/>
                    <a:pt x="0" y="146050"/>
                  </a:cubicBezTo>
                  <a:lnTo>
                    <a:pt x="0" y="3642298"/>
                  </a:lnTo>
                  <a:cubicBezTo>
                    <a:pt x="0" y="3723578"/>
                    <a:pt x="66040" y="3788348"/>
                    <a:pt x="146050" y="3788348"/>
                  </a:cubicBezTo>
                  <a:close/>
                </a:path>
              </a:pathLst>
            </a:custGeom>
            <a:solidFill>
              <a:srgbClr val="FFFFFF"/>
            </a:solidFill>
          </p:spPr>
        </p:sp>
        <p:sp>
          <p:nvSpPr>
            <p:cNvPr id="17" name="Freeform 6">
              <a:extLst>
                <a:ext uri="{FF2B5EF4-FFF2-40B4-BE49-F238E27FC236}">
                  <a16:creationId xmlns="" xmlns:a16="http://schemas.microsoft.com/office/drawing/2014/main" id="{38D1827D-82EE-7F33-5AE7-B33941A971AA}"/>
                </a:ext>
              </a:extLst>
            </p:cNvPr>
            <p:cNvSpPr/>
            <p:nvPr/>
          </p:nvSpPr>
          <p:spPr>
            <a:xfrm>
              <a:off x="0" y="0"/>
              <a:ext cx="3976426" cy="3856929"/>
            </a:xfrm>
            <a:custGeom>
              <a:avLst/>
              <a:gdLst/>
              <a:ahLst/>
              <a:cxnLst/>
              <a:rect l="l" t="t" r="r" b="b"/>
              <a:pathLst>
                <a:path w="3976426" h="3856929">
                  <a:moveTo>
                    <a:pt x="3912926" y="74930"/>
                  </a:moveTo>
                  <a:cubicBezTo>
                    <a:pt x="3884986" y="30480"/>
                    <a:pt x="3835456" y="0"/>
                    <a:pt x="3778306" y="0"/>
                  </a:cubicBezTo>
                  <a:lnTo>
                    <a:pt x="158750" y="0"/>
                  </a:lnTo>
                  <a:cubicBezTo>
                    <a:pt x="71120" y="0"/>
                    <a:pt x="0" y="71120"/>
                    <a:pt x="0" y="158750"/>
                  </a:cubicBezTo>
                  <a:lnTo>
                    <a:pt x="0" y="3654998"/>
                  </a:lnTo>
                  <a:cubicBezTo>
                    <a:pt x="0" y="3707068"/>
                    <a:pt x="25400" y="3752788"/>
                    <a:pt x="63500" y="3781998"/>
                  </a:cubicBezTo>
                  <a:cubicBezTo>
                    <a:pt x="91440" y="3826448"/>
                    <a:pt x="140970" y="3856929"/>
                    <a:pt x="215076" y="3856929"/>
                  </a:cubicBezTo>
                  <a:lnTo>
                    <a:pt x="3817676" y="3856929"/>
                  </a:lnTo>
                  <a:cubicBezTo>
                    <a:pt x="3905306" y="3856929"/>
                    <a:pt x="3976426" y="3785808"/>
                    <a:pt x="3976426" y="3698179"/>
                  </a:cubicBezTo>
                  <a:lnTo>
                    <a:pt x="3976426" y="201930"/>
                  </a:lnTo>
                  <a:cubicBezTo>
                    <a:pt x="3976426" y="149860"/>
                    <a:pt x="3951026" y="104140"/>
                    <a:pt x="3912926" y="74930"/>
                  </a:cubicBezTo>
                  <a:close/>
                  <a:moveTo>
                    <a:pt x="12700" y="3654998"/>
                  </a:moveTo>
                  <a:lnTo>
                    <a:pt x="12700" y="158750"/>
                  </a:lnTo>
                  <a:cubicBezTo>
                    <a:pt x="12700" y="78740"/>
                    <a:pt x="78740" y="12700"/>
                    <a:pt x="158750" y="12700"/>
                  </a:cubicBezTo>
                  <a:lnTo>
                    <a:pt x="3778306" y="12700"/>
                  </a:lnTo>
                  <a:cubicBezTo>
                    <a:pt x="3858316" y="12700"/>
                    <a:pt x="3924356" y="78740"/>
                    <a:pt x="3924356" y="158750"/>
                  </a:cubicBezTo>
                  <a:lnTo>
                    <a:pt x="3924356" y="3654998"/>
                  </a:lnTo>
                  <a:cubicBezTo>
                    <a:pt x="3924356" y="3735008"/>
                    <a:pt x="3858316" y="3801048"/>
                    <a:pt x="3778306" y="3801048"/>
                  </a:cubicBezTo>
                  <a:lnTo>
                    <a:pt x="158750" y="3801048"/>
                  </a:lnTo>
                  <a:cubicBezTo>
                    <a:pt x="78740" y="3801048"/>
                    <a:pt x="12700" y="3736278"/>
                    <a:pt x="12700" y="3654998"/>
                  </a:cubicBezTo>
                  <a:close/>
                  <a:moveTo>
                    <a:pt x="3964996" y="3698178"/>
                  </a:moveTo>
                  <a:cubicBezTo>
                    <a:pt x="3964996" y="3778188"/>
                    <a:pt x="3897686" y="3844228"/>
                    <a:pt x="3817676" y="3844228"/>
                  </a:cubicBezTo>
                  <a:lnTo>
                    <a:pt x="215076" y="3844228"/>
                  </a:lnTo>
                  <a:cubicBezTo>
                    <a:pt x="157480" y="3844228"/>
                    <a:pt x="120650" y="3827718"/>
                    <a:pt x="93980" y="3799778"/>
                  </a:cubicBezTo>
                  <a:cubicBezTo>
                    <a:pt x="114300" y="3808668"/>
                    <a:pt x="135890" y="3813748"/>
                    <a:pt x="160020" y="3813748"/>
                  </a:cubicBezTo>
                  <a:lnTo>
                    <a:pt x="3779576" y="3813748"/>
                  </a:lnTo>
                  <a:cubicBezTo>
                    <a:pt x="3867206" y="3813748"/>
                    <a:pt x="3938326" y="3742628"/>
                    <a:pt x="3938326" y="3654998"/>
                  </a:cubicBezTo>
                  <a:lnTo>
                    <a:pt x="3938326" y="158750"/>
                  </a:lnTo>
                  <a:cubicBezTo>
                    <a:pt x="3938326" y="140970"/>
                    <a:pt x="3934516" y="123190"/>
                    <a:pt x="3929436" y="106680"/>
                  </a:cubicBezTo>
                  <a:cubicBezTo>
                    <a:pt x="3951026" y="132080"/>
                    <a:pt x="3964996" y="165100"/>
                    <a:pt x="3964996" y="201930"/>
                  </a:cubicBezTo>
                  <a:lnTo>
                    <a:pt x="3964996" y="3698178"/>
                  </a:lnTo>
                  <a:cubicBezTo>
                    <a:pt x="3964996" y="3698178"/>
                    <a:pt x="3964996" y="3698178"/>
                    <a:pt x="3964996" y="3698178"/>
                  </a:cubicBezTo>
                  <a:close/>
                </a:path>
              </a:pathLst>
            </a:custGeom>
            <a:solidFill>
              <a:srgbClr val="6D592D"/>
            </a:solidFill>
          </p:spPr>
        </p:sp>
      </p:grpSp>
      <p:sp>
        <p:nvSpPr>
          <p:cNvPr id="18" name="TextBox 17">
            <a:extLst>
              <a:ext uri="{FF2B5EF4-FFF2-40B4-BE49-F238E27FC236}">
                <a16:creationId xmlns="" xmlns:a16="http://schemas.microsoft.com/office/drawing/2014/main" id="{DE6BC7A9-7B5C-3451-F0A5-1055311DD59C}"/>
              </a:ext>
            </a:extLst>
          </p:cNvPr>
          <p:cNvSpPr txBox="1"/>
          <p:nvPr/>
        </p:nvSpPr>
        <p:spPr>
          <a:xfrm>
            <a:off x="9199139" y="6209095"/>
            <a:ext cx="2514426" cy="430887"/>
          </a:xfrm>
          <a:prstGeom prst="rect">
            <a:avLst/>
          </a:prstGeom>
          <a:noFill/>
        </p:spPr>
        <p:txBody>
          <a:bodyPr wrap="square">
            <a:spAutoFit/>
          </a:bodyPr>
          <a:lstStyle/>
          <a:p>
            <a:pPr marL="0" marR="0">
              <a:spcBef>
                <a:spcPts val="0"/>
              </a:spcBef>
              <a:spcAft>
                <a:spcPts val="0"/>
              </a:spcAft>
            </a:pPr>
            <a:r>
              <a:rPr lang="en-US" sz="2200" dirty="0">
                <a:solidFill>
                  <a:srgbClr val="0070C0"/>
                </a:solidFill>
                <a:effectLst/>
                <a:latin typeface="Arial" panose="020B0604020202020204" pitchFamily="34" charset="0"/>
                <a:cs typeface="Arial" panose="020B0604020202020204" pitchFamily="34" charset="0"/>
              </a:rPr>
              <a:t>T</a:t>
            </a:r>
            <a:r>
              <a:rPr lang="vi-VN" sz="2200" dirty="0">
                <a:solidFill>
                  <a:srgbClr val="0070C0"/>
                </a:solidFill>
                <a:effectLst/>
                <a:latin typeface="Arial" panose="020B0604020202020204" pitchFamily="34" charset="0"/>
                <a:cs typeface="Arial" panose="020B0604020202020204" pitchFamily="34" charset="0"/>
              </a:rPr>
              <a:t>ưới </a:t>
            </a:r>
            <a:r>
              <a:rPr lang="en-US" sz="2200" dirty="0" err="1">
                <a:solidFill>
                  <a:srgbClr val="0070C0"/>
                </a:solidFill>
                <a:latin typeface="Arial" panose="020B0604020202020204" pitchFamily="34" charset="0"/>
                <a:cs typeface="Arial" panose="020B0604020202020204" pitchFamily="34" charset="0"/>
              </a:rPr>
              <a:t>phun</a:t>
            </a:r>
            <a:r>
              <a:rPr lang="en-US" sz="2200" dirty="0">
                <a:solidFill>
                  <a:srgbClr val="0070C0"/>
                </a:solidFill>
                <a:latin typeface="Arial" panose="020B0604020202020204" pitchFamily="34" charset="0"/>
                <a:cs typeface="Arial" panose="020B0604020202020204" pitchFamily="34" charset="0"/>
              </a:rPr>
              <a:t> </a:t>
            </a:r>
            <a:r>
              <a:rPr lang="en-US" sz="2200" dirty="0" err="1">
                <a:solidFill>
                  <a:srgbClr val="0070C0"/>
                </a:solidFill>
                <a:latin typeface="Arial" panose="020B0604020202020204" pitchFamily="34" charset="0"/>
                <a:cs typeface="Arial" panose="020B0604020202020204" pitchFamily="34" charset="0"/>
              </a:rPr>
              <a:t>mưa</a:t>
            </a:r>
            <a:endParaRPr lang="vi-VN" sz="2200" dirty="0">
              <a:solidFill>
                <a:srgbClr val="0070C0"/>
              </a:solidFill>
              <a:effectLst/>
              <a:latin typeface="Arial" panose="020B0604020202020204" pitchFamily="34" charset="0"/>
              <a:cs typeface="Arial" panose="020B0604020202020204" pitchFamily="34" charset="0"/>
            </a:endParaRPr>
          </a:p>
        </p:txBody>
      </p:sp>
      <p:pic>
        <p:nvPicPr>
          <p:cNvPr id="5132" name="Picture 12" descr="Thực hư ăn khoai lang mọc mầm có hại cho sức khoẻ">
            <a:extLst>
              <a:ext uri="{FF2B5EF4-FFF2-40B4-BE49-F238E27FC236}">
                <a16:creationId xmlns="" xmlns:a16="http://schemas.microsoft.com/office/drawing/2014/main" id="{DBC7E860-C245-BA9D-546B-2A39A7E764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29" y="2237458"/>
            <a:ext cx="3816259" cy="38515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3">
            <a:extLst>
              <a:ext uri="{FF2B5EF4-FFF2-40B4-BE49-F238E27FC236}">
                <a16:creationId xmlns="" xmlns:a16="http://schemas.microsoft.com/office/drawing/2014/main" id="{BE15B922-BBF7-29F0-000B-3B57CE9CE61C}"/>
              </a:ext>
            </a:extLst>
          </p:cNvPr>
          <p:cNvGrpSpPr/>
          <p:nvPr/>
        </p:nvGrpSpPr>
        <p:grpSpPr>
          <a:xfrm>
            <a:off x="668603" y="6137683"/>
            <a:ext cx="1799111" cy="573627"/>
            <a:chOff x="0" y="0"/>
            <a:chExt cx="3976426" cy="3856928"/>
          </a:xfrm>
        </p:grpSpPr>
        <p:sp>
          <p:nvSpPr>
            <p:cNvPr id="24" name="Freeform 4">
              <a:extLst>
                <a:ext uri="{FF2B5EF4-FFF2-40B4-BE49-F238E27FC236}">
                  <a16:creationId xmlns="" xmlns:a16="http://schemas.microsoft.com/office/drawing/2014/main" id="{F534B4E2-2721-4761-A3AF-408E367200C4}"/>
                </a:ext>
              </a:extLst>
            </p:cNvPr>
            <p:cNvSpPr/>
            <p:nvPr/>
          </p:nvSpPr>
          <p:spPr>
            <a:xfrm>
              <a:off x="92710" y="106680"/>
              <a:ext cx="3872286" cy="3737549"/>
            </a:xfrm>
            <a:custGeom>
              <a:avLst/>
              <a:gdLst/>
              <a:ahLst/>
              <a:cxnLst/>
              <a:rect l="l" t="t" r="r" b="b"/>
              <a:pathLst>
                <a:path w="3872286" h="3737549">
                  <a:moveTo>
                    <a:pt x="3845616" y="3548318"/>
                  </a:moveTo>
                  <a:cubicBezTo>
                    <a:pt x="3845616" y="3635949"/>
                    <a:pt x="3769416" y="3707068"/>
                    <a:pt x="3688136" y="3707068"/>
                  </a:cubicBezTo>
                  <a:lnTo>
                    <a:pt x="66040" y="3707068"/>
                  </a:lnTo>
                  <a:cubicBezTo>
                    <a:pt x="43180" y="3707068"/>
                    <a:pt x="20320" y="3701988"/>
                    <a:pt x="0" y="3693099"/>
                  </a:cubicBezTo>
                  <a:cubicBezTo>
                    <a:pt x="26670" y="3721038"/>
                    <a:pt x="63500" y="3737549"/>
                    <a:pt x="118808" y="3737549"/>
                  </a:cubicBezTo>
                  <a:lnTo>
                    <a:pt x="3726236" y="3737549"/>
                  </a:lnTo>
                  <a:cubicBezTo>
                    <a:pt x="3806246" y="3737549"/>
                    <a:pt x="3872286" y="3671508"/>
                    <a:pt x="3872286" y="3591499"/>
                  </a:cubicBezTo>
                  <a:lnTo>
                    <a:pt x="3872286" y="95250"/>
                  </a:lnTo>
                  <a:cubicBezTo>
                    <a:pt x="3872286" y="58420"/>
                    <a:pt x="3858316" y="25400"/>
                    <a:pt x="3836726" y="0"/>
                  </a:cubicBezTo>
                  <a:cubicBezTo>
                    <a:pt x="3843076" y="16510"/>
                    <a:pt x="3845616" y="34290"/>
                    <a:pt x="3845616" y="52070"/>
                  </a:cubicBezTo>
                  <a:lnTo>
                    <a:pt x="3845616" y="3548318"/>
                  </a:lnTo>
                  <a:lnTo>
                    <a:pt x="3845616" y="3548318"/>
                  </a:lnTo>
                  <a:close/>
                </a:path>
              </a:pathLst>
            </a:custGeom>
            <a:solidFill>
              <a:srgbClr val="6D592D"/>
            </a:solidFill>
          </p:spPr>
        </p:sp>
        <p:sp>
          <p:nvSpPr>
            <p:cNvPr id="26" name="Freeform 5">
              <a:extLst>
                <a:ext uri="{FF2B5EF4-FFF2-40B4-BE49-F238E27FC236}">
                  <a16:creationId xmlns="" xmlns:a16="http://schemas.microsoft.com/office/drawing/2014/main" id="{B0A0304E-40FF-1807-FB16-B6B462167147}"/>
                </a:ext>
              </a:extLst>
            </p:cNvPr>
            <p:cNvSpPr/>
            <p:nvPr/>
          </p:nvSpPr>
          <p:spPr>
            <a:xfrm>
              <a:off x="12700" y="12700"/>
              <a:ext cx="3911656" cy="3788348"/>
            </a:xfrm>
            <a:custGeom>
              <a:avLst/>
              <a:gdLst/>
              <a:ahLst/>
              <a:cxnLst/>
              <a:rect l="l" t="t" r="r" b="b"/>
              <a:pathLst>
                <a:path w="3911656" h="3788348">
                  <a:moveTo>
                    <a:pt x="146050" y="3788348"/>
                  </a:moveTo>
                  <a:lnTo>
                    <a:pt x="3765606" y="3788348"/>
                  </a:lnTo>
                  <a:cubicBezTo>
                    <a:pt x="3845616" y="3788348"/>
                    <a:pt x="3911656" y="3722308"/>
                    <a:pt x="3911656" y="3642298"/>
                  </a:cubicBezTo>
                  <a:lnTo>
                    <a:pt x="3911656" y="146050"/>
                  </a:lnTo>
                  <a:cubicBezTo>
                    <a:pt x="3911656" y="66040"/>
                    <a:pt x="3845616" y="0"/>
                    <a:pt x="3765606" y="0"/>
                  </a:cubicBezTo>
                  <a:lnTo>
                    <a:pt x="146050" y="0"/>
                  </a:lnTo>
                  <a:cubicBezTo>
                    <a:pt x="66040" y="0"/>
                    <a:pt x="0" y="66040"/>
                    <a:pt x="0" y="146050"/>
                  </a:cubicBezTo>
                  <a:lnTo>
                    <a:pt x="0" y="3642298"/>
                  </a:lnTo>
                  <a:cubicBezTo>
                    <a:pt x="0" y="3723578"/>
                    <a:pt x="66040" y="3788348"/>
                    <a:pt x="146050" y="3788348"/>
                  </a:cubicBezTo>
                  <a:close/>
                </a:path>
              </a:pathLst>
            </a:custGeom>
            <a:solidFill>
              <a:srgbClr val="FFFFFF"/>
            </a:solidFill>
          </p:spPr>
        </p:sp>
        <p:sp>
          <p:nvSpPr>
            <p:cNvPr id="27" name="Freeform 6">
              <a:extLst>
                <a:ext uri="{FF2B5EF4-FFF2-40B4-BE49-F238E27FC236}">
                  <a16:creationId xmlns="" xmlns:a16="http://schemas.microsoft.com/office/drawing/2014/main" id="{907C5192-394B-167A-952C-A2F8CD23BE21}"/>
                </a:ext>
              </a:extLst>
            </p:cNvPr>
            <p:cNvSpPr/>
            <p:nvPr/>
          </p:nvSpPr>
          <p:spPr>
            <a:xfrm>
              <a:off x="0" y="0"/>
              <a:ext cx="3976426" cy="3856929"/>
            </a:xfrm>
            <a:custGeom>
              <a:avLst/>
              <a:gdLst/>
              <a:ahLst/>
              <a:cxnLst/>
              <a:rect l="l" t="t" r="r" b="b"/>
              <a:pathLst>
                <a:path w="3976426" h="3856929">
                  <a:moveTo>
                    <a:pt x="3912926" y="74930"/>
                  </a:moveTo>
                  <a:cubicBezTo>
                    <a:pt x="3884986" y="30480"/>
                    <a:pt x="3835456" y="0"/>
                    <a:pt x="3778306" y="0"/>
                  </a:cubicBezTo>
                  <a:lnTo>
                    <a:pt x="158750" y="0"/>
                  </a:lnTo>
                  <a:cubicBezTo>
                    <a:pt x="71120" y="0"/>
                    <a:pt x="0" y="71120"/>
                    <a:pt x="0" y="158750"/>
                  </a:cubicBezTo>
                  <a:lnTo>
                    <a:pt x="0" y="3654998"/>
                  </a:lnTo>
                  <a:cubicBezTo>
                    <a:pt x="0" y="3707068"/>
                    <a:pt x="25400" y="3752788"/>
                    <a:pt x="63500" y="3781998"/>
                  </a:cubicBezTo>
                  <a:cubicBezTo>
                    <a:pt x="91440" y="3826448"/>
                    <a:pt x="140970" y="3856929"/>
                    <a:pt x="215076" y="3856929"/>
                  </a:cubicBezTo>
                  <a:lnTo>
                    <a:pt x="3817676" y="3856929"/>
                  </a:lnTo>
                  <a:cubicBezTo>
                    <a:pt x="3905306" y="3856929"/>
                    <a:pt x="3976426" y="3785808"/>
                    <a:pt x="3976426" y="3698179"/>
                  </a:cubicBezTo>
                  <a:lnTo>
                    <a:pt x="3976426" y="201930"/>
                  </a:lnTo>
                  <a:cubicBezTo>
                    <a:pt x="3976426" y="149860"/>
                    <a:pt x="3951026" y="104140"/>
                    <a:pt x="3912926" y="74930"/>
                  </a:cubicBezTo>
                  <a:close/>
                  <a:moveTo>
                    <a:pt x="12700" y="3654998"/>
                  </a:moveTo>
                  <a:lnTo>
                    <a:pt x="12700" y="158750"/>
                  </a:lnTo>
                  <a:cubicBezTo>
                    <a:pt x="12700" y="78740"/>
                    <a:pt x="78740" y="12700"/>
                    <a:pt x="158750" y="12700"/>
                  </a:cubicBezTo>
                  <a:lnTo>
                    <a:pt x="3778306" y="12700"/>
                  </a:lnTo>
                  <a:cubicBezTo>
                    <a:pt x="3858316" y="12700"/>
                    <a:pt x="3924356" y="78740"/>
                    <a:pt x="3924356" y="158750"/>
                  </a:cubicBezTo>
                  <a:lnTo>
                    <a:pt x="3924356" y="3654998"/>
                  </a:lnTo>
                  <a:cubicBezTo>
                    <a:pt x="3924356" y="3735008"/>
                    <a:pt x="3858316" y="3801048"/>
                    <a:pt x="3778306" y="3801048"/>
                  </a:cubicBezTo>
                  <a:lnTo>
                    <a:pt x="158750" y="3801048"/>
                  </a:lnTo>
                  <a:cubicBezTo>
                    <a:pt x="78740" y="3801048"/>
                    <a:pt x="12700" y="3736278"/>
                    <a:pt x="12700" y="3654998"/>
                  </a:cubicBezTo>
                  <a:close/>
                  <a:moveTo>
                    <a:pt x="3964996" y="3698178"/>
                  </a:moveTo>
                  <a:cubicBezTo>
                    <a:pt x="3964996" y="3778188"/>
                    <a:pt x="3897686" y="3844228"/>
                    <a:pt x="3817676" y="3844228"/>
                  </a:cubicBezTo>
                  <a:lnTo>
                    <a:pt x="215076" y="3844228"/>
                  </a:lnTo>
                  <a:cubicBezTo>
                    <a:pt x="157480" y="3844228"/>
                    <a:pt x="120650" y="3827718"/>
                    <a:pt x="93980" y="3799778"/>
                  </a:cubicBezTo>
                  <a:cubicBezTo>
                    <a:pt x="114300" y="3808668"/>
                    <a:pt x="135890" y="3813748"/>
                    <a:pt x="160020" y="3813748"/>
                  </a:cubicBezTo>
                  <a:lnTo>
                    <a:pt x="3779576" y="3813748"/>
                  </a:lnTo>
                  <a:cubicBezTo>
                    <a:pt x="3867206" y="3813748"/>
                    <a:pt x="3938326" y="3742628"/>
                    <a:pt x="3938326" y="3654998"/>
                  </a:cubicBezTo>
                  <a:lnTo>
                    <a:pt x="3938326" y="158750"/>
                  </a:lnTo>
                  <a:cubicBezTo>
                    <a:pt x="3938326" y="140970"/>
                    <a:pt x="3934516" y="123190"/>
                    <a:pt x="3929436" y="106680"/>
                  </a:cubicBezTo>
                  <a:cubicBezTo>
                    <a:pt x="3951026" y="132080"/>
                    <a:pt x="3964996" y="165100"/>
                    <a:pt x="3964996" y="201930"/>
                  </a:cubicBezTo>
                  <a:lnTo>
                    <a:pt x="3964996" y="3698178"/>
                  </a:lnTo>
                  <a:cubicBezTo>
                    <a:pt x="3964996" y="3698178"/>
                    <a:pt x="3964996" y="3698178"/>
                    <a:pt x="3964996" y="3698178"/>
                  </a:cubicBezTo>
                  <a:close/>
                </a:path>
              </a:pathLst>
            </a:custGeom>
            <a:solidFill>
              <a:srgbClr val="6D592D"/>
            </a:solidFill>
          </p:spPr>
        </p:sp>
      </p:grpSp>
      <p:sp>
        <p:nvSpPr>
          <p:cNvPr id="28" name="TextBox 27">
            <a:extLst>
              <a:ext uri="{FF2B5EF4-FFF2-40B4-BE49-F238E27FC236}">
                <a16:creationId xmlns="" xmlns:a16="http://schemas.microsoft.com/office/drawing/2014/main" id="{DF3403A3-FE0C-6283-DF37-0702CE934160}"/>
              </a:ext>
            </a:extLst>
          </p:cNvPr>
          <p:cNvSpPr txBox="1"/>
          <p:nvPr/>
        </p:nvSpPr>
        <p:spPr>
          <a:xfrm>
            <a:off x="843332" y="6205907"/>
            <a:ext cx="1520851" cy="430887"/>
          </a:xfrm>
          <a:prstGeom prst="rect">
            <a:avLst/>
          </a:prstGeom>
          <a:noFill/>
        </p:spPr>
        <p:txBody>
          <a:bodyPr wrap="square">
            <a:spAutoFit/>
          </a:bodyPr>
          <a:lstStyle/>
          <a:p>
            <a:pPr marL="0" marR="0">
              <a:spcBef>
                <a:spcPts val="0"/>
              </a:spcBef>
              <a:spcAft>
                <a:spcPts val="0"/>
              </a:spcAft>
            </a:pPr>
            <a:r>
              <a:rPr lang="en-US" sz="2200" dirty="0">
                <a:solidFill>
                  <a:srgbClr val="0070C0"/>
                </a:solidFill>
                <a:effectLst/>
                <a:latin typeface="Arial" panose="020B0604020202020204" pitchFamily="34" charset="0"/>
                <a:cs typeface="Arial" panose="020B0604020202020204" pitchFamily="34" charset="0"/>
              </a:rPr>
              <a:t>T</a:t>
            </a:r>
            <a:r>
              <a:rPr lang="vi-VN" sz="2200" dirty="0">
                <a:solidFill>
                  <a:srgbClr val="0070C0"/>
                </a:solidFill>
                <a:effectLst/>
                <a:latin typeface="Arial" panose="020B0604020202020204" pitchFamily="34" charset="0"/>
                <a:cs typeface="Arial" panose="020B0604020202020204" pitchFamily="34" charset="0"/>
              </a:rPr>
              <a:t>ướ</a:t>
            </a:r>
            <a:r>
              <a:rPr lang="en-US" sz="2200" dirty="0" err="1">
                <a:solidFill>
                  <a:srgbClr val="0070C0"/>
                </a:solidFill>
                <a:effectLst/>
                <a:latin typeface="Arial" panose="020B0604020202020204" pitchFamily="34" charset="0"/>
                <a:cs typeface="Arial" panose="020B0604020202020204" pitchFamily="34" charset="0"/>
              </a:rPr>
              <a:t>i</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rãnh</a:t>
            </a:r>
            <a:endParaRPr lang="vi-VN" sz="2200" dirty="0">
              <a:solidFill>
                <a:srgbClr val="0070C0"/>
              </a:solidFill>
              <a:effectLst/>
              <a:latin typeface="Arial" panose="020B0604020202020204" pitchFamily="34" charset="0"/>
              <a:cs typeface="Arial" panose="020B0604020202020204" pitchFamily="34" charset="0"/>
            </a:endParaRPr>
          </a:p>
        </p:txBody>
      </p:sp>
      <p:pic>
        <p:nvPicPr>
          <p:cNvPr id="5136" name="Picture 16" descr="7 Loài Lan Rừng Tuyệt Đẹp Bạn Nên Có Ở Trong Vườn - YouTube">
            <a:extLst>
              <a:ext uri="{FF2B5EF4-FFF2-40B4-BE49-F238E27FC236}">
                <a16:creationId xmlns="" xmlns:a16="http://schemas.microsoft.com/office/drawing/2014/main" id="{E5E2D293-FE56-76AF-1C02-9A141F045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8108" y="2237458"/>
            <a:ext cx="4210100" cy="383563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3">
            <a:extLst>
              <a:ext uri="{FF2B5EF4-FFF2-40B4-BE49-F238E27FC236}">
                <a16:creationId xmlns="" xmlns:a16="http://schemas.microsoft.com/office/drawing/2014/main" id="{1C8E2809-F947-8877-742B-C3E55036B8FC}"/>
              </a:ext>
            </a:extLst>
          </p:cNvPr>
          <p:cNvGrpSpPr/>
          <p:nvPr/>
        </p:nvGrpSpPr>
        <p:grpSpPr>
          <a:xfrm>
            <a:off x="5045242" y="6148721"/>
            <a:ext cx="2103912" cy="573627"/>
            <a:chOff x="0" y="0"/>
            <a:chExt cx="3976426" cy="3856928"/>
          </a:xfrm>
        </p:grpSpPr>
        <p:sp>
          <p:nvSpPr>
            <p:cNvPr id="30" name="Freeform 4">
              <a:extLst>
                <a:ext uri="{FF2B5EF4-FFF2-40B4-BE49-F238E27FC236}">
                  <a16:creationId xmlns="" xmlns:a16="http://schemas.microsoft.com/office/drawing/2014/main" id="{E04B74CD-AF9E-4C62-B379-70CA78B305DB}"/>
                </a:ext>
              </a:extLst>
            </p:cNvPr>
            <p:cNvSpPr/>
            <p:nvPr/>
          </p:nvSpPr>
          <p:spPr>
            <a:xfrm>
              <a:off x="92710" y="106680"/>
              <a:ext cx="3872286" cy="3737549"/>
            </a:xfrm>
            <a:custGeom>
              <a:avLst/>
              <a:gdLst/>
              <a:ahLst/>
              <a:cxnLst/>
              <a:rect l="l" t="t" r="r" b="b"/>
              <a:pathLst>
                <a:path w="3872286" h="3737549">
                  <a:moveTo>
                    <a:pt x="3845616" y="3548318"/>
                  </a:moveTo>
                  <a:cubicBezTo>
                    <a:pt x="3845616" y="3635949"/>
                    <a:pt x="3769416" y="3707068"/>
                    <a:pt x="3688136" y="3707068"/>
                  </a:cubicBezTo>
                  <a:lnTo>
                    <a:pt x="66040" y="3707068"/>
                  </a:lnTo>
                  <a:cubicBezTo>
                    <a:pt x="43180" y="3707068"/>
                    <a:pt x="20320" y="3701988"/>
                    <a:pt x="0" y="3693099"/>
                  </a:cubicBezTo>
                  <a:cubicBezTo>
                    <a:pt x="26670" y="3721038"/>
                    <a:pt x="63500" y="3737549"/>
                    <a:pt x="118808" y="3737549"/>
                  </a:cubicBezTo>
                  <a:lnTo>
                    <a:pt x="3726236" y="3737549"/>
                  </a:lnTo>
                  <a:cubicBezTo>
                    <a:pt x="3806246" y="3737549"/>
                    <a:pt x="3872286" y="3671508"/>
                    <a:pt x="3872286" y="3591499"/>
                  </a:cubicBezTo>
                  <a:lnTo>
                    <a:pt x="3872286" y="95250"/>
                  </a:lnTo>
                  <a:cubicBezTo>
                    <a:pt x="3872286" y="58420"/>
                    <a:pt x="3858316" y="25400"/>
                    <a:pt x="3836726" y="0"/>
                  </a:cubicBezTo>
                  <a:cubicBezTo>
                    <a:pt x="3843076" y="16510"/>
                    <a:pt x="3845616" y="34290"/>
                    <a:pt x="3845616" y="52070"/>
                  </a:cubicBezTo>
                  <a:lnTo>
                    <a:pt x="3845616" y="3548318"/>
                  </a:lnTo>
                  <a:lnTo>
                    <a:pt x="3845616" y="3548318"/>
                  </a:lnTo>
                  <a:close/>
                </a:path>
              </a:pathLst>
            </a:custGeom>
            <a:solidFill>
              <a:srgbClr val="6D592D"/>
            </a:solidFill>
          </p:spPr>
        </p:sp>
        <p:sp>
          <p:nvSpPr>
            <p:cNvPr id="31" name="Freeform 5">
              <a:extLst>
                <a:ext uri="{FF2B5EF4-FFF2-40B4-BE49-F238E27FC236}">
                  <a16:creationId xmlns="" xmlns:a16="http://schemas.microsoft.com/office/drawing/2014/main" id="{181223D3-0C21-82E7-5E00-25445903321E}"/>
                </a:ext>
              </a:extLst>
            </p:cNvPr>
            <p:cNvSpPr/>
            <p:nvPr/>
          </p:nvSpPr>
          <p:spPr>
            <a:xfrm>
              <a:off x="12700" y="12700"/>
              <a:ext cx="3911656" cy="3788348"/>
            </a:xfrm>
            <a:custGeom>
              <a:avLst/>
              <a:gdLst/>
              <a:ahLst/>
              <a:cxnLst/>
              <a:rect l="l" t="t" r="r" b="b"/>
              <a:pathLst>
                <a:path w="3911656" h="3788348">
                  <a:moveTo>
                    <a:pt x="146050" y="3788348"/>
                  </a:moveTo>
                  <a:lnTo>
                    <a:pt x="3765606" y="3788348"/>
                  </a:lnTo>
                  <a:cubicBezTo>
                    <a:pt x="3845616" y="3788348"/>
                    <a:pt x="3911656" y="3722308"/>
                    <a:pt x="3911656" y="3642298"/>
                  </a:cubicBezTo>
                  <a:lnTo>
                    <a:pt x="3911656" y="146050"/>
                  </a:lnTo>
                  <a:cubicBezTo>
                    <a:pt x="3911656" y="66040"/>
                    <a:pt x="3845616" y="0"/>
                    <a:pt x="3765606" y="0"/>
                  </a:cubicBezTo>
                  <a:lnTo>
                    <a:pt x="146050" y="0"/>
                  </a:lnTo>
                  <a:cubicBezTo>
                    <a:pt x="66040" y="0"/>
                    <a:pt x="0" y="66040"/>
                    <a:pt x="0" y="146050"/>
                  </a:cubicBezTo>
                  <a:lnTo>
                    <a:pt x="0" y="3642298"/>
                  </a:lnTo>
                  <a:cubicBezTo>
                    <a:pt x="0" y="3723578"/>
                    <a:pt x="66040" y="3788348"/>
                    <a:pt x="146050" y="3788348"/>
                  </a:cubicBezTo>
                  <a:close/>
                </a:path>
              </a:pathLst>
            </a:custGeom>
            <a:solidFill>
              <a:srgbClr val="FFFFFF"/>
            </a:solidFill>
          </p:spPr>
        </p:sp>
        <p:sp>
          <p:nvSpPr>
            <p:cNvPr id="32" name="Freeform 6">
              <a:extLst>
                <a:ext uri="{FF2B5EF4-FFF2-40B4-BE49-F238E27FC236}">
                  <a16:creationId xmlns="" xmlns:a16="http://schemas.microsoft.com/office/drawing/2014/main" id="{54DC43DE-648A-BBDC-A177-6EA9B1B7CE6C}"/>
                </a:ext>
              </a:extLst>
            </p:cNvPr>
            <p:cNvSpPr/>
            <p:nvPr/>
          </p:nvSpPr>
          <p:spPr>
            <a:xfrm>
              <a:off x="0" y="0"/>
              <a:ext cx="3976426" cy="3856929"/>
            </a:xfrm>
            <a:custGeom>
              <a:avLst/>
              <a:gdLst/>
              <a:ahLst/>
              <a:cxnLst/>
              <a:rect l="l" t="t" r="r" b="b"/>
              <a:pathLst>
                <a:path w="3976426" h="3856929">
                  <a:moveTo>
                    <a:pt x="3912926" y="74930"/>
                  </a:moveTo>
                  <a:cubicBezTo>
                    <a:pt x="3884986" y="30480"/>
                    <a:pt x="3835456" y="0"/>
                    <a:pt x="3778306" y="0"/>
                  </a:cubicBezTo>
                  <a:lnTo>
                    <a:pt x="158750" y="0"/>
                  </a:lnTo>
                  <a:cubicBezTo>
                    <a:pt x="71120" y="0"/>
                    <a:pt x="0" y="71120"/>
                    <a:pt x="0" y="158750"/>
                  </a:cubicBezTo>
                  <a:lnTo>
                    <a:pt x="0" y="3654998"/>
                  </a:lnTo>
                  <a:cubicBezTo>
                    <a:pt x="0" y="3707068"/>
                    <a:pt x="25400" y="3752788"/>
                    <a:pt x="63500" y="3781998"/>
                  </a:cubicBezTo>
                  <a:cubicBezTo>
                    <a:pt x="91440" y="3826448"/>
                    <a:pt x="140970" y="3856929"/>
                    <a:pt x="215076" y="3856929"/>
                  </a:cubicBezTo>
                  <a:lnTo>
                    <a:pt x="3817676" y="3856929"/>
                  </a:lnTo>
                  <a:cubicBezTo>
                    <a:pt x="3905306" y="3856929"/>
                    <a:pt x="3976426" y="3785808"/>
                    <a:pt x="3976426" y="3698179"/>
                  </a:cubicBezTo>
                  <a:lnTo>
                    <a:pt x="3976426" y="201930"/>
                  </a:lnTo>
                  <a:cubicBezTo>
                    <a:pt x="3976426" y="149860"/>
                    <a:pt x="3951026" y="104140"/>
                    <a:pt x="3912926" y="74930"/>
                  </a:cubicBezTo>
                  <a:close/>
                  <a:moveTo>
                    <a:pt x="12700" y="3654998"/>
                  </a:moveTo>
                  <a:lnTo>
                    <a:pt x="12700" y="158750"/>
                  </a:lnTo>
                  <a:cubicBezTo>
                    <a:pt x="12700" y="78740"/>
                    <a:pt x="78740" y="12700"/>
                    <a:pt x="158750" y="12700"/>
                  </a:cubicBezTo>
                  <a:lnTo>
                    <a:pt x="3778306" y="12700"/>
                  </a:lnTo>
                  <a:cubicBezTo>
                    <a:pt x="3858316" y="12700"/>
                    <a:pt x="3924356" y="78740"/>
                    <a:pt x="3924356" y="158750"/>
                  </a:cubicBezTo>
                  <a:lnTo>
                    <a:pt x="3924356" y="3654998"/>
                  </a:lnTo>
                  <a:cubicBezTo>
                    <a:pt x="3924356" y="3735008"/>
                    <a:pt x="3858316" y="3801048"/>
                    <a:pt x="3778306" y="3801048"/>
                  </a:cubicBezTo>
                  <a:lnTo>
                    <a:pt x="158750" y="3801048"/>
                  </a:lnTo>
                  <a:cubicBezTo>
                    <a:pt x="78740" y="3801048"/>
                    <a:pt x="12700" y="3736278"/>
                    <a:pt x="12700" y="3654998"/>
                  </a:cubicBezTo>
                  <a:close/>
                  <a:moveTo>
                    <a:pt x="3964996" y="3698178"/>
                  </a:moveTo>
                  <a:cubicBezTo>
                    <a:pt x="3964996" y="3778188"/>
                    <a:pt x="3897686" y="3844228"/>
                    <a:pt x="3817676" y="3844228"/>
                  </a:cubicBezTo>
                  <a:lnTo>
                    <a:pt x="215076" y="3844228"/>
                  </a:lnTo>
                  <a:cubicBezTo>
                    <a:pt x="157480" y="3844228"/>
                    <a:pt x="120650" y="3827718"/>
                    <a:pt x="93980" y="3799778"/>
                  </a:cubicBezTo>
                  <a:cubicBezTo>
                    <a:pt x="114300" y="3808668"/>
                    <a:pt x="135890" y="3813748"/>
                    <a:pt x="160020" y="3813748"/>
                  </a:cubicBezTo>
                  <a:lnTo>
                    <a:pt x="3779576" y="3813748"/>
                  </a:lnTo>
                  <a:cubicBezTo>
                    <a:pt x="3867206" y="3813748"/>
                    <a:pt x="3938326" y="3742628"/>
                    <a:pt x="3938326" y="3654998"/>
                  </a:cubicBezTo>
                  <a:lnTo>
                    <a:pt x="3938326" y="158750"/>
                  </a:lnTo>
                  <a:cubicBezTo>
                    <a:pt x="3938326" y="140970"/>
                    <a:pt x="3934516" y="123190"/>
                    <a:pt x="3929436" y="106680"/>
                  </a:cubicBezTo>
                  <a:cubicBezTo>
                    <a:pt x="3951026" y="132080"/>
                    <a:pt x="3964996" y="165100"/>
                    <a:pt x="3964996" y="201930"/>
                  </a:cubicBezTo>
                  <a:lnTo>
                    <a:pt x="3964996" y="3698178"/>
                  </a:lnTo>
                  <a:cubicBezTo>
                    <a:pt x="3964996" y="3698178"/>
                    <a:pt x="3964996" y="3698178"/>
                    <a:pt x="3964996" y="3698178"/>
                  </a:cubicBezTo>
                  <a:close/>
                </a:path>
              </a:pathLst>
            </a:custGeom>
            <a:solidFill>
              <a:srgbClr val="6D592D"/>
            </a:solidFill>
          </p:spPr>
        </p:sp>
      </p:grpSp>
      <p:sp>
        <p:nvSpPr>
          <p:cNvPr id="33" name="TextBox 32">
            <a:extLst>
              <a:ext uri="{FF2B5EF4-FFF2-40B4-BE49-F238E27FC236}">
                <a16:creationId xmlns="" xmlns:a16="http://schemas.microsoft.com/office/drawing/2014/main" id="{56DAC8B9-6658-7907-D265-A08F07D1BC65}"/>
              </a:ext>
            </a:extLst>
          </p:cNvPr>
          <p:cNvSpPr txBox="1"/>
          <p:nvPr/>
        </p:nvSpPr>
        <p:spPr>
          <a:xfrm>
            <a:off x="5015175" y="6205402"/>
            <a:ext cx="2376242" cy="430887"/>
          </a:xfrm>
          <a:prstGeom prst="rect">
            <a:avLst/>
          </a:prstGeom>
          <a:noFill/>
        </p:spPr>
        <p:txBody>
          <a:bodyPr wrap="square">
            <a:spAutoFit/>
          </a:bodyPr>
          <a:lstStyle/>
          <a:p>
            <a:pPr marL="0" marR="0">
              <a:spcBef>
                <a:spcPts val="0"/>
              </a:spcBef>
              <a:spcAft>
                <a:spcPts val="0"/>
              </a:spcAft>
            </a:pPr>
            <a:r>
              <a:rPr lang="en-US" sz="2200" dirty="0">
                <a:solidFill>
                  <a:srgbClr val="0070C0"/>
                </a:solidFill>
                <a:effectLst/>
                <a:latin typeface="Arial" panose="020B0604020202020204" pitchFamily="34" charset="0"/>
                <a:cs typeface="Arial" panose="020B0604020202020204" pitchFamily="34" charset="0"/>
              </a:rPr>
              <a:t>T</a:t>
            </a:r>
            <a:r>
              <a:rPr lang="vi-VN" sz="2200" dirty="0">
                <a:solidFill>
                  <a:srgbClr val="0070C0"/>
                </a:solidFill>
                <a:effectLst/>
                <a:latin typeface="Arial" panose="020B0604020202020204" pitchFamily="34" charset="0"/>
                <a:cs typeface="Arial" panose="020B0604020202020204" pitchFamily="34" charset="0"/>
              </a:rPr>
              <a:t>ưới</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phun</a:t>
            </a:r>
            <a:r>
              <a:rPr lang="en-US" sz="2200" dirty="0">
                <a:solidFill>
                  <a:srgbClr val="0070C0"/>
                </a:solidFill>
                <a:effectLst/>
                <a:latin typeface="Arial" panose="020B0604020202020204" pitchFamily="34" charset="0"/>
                <a:cs typeface="Arial" panose="020B0604020202020204" pitchFamily="34" charset="0"/>
              </a:rPr>
              <a:t> </a:t>
            </a:r>
            <a:r>
              <a:rPr lang="en-US" sz="2200" dirty="0" err="1">
                <a:solidFill>
                  <a:srgbClr val="0070C0"/>
                </a:solidFill>
                <a:effectLst/>
                <a:latin typeface="Arial" panose="020B0604020202020204" pitchFamily="34" charset="0"/>
                <a:cs typeface="Arial" panose="020B0604020202020204" pitchFamily="34" charset="0"/>
              </a:rPr>
              <a:t>mưa</a:t>
            </a:r>
            <a:endParaRPr lang="vi-VN" sz="2200" dirty="0">
              <a:solidFill>
                <a:srgbClr val="0070C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7406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124"/>
                                        </p:tgtEl>
                                        <p:attrNameLst>
                                          <p:attrName>style.visibility</p:attrName>
                                        </p:attrNameLst>
                                      </p:cBhvr>
                                      <p:to>
                                        <p:strVal val="visible"/>
                                      </p:to>
                                    </p:set>
                                    <p:animEffect transition="in" filter="circle(in)">
                                      <p:cBhvr>
                                        <p:cTn id="30" dur="2000"/>
                                        <p:tgtEl>
                                          <p:spTgt spid="51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5130"/>
                                        </p:tgtEl>
                                        <p:attrNameLst>
                                          <p:attrName>style.visibility</p:attrName>
                                        </p:attrNameLst>
                                      </p:cBhvr>
                                      <p:to>
                                        <p:strVal val="visible"/>
                                      </p:to>
                                    </p:set>
                                    <p:animEffect transition="in" filter="circle(in)">
                                      <p:cBhvr>
                                        <p:cTn id="43" dur="2000"/>
                                        <p:tgtEl>
                                          <p:spTgt spid="51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5132"/>
                                        </p:tgtEl>
                                        <p:attrNameLst>
                                          <p:attrName>style.visibility</p:attrName>
                                        </p:attrNameLst>
                                      </p:cBhvr>
                                      <p:to>
                                        <p:strVal val="visible"/>
                                      </p:to>
                                    </p:set>
                                    <p:animEffect transition="in" filter="circle(in)">
                                      <p:cBhvr>
                                        <p:cTn id="56" dur="2000"/>
                                        <p:tgtEl>
                                          <p:spTgt spid="513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5136"/>
                                        </p:tgtEl>
                                        <p:attrNameLst>
                                          <p:attrName>style.visibility</p:attrName>
                                        </p:attrNameLst>
                                      </p:cBhvr>
                                      <p:to>
                                        <p:strVal val="visible"/>
                                      </p:to>
                                    </p:set>
                                    <p:animEffect transition="in" filter="circle(in)">
                                      <p:cBhvr>
                                        <p:cTn id="69" dur="2000"/>
                                        <p:tgtEl>
                                          <p:spTgt spid="513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par>
                                <p:cTn id="75" presetID="16" presetClass="entr" presetSubtype="21"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P spid="18" grpId="0"/>
      <p:bldP spid="28"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3">
            <a:extLst>
              <a:ext uri="{FF2B5EF4-FFF2-40B4-BE49-F238E27FC236}">
                <a16:creationId xmlns="" xmlns:a16="http://schemas.microsoft.com/office/drawing/2014/main" id="{814B4B38-C53A-4B16-806C-B72424B67B7B}"/>
              </a:ext>
            </a:extLst>
          </p:cNvPr>
          <p:cNvGrpSpPr/>
          <p:nvPr/>
        </p:nvGrpSpPr>
        <p:grpSpPr>
          <a:xfrm>
            <a:off x="275153" y="2534697"/>
            <a:ext cx="3232953" cy="2538971"/>
            <a:chOff x="0" y="0"/>
            <a:chExt cx="3676984" cy="3143513"/>
          </a:xfrm>
        </p:grpSpPr>
        <p:sp>
          <p:nvSpPr>
            <p:cNvPr id="25" name="Freeform 4">
              <a:extLst>
                <a:ext uri="{FF2B5EF4-FFF2-40B4-BE49-F238E27FC236}">
                  <a16:creationId xmlns="" xmlns:a16="http://schemas.microsoft.com/office/drawing/2014/main" id="{AE68DC5C-0308-4FA6-9ACD-B7E6D77067D7}"/>
                </a:ext>
              </a:extLst>
            </p:cNvPr>
            <p:cNvSpPr/>
            <p:nvPr/>
          </p:nvSpPr>
          <p:spPr>
            <a:xfrm>
              <a:off x="92710" y="106680"/>
              <a:ext cx="3572843" cy="3024133"/>
            </a:xfrm>
            <a:custGeom>
              <a:avLst/>
              <a:gdLst/>
              <a:ahLst/>
              <a:cxnLst/>
              <a:rect l="l" t="t" r="r" b="b"/>
              <a:pathLst>
                <a:path w="3572843" h="3024133">
                  <a:moveTo>
                    <a:pt x="3546173" y="2834903"/>
                  </a:moveTo>
                  <a:cubicBezTo>
                    <a:pt x="3546173" y="2922533"/>
                    <a:pt x="3469973" y="2993653"/>
                    <a:pt x="3388693" y="2993653"/>
                  </a:cubicBezTo>
                  <a:lnTo>
                    <a:pt x="66040" y="2993653"/>
                  </a:lnTo>
                  <a:cubicBezTo>
                    <a:pt x="43180" y="2993653"/>
                    <a:pt x="20320" y="2988573"/>
                    <a:pt x="0" y="2979683"/>
                  </a:cubicBezTo>
                  <a:cubicBezTo>
                    <a:pt x="26670" y="3007623"/>
                    <a:pt x="63500" y="3024133"/>
                    <a:pt x="116899" y="3024133"/>
                  </a:cubicBezTo>
                  <a:lnTo>
                    <a:pt x="3426793" y="3024133"/>
                  </a:lnTo>
                  <a:cubicBezTo>
                    <a:pt x="3506804" y="3024133"/>
                    <a:pt x="3572843" y="2958093"/>
                    <a:pt x="3572843" y="2878083"/>
                  </a:cubicBezTo>
                  <a:lnTo>
                    <a:pt x="3572843" y="95250"/>
                  </a:lnTo>
                  <a:cubicBezTo>
                    <a:pt x="3572843" y="58420"/>
                    <a:pt x="3558873" y="25400"/>
                    <a:pt x="3537284" y="0"/>
                  </a:cubicBezTo>
                  <a:cubicBezTo>
                    <a:pt x="3543634" y="16510"/>
                    <a:pt x="3546173" y="34290"/>
                    <a:pt x="3546173" y="52070"/>
                  </a:cubicBezTo>
                  <a:lnTo>
                    <a:pt x="3546173" y="2834903"/>
                  </a:lnTo>
                  <a:lnTo>
                    <a:pt x="3546173" y="2834903"/>
                  </a:lnTo>
                  <a:close/>
                </a:path>
              </a:pathLst>
            </a:custGeom>
            <a:solidFill>
              <a:srgbClr val="6D592D"/>
            </a:solidFill>
          </p:spPr>
        </p:sp>
        <p:sp>
          <p:nvSpPr>
            <p:cNvPr id="26" name="Freeform 5">
              <a:extLst>
                <a:ext uri="{FF2B5EF4-FFF2-40B4-BE49-F238E27FC236}">
                  <a16:creationId xmlns="" xmlns:a16="http://schemas.microsoft.com/office/drawing/2014/main" id="{0A493205-70F7-468E-A245-CC97FDF131E7}"/>
                </a:ext>
              </a:extLst>
            </p:cNvPr>
            <p:cNvSpPr/>
            <p:nvPr/>
          </p:nvSpPr>
          <p:spPr>
            <a:xfrm>
              <a:off x="12700" y="12700"/>
              <a:ext cx="3612214" cy="3074933"/>
            </a:xfrm>
            <a:custGeom>
              <a:avLst/>
              <a:gdLst/>
              <a:ahLst/>
              <a:cxnLst/>
              <a:rect l="l" t="t" r="r" b="b"/>
              <a:pathLst>
                <a:path w="3612214" h="3074933">
                  <a:moveTo>
                    <a:pt x="146050" y="3074933"/>
                  </a:moveTo>
                  <a:lnTo>
                    <a:pt x="3466164" y="3074933"/>
                  </a:lnTo>
                  <a:cubicBezTo>
                    <a:pt x="3546173" y="3074933"/>
                    <a:pt x="3612214" y="3008893"/>
                    <a:pt x="3612214" y="2928883"/>
                  </a:cubicBezTo>
                  <a:lnTo>
                    <a:pt x="3612214" y="146050"/>
                  </a:lnTo>
                  <a:cubicBezTo>
                    <a:pt x="3612214" y="66040"/>
                    <a:pt x="3546173" y="0"/>
                    <a:pt x="3466164" y="0"/>
                  </a:cubicBezTo>
                  <a:lnTo>
                    <a:pt x="146050" y="0"/>
                  </a:lnTo>
                  <a:cubicBezTo>
                    <a:pt x="66040" y="0"/>
                    <a:pt x="0" y="66040"/>
                    <a:pt x="0" y="146050"/>
                  </a:cubicBezTo>
                  <a:lnTo>
                    <a:pt x="0" y="2928883"/>
                  </a:lnTo>
                  <a:cubicBezTo>
                    <a:pt x="0" y="3010163"/>
                    <a:pt x="66040" y="3074933"/>
                    <a:pt x="146050" y="3074933"/>
                  </a:cubicBezTo>
                  <a:close/>
                </a:path>
              </a:pathLst>
            </a:custGeom>
            <a:solidFill>
              <a:srgbClr val="FFFFFF"/>
            </a:solidFill>
          </p:spPr>
        </p:sp>
        <p:sp>
          <p:nvSpPr>
            <p:cNvPr id="27" name="Freeform 6">
              <a:extLst>
                <a:ext uri="{FF2B5EF4-FFF2-40B4-BE49-F238E27FC236}">
                  <a16:creationId xmlns="" xmlns:a16="http://schemas.microsoft.com/office/drawing/2014/main" id="{3C9B539E-2BCF-4487-9A49-DC92BFA16FAD}"/>
                </a:ext>
              </a:extLst>
            </p:cNvPr>
            <p:cNvSpPr/>
            <p:nvPr/>
          </p:nvSpPr>
          <p:spPr>
            <a:xfrm>
              <a:off x="0" y="0"/>
              <a:ext cx="3676984" cy="3143513"/>
            </a:xfrm>
            <a:custGeom>
              <a:avLst/>
              <a:gdLst/>
              <a:ahLst/>
              <a:cxnLst/>
              <a:rect l="l" t="t" r="r" b="b"/>
              <a:pathLst>
                <a:path w="3676984" h="3143513">
                  <a:moveTo>
                    <a:pt x="3613484" y="74930"/>
                  </a:moveTo>
                  <a:cubicBezTo>
                    <a:pt x="3585544" y="30480"/>
                    <a:pt x="3536014" y="0"/>
                    <a:pt x="3478864" y="0"/>
                  </a:cubicBezTo>
                  <a:lnTo>
                    <a:pt x="158750" y="0"/>
                  </a:lnTo>
                  <a:cubicBezTo>
                    <a:pt x="71120" y="0"/>
                    <a:pt x="0" y="71120"/>
                    <a:pt x="0" y="158750"/>
                  </a:cubicBezTo>
                  <a:lnTo>
                    <a:pt x="0" y="2941583"/>
                  </a:lnTo>
                  <a:cubicBezTo>
                    <a:pt x="0" y="2993653"/>
                    <a:pt x="25400" y="3039373"/>
                    <a:pt x="63500" y="3068583"/>
                  </a:cubicBezTo>
                  <a:cubicBezTo>
                    <a:pt x="91440" y="3113033"/>
                    <a:pt x="140970" y="3143513"/>
                    <a:pt x="212870" y="3143513"/>
                  </a:cubicBezTo>
                  <a:lnTo>
                    <a:pt x="3518234" y="3143513"/>
                  </a:lnTo>
                  <a:cubicBezTo>
                    <a:pt x="3605864" y="3143513"/>
                    <a:pt x="3676984" y="3072393"/>
                    <a:pt x="3676984" y="2984763"/>
                  </a:cubicBezTo>
                  <a:lnTo>
                    <a:pt x="3676984" y="201930"/>
                  </a:lnTo>
                  <a:cubicBezTo>
                    <a:pt x="3676983" y="149860"/>
                    <a:pt x="3651583" y="104140"/>
                    <a:pt x="3613484" y="74930"/>
                  </a:cubicBezTo>
                  <a:close/>
                  <a:moveTo>
                    <a:pt x="12700" y="2941583"/>
                  </a:moveTo>
                  <a:lnTo>
                    <a:pt x="12700" y="158750"/>
                  </a:lnTo>
                  <a:cubicBezTo>
                    <a:pt x="12700" y="78740"/>
                    <a:pt x="78740" y="12700"/>
                    <a:pt x="158750" y="12700"/>
                  </a:cubicBezTo>
                  <a:lnTo>
                    <a:pt x="3478864" y="12700"/>
                  </a:lnTo>
                  <a:cubicBezTo>
                    <a:pt x="3558873" y="12700"/>
                    <a:pt x="3624914" y="78740"/>
                    <a:pt x="3624914" y="158750"/>
                  </a:cubicBezTo>
                  <a:lnTo>
                    <a:pt x="3624914" y="2941583"/>
                  </a:lnTo>
                  <a:cubicBezTo>
                    <a:pt x="3624914" y="3021593"/>
                    <a:pt x="3558873" y="3087633"/>
                    <a:pt x="3478864" y="3087633"/>
                  </a:cubicBezTo>
                  <a:lnTo>
                    <a:pt x="158750" y="3087633"/>
                  </a:lnTo>
                  <a:cubicBezTo>
                    <a:pt x="78740" y="3087633"/>
                    <a:pt x="12700" y="3022863"/>
                    <a:pt x="12700" y="2941583"/>
                  </a:cubicBezTo>
                  <a:close/>
                  <a:moveTo>
                    <a:pt x="3665553" y="2984763"/>
                  </a:moveTo>
                  <a:cubicBezTo>
                    <a:pt x="3665553" y="3064772"/>
                    <a:pt x="3598244" y="3130813"/>
                    <a:pt x="3518234" y="3130813"/>
                  </a:cubicBezTo>
                  <a:lnTo>
                    <a:pt x="212870" y="3130813"/>
                  </a:lnTo>
                  <a:cubicBezTo>
                    <a:pt x="157480" y="3130813"/>
                    <a:pt x="120650" y="3114303"/>
                    <a:pt x="93980" y="3086363"/>
                  </a:cubicBezTo>
                  <a:cubicBezTo>
                    <a:pt x="114300" y="3095253"/>
                    <a:pt x="135890" y="3100332"/>
                    <a:pt x="160020" y="3100332"/>
                  </a:cubicBezTo>
                  <a:lnTo>
                    <a:pt x="3480134" y="3100332"/>
                  </a:lnTo>
                  <a:cubicBezTo>
                    <a:pt x="3567764" y="3100332"/>
                    <a:pt x="3638884" y="3029213"/>
                    <a:pt x="3638884" y="2941582"/>
                  </a:cubicBezTo>
                  <a:lnTo>
                    <a:pt x="3638884" y="158750"/>
                  </a:lnTo>
                  <a:cubicBezTo>
                    <a:pt x="3638884" y="140970"/>
                    <a:pt x="3635073" y="123190"/>
                    <a:pt x="3629994" y="106680"/>
                  </a:cubicBezTo>
                  <a:cubicBezTo>
                    <a:pt x="3651584" y="132080"/>
                    <a:pt x="3665554" y="165100"/>
                    <a:pt x="3665554" y="201930"/>
                  </a:cubicBezTo>
                  <a:lnTo>
                    <a:pt x="3665554" y="2984763"/>
                  </a:lnTo>
                  <a:cubicBezTo>
                    <a:pt x="3665553" y="2984763"/>
                    <a:pt x="3665553" y="2984763"/>
                    <a:pt x="3665553" y="2984763"/>
                  </a:cubicBezTo>
                  <a:close/>
                </a:path>
              </a:pathLst>
            </a:custGeom>
            <a:solidFill>
              <a:srgbClr val="6D592D"/>
            </a:solidFill>
          </p:spPr>
        </p:sp>
      </p:grpSp>
      <p:grpSp>
        <p:nvGrpSpPr>
          <p:cNvPr id="28" name="Group 7">
            <a:extLst>
              <a:ext uri="{FF2B5EF4-FFF2-40B4-BE49-F238E27FC236}">
                <a16:creationId xmlns="" xmlns:a16="http://schemas.microsoft.com/office/drawing/2014/main" id="{B0B65A0A-671C-4AAF-95BF-1E7AC79892AD}"/>
              </a:ext>
            </a:extLst>
          </p:cNvPr>
          <p:cNvGrpSpPr/>
          <p:nvPr/>
        </p:nvGrpSpPr>
        <p:grpSpPr>
          <a:xfrm>
            <a:off x="3415836" y="3325897"/>
            <a:ext cx="2969848" cy="2538971"/>
            <a:chOff x="0" y="0"/>
            <a:chExt cx="3676984" cy="3143513"/>
          </a:xfrm>
        </p:grpSpPr>
        <p:sp>
          <p:nvSpPr>
            <p:cNvPr id="42" name="Freeform 8">
              <a:extLst>
                <a:ext uri="{FF2B5EF4-FFF2-40B4-BE49-F238E27FC236}">
                  <a16:creationId xmlns="" xmlns:a16="http://schemas.microsoft.com/office/drawing/2014/main" id="{A1352D38-D429-4771-B2F8-EDD5840E155A}"/>
                </a:ext>
              </a:extLst>
            </p:cNvPr>
            <p:cNvSpPr/>
            <p:nvPr/>
          </p:nvSpPr>
          <p:spPr>
            <a:xfrm>
              <a:off x="92710" y="106680"/>
              <a:ext cx="3572843" cy="3024133"/>
            </a:xfrm>
            <a:custGeom>
              <a:avLst/>
              <a:gdLst/>
              <a:ahLst/>
              <a:cxnLst/>
              <a:rect l="l" t="t" r="r" b="b"/>
              <a:pathLst>
                <a:path w="3572843" h="3024133">
                  <a:moveTo>
                    <a:pt x="3546173" y="2834903"/>
                  </a:moveTo>
                  <a:cubicBezTo>
                    <a:pt x="3546173" y="2922533"/>
                    <a:pt x="3469973" y="2993653"/>
                    <a:pt x="3388693" y="2993653"/>
                  </a:cubicBezTo>
                  <a:lnTo>
                    <a:pt x="66040" y="2993653"/>
                  </a:lnTo>
                  <a:cubicBezTo>
                    <a:pt x="43180" y="2993653"/>
                    <a:pt x="20320" y="2988573"/>
                    <a:pt x="0" y="2979683"/>
                  </a:cubicBezTo>
                  <a:cubicBezTo>
                    <a:pt x="26670" y="3007623"/>
                    <a:pt x="63500" y="3024133"/>
                    <a:pt x="116899" y="3024133"/>
                  </a:cubicBezTo>
                  <a:lnTo>
                    <a:pt x="3426793" y="3024133"/>
                  </a:lnTo>
                  <a:cubicBezTo>
                    <a:pt x="3506804" y="3024133"/>
                    <a:pt x="3572843" y="2958093"/>
                    <a:pt x="3572843" y="2878083"/>
                  </a:cubicBezTo>
                  <a:lnTo>
                    <a:pt x="3572843" y="95250"/>
                  </a:lnTo>
                  <a:cubicBezTo>
                    <a:pt x="3572843" y="58420"/>
                    <a:pt x="3558873" y="25400"/>
                    <a:pt x="3537284" y="0"/>
                  </a:cubicBezTo>
                  <a:cubicBezTo>
                    <a:pt x="3543634" y="16510"/>
                    <a:pt x="3546173" y="34290"/>
                    <a:pt x="3546173" y="52070"/>
                  </a:cubicBezTo>
                  <a:lnTo>
                    <a:pt x="3546173" y="2834903"/>
                  </a:lnTo>
                  <a:lnTo>
                    <a:pt x="3546173" y="2834903"/>
                  </a:lnTo>
                  <a:close/>
                </a:path>
              </a:pathLst>
            </a:custGeom>
            <a:solidFill>
              <a:srgbClr val="6D592D"/>
            </a:solidFill>
          </p:spPr>
        </p:sp>
        <p:sp>
          <p:nvSpPr>
            <p:cNvPr id="51" name="Freeform 9">
              <a:extLst>
                <a:ext uri="{FF2B5EF4-FFF2-40B4-BE49-F238E27FC236}">
                  <a16:creationId xmlns="" xmlns:a16="http://schemas.microsoft.com/office/drawing/2014/main" id="{3C54A50D-3A6D-4021-AE8E-86F66EBDD127}"/>
                </a:ext>
              </a:extLst>
            </p:cNvPr>
            <p:cNvSpPr/>
            <p:nvPr/>
          </p:nvSpPr>
          <p:spPr>
            <a:xfrm>
              <a:off x="12700" y="12700"/>
              <a:ext cx="3612214" cy="3074933"/>
            </a:xfrm>
            <a:custGeom>
              <a:avLst/>
              <a:gdLst/>
              <a:ahLst/>
              <a:cxnLst/>
              <a:rect l="l" t="t" r="r" b="b"/>
              <a:pathLst>
                <a:path w="3612214" h="3074933">
                  <a:moveTo>
                    <a:pt x="146050" y="3074933"/>
                  </a:moveTo>
                  <a:lnTo>
                    <a:pt x="3466164" y="3074933"/>
                  </a:lnTo>
                  <a:cubicBezTo>
                    <a:pt x="3546173" y="3074933"/>
                    <a:pt x="3612214" y="3008893"/>
                    <a:pt x="3612214" y="2928883"/>
                  </a:cubicBezTo>
                  <a:lnTo>
                    <a:pt x="3612214" y="146050"/>
                  </a:lnTo>
                  <a:cubicBezTo>
                    <a:pt x="3612214" y="66040"/>
                    <a:pt x="3546173" y="0"/>
                    <a:pt x="3466164" y="0"/>
                  </a:cubicBezTo>
                  <a:lnTo>
                    <a:pt x="146050" y="0"/>
                  </a:lnTo>
                  <a:cubicBezTo>
                    <a:pt x="66040" y="0"/>
                    <a:pt x="0" y="66040"/>
                    <a:pt x="0" y="146050"/>
                  </a:cubicBezTo>
                  <a:lnTo>
                    <a:pt x="0" y="2928883"/>
                  </a:lnTo>
                  <a:cubicBezTo>
                    <a:pt x="0" y="3010163"/>
                    <a:pt x="66040" y="3074933"/>
                    <a:pt x="146050" y="3074933"/>
                  </a:cubicBezTo>
                  <a:close/>
                </a:path>
              </a:pathLst>
            </a:custGeom>
            <a:solidFill>
              <a:srgbClr val="FFFFFF"/>
            </a:solidFill>
          </p:spPr>
        </p:sp>
        <p:sp>
          <p:nvSpPr>
            <p:cNvPr id="52" name="Freeform 10">
              <a:extLst>
                <a:ext uri="{FF2B5EF4-FFF2-40B4-BE49-F238E27FC236}">
                  <a16:creationId xmlns="" xmlns:a16="http://schemas.microsoft.com/office/drawing/2014/main" id="{91B50587-BACA-44DE-9200-96572DE301BF}"/>
                </a:ext>
              </a:extLst>
            </p:cNvPr>
            <p:cNvSpPr/>
            <p:nvPr/>
          </p:nvSpPr>
          <p:spPr>
            <a:xfrm>
              <a:off x="0" y="0"/>
              <a:ext cx="3676984" cy="3143513"/>
            </a:xfrm>
            <a:custGeom>
              <a:avLst/>
              <a:gdLst/>
              <a:ahLst/>
              <a:cxnLst/>
              <a:rect l="l" t="t" r="r" b="b"/>
              <a:pathLst>
                <a:path w="3676984" h="3143513">
                  <a:moveTo>
                    <a:pt x="3613484" y="74930"/>
                  </a:moveTo>
                  <a:cubicBezTo>
                    <a:pt x="3585544" y="30480"/>
                    <a:pt x="3536014" y="0"/>
                    <a:pt x="3478864" y="0"/>
                  </a:cubicBezTo>
                  <a:lnTo>
                    <a:pt x="158750" y="0"/>
                  </a:lnTo>
                  <a:cubicBezTo>
                    <a:pt x="71120" y="0"/>
                    <a:pt x="0" y="71120"/>
                    <a:pt x="0" y="158750"/>
                  </a:cubicBezTo>
                  <a:lnTo>
                    <a:pt x="0" y="2941583"/>
                  </a:lnTo>
                  <a:cubicBezTo>
                    <a:pt x="0" y="2993653"/>
                    <a:pt x="25400" y="3039373"/>
                    <a:pt x="63500" y="3068583"/>
                  </a:cubicBezTo>
                  <a:cubicBezTo>
                    <a:pt x="91440" y="3113033"/>
                    <a:pt x="140970" y="3143513"/>
                    <a:pt x="212870" y="3143513"/>
                  </a:cubicBezTo>
                  <a:lnTo>
                    <a:pt x="3518234" y="3143513"/>
                  </a:lnTo>
                  <a:cubicBezTo>
                    <a:pt x="3605864" y="3143513"/>
                    <a:pt x="3676984" y="3072393"/>
                    <a:pt x="3676984" y="2984763"/>
                  </a:cubicBezTo>
                  <a:lnTo>
                    <a:pt x="3676984" y="201930"/>
                  </a:lnTo>
                  <a:cubicBezTo>
                    <a:pt x="3676983" y="149860"/>
                    <a:pt x="3651583" y="104140"/>
                    <a:pt x="3613484" y="74930"/>
                  </a:cubicBezTo>
                  <a:close/>
                  <a:moveTo>
                    <a:pt x="12700" y="2941583"/>
                  </a:moveTo>
                  <a:lnTo>
                    <a:pt x="12700" y="158750"/>
                  </a:lnTo>
                  <a:cubicBezTo>
                    <a:pt x="12700" y="78740"/>
                    <a:pt x="78740" y="12700"/>
                    <a:pt x="158750" y="12700"/>
                  </a:cubicBezTo>
                  <a:lnTo>
                    <a:pt x="3478864" y="12700"/>
                  </a:lnTo>
                  <a:cubicBezTo>
                    <a:pt x="3558873" y="12700"/>
                    <a:pt x="3624914" y="78740"/>
                    <a:pt x="3624914" y="158750"/>
                  </a:cubicBezTo>
                  <a:lnTo>
                    <a:pt x="3624914" y="2941583"/>
                  </a:lnTo>
                  <a:cubicBezTo>
                    <a:pt x="3624914" y="3021593"/>
                    <a:pt x="3558873" y="3087633"/>
                    <a:pt x="3478864" y="3087633"/>
                  </a:cubicBezTo>
                  <a:lnTo>
                    <a:pt x="158750" y="3087633"/>
                  </a:lnTo>
                  <a:cubicBezTo>
                    <a:pt x="78740" y="3087633"/>
                    <a:pt x="12700" y="3022863"/>
                    <a:pt x="12700" y="2941583"/>
                  </a:cubicBezTo>
                  <a:close/>
                  <a:moveTo>
                    <a:pt x="3665553" y="2984763"/>
                  </a:moveTo>
                  <a:cubicBezTo>
                    <a:pt x="3665553" y="3064772"/>
                    <a:pt x="3598244" y="3130813"/>
                    <a:pt x="3518234" y="3130813"/>
                  </a:cubicBezTo>
                  <a:lnTo>
                    <a:pt x="212870" y="3130813"/>
                  </a:lnTo>
                  <a:cubicBezTo>
                    <a:pt x="157480" y="3130813"/>
                    <a:pt x="120650" y="3114303"/>
                    <a:pt x="93980" y="3086363"/>
                  </a:cubicBezTo>
                  <a:cubicBezTo>
                    <a:pt x="114300" y="3095253"/>
                    <a:pt x="135890" y="3100332"/>
                    <a:pt x="160020" y="3100332"/>
                  </a:cubicBezTo>
                  <a:lnTo>
                    <a:pt x="3480134" y="3100332"/>
                  </a:lnTo>
                  <a:cubicBezTo>
                    <a:pt x="3567764" y="3100332"/>
                    <a:pt x="3638884" y="3029213"/>
                    <a:pt x="3638884" y="2941582"/>
                  </a:cubicBezTo>
                  <a:lnTo>
                    <a:pt x="3638884" y="158750"/>
                  </a:lnTo>
                  <a:cubicBezTo>
                    <a:pt x="3638884" y="140970"/>
                    <a:pt x="3635073" y="123190"/>
                    <a:pt x="3629994" y="106680"/>
                  </a:cubicBezTo>
                  <a:cubicBezTo>
                    <a:pt x="3651584" y="132080"/>
                    <a:pt x="3665554" y="165100"/>
                    <a:pt x="3665554" y="201930"/>
                  </a:cubicBezTo>
                  <a:lnTo>
                    <a:pt x="3665554" y="2984763"/>
                  </a:lnTo>
                  <a:cubicBezTo>
                    <a:pt x="3665553" y="2984763"/>
                    <a:pt x="3665553" y="2984763"/>
                    <a:pt x="3665553" y="2984763"/>
                  </a:cubicBezTo>
                  <a:close/>
                </a:path>
              </a:pathLst>
            </a:custGeom>
            <a:solidFill>
              <a:srgbClr val="6D592D"/>
            </a:solidFill>
          </p:spPr>
        </p:sp>
      </p:grpSp>
      <p:sp>
        <p:nvSpPr>
          <p:cNvPr id="55" name="AutoShape 13">
            <a:extLst>
              <a:ext uri="{FF2B5EF4-FFF2-40B4-BE49-F238E27FC236}">
                <a16:creationId xmlns="" xmlns:a16="http://schemas.microsoft.com/office/drawing/2014/main" id="{1C09CDF2-2B78-430C-989C-A37F57D94905}"/>
              </a:ext>
            </a:extLst>
          </p:cNvPr>
          <p:cNvSpPr/>
          <p:nvPr/>
        </p:nvSpPr>
        <p:spPr>
          <a:xfrm>
            <a:off x="541927" y="3300398"/>
            <a:ext cx="2427902" cy="0"/>
          </a:xfrm>
          <a:prstGeom prst="line">
            <a:avLst/>
          </a:prstGeom>
          <a:ln w="19050" cap="rnd">
            <a:solidFill>
              <a:srgbClr val="6D592D"/>
            </a:solidFill>
            <a:prstDash val="sysDot"/>
            <a:headEnd type="none" w="sm" len="sm"/>
            <a:tailEnd type="none" w="sm" len="sm"/>
          </a:ln>
        </p:spPr>
      </p:sp>
      <p:sp>
        <p:nvSpPr>
          <p:cNvPr id="57" name="AutoShape 15">
            <a:extLst>
              <a:ext uri="{FF2B5EF4-FFF2-40B4-BE49-F238E27FC236}">
                <a16:creationId xmlns="" xmlns:a16="http://schemas.microsoft.com/office/drawing/2014/main" id="{6E6AC3B4-29FD-4796-851B-1A13AD51B107}"/>
              </a:ext>
            </a:extLst>
          </p:cNvPr>
          <p:cNvSpPr/>
          <p:nvPr/>
        </p:nvSpPr>
        <p:spPr>
          <a:xfrm>
            <a:off x="3440573" y="4055765"/>
            <a:ext cx="2427902" cy="0"/>
          </a:xfrm>
          <a:prstGeom prst="line">
            <a:avLst/>
          </a:prstGeom>
          <a:ln w="19050" cap="rnd">
            <a:solidFill>
              <a:srgbClr val="6D592D"/>
            </a:solidFill>
            <a:prstDash val="sysDot"/>
            <a:headEnd type="none" w="sm" len="sm"/>
            <a:tailEnd type="none" w="sm" len="sm"/>
          </a:ln>
        </p:spPr>
      </p:sp>
      <p:grpSp>
        <p:nvGrpSpPr>
          <p:cNvPr id="59" name="Group 17">
            <a:extLst>
              <a:ext uri="{FF2B5EF4-FFF2-40B4-BE49-F238E27FC236}">
                <a16:creationId xmlns="" xmlns:a16="http://schemas.microsoft.com/office/drawing/2014/main" id="{AF33F000-12FD-4C03-AC49-DA0C542C222B}"/>
              </a:ext>
            </a:extLst>
          </p:cNvPr>
          <p:cNvGrpSpPr/>
          <p:nvPr/>
        </p:nvGrpSpPr>
        <p:grpSpPr>
          <a:xfrm>
            <a:off x="6334192" y="4080541"/>
            <a:ext cx="2969848" cy="2538971"/>
            <a:chOff x="0" y="0"/>
            <a:chExt cx="3676984" cy="3143513"/>
          </a:xfrm>
        </p:grpSpPr>
        <p:sp>
          <p:nvSpPr>
            <p:cNvPr id="60" name="Freeform 18">
              <a:extLst>
                <a:ext uri="{FF2B5EF4-FFF2-40B4-BE49-F238E27FC236}">
                  <a16:creationId xmlns="" xmlns:a16="http://schemas.microsoft.com/office/drawing/2014/main" id="{096E8883-30CC-4018-B8CB-A2E9B420CF11}"/>
                </a:ext>
              </a:extLst>
            </p:cNvPr>
            <p:cNvSpPr/>
            <p:nvPr/>
          </p:nvSpPr>
          <p:spPr>
            <a:xfrm>
              <a:off x="92710" y="106680"/>
              <a:ext cx="3572843" cy="3024133"/>
            </a:xfrm>
            <a:custGeom>
              <a:avLst/>
              <a:gdLst/>
              <a:ahLst/>
              <a:cxnLst/>
              <a:rect l="l" t="t" r="r" b="b"/>
              <a:pathLst>
                <a:path w="3572843" h="3024133">
                  <a:moveTo>
                    <a:pt x="3546173" y="2834903"/>
                  </a:moveTo>
                  <a:cubicBezTo>
                    <a:pt x="3546173" y="2922533"/>
                    <a:pt x="3469973" y="2993653"/>
                    <a:pt x="3388693" y="2993653"/>
                  </a:cubicBezTo>
                  <a:lnTo>
                    <a:pt x="66040" y="2993653"/>
                  </a:lnTo>
                  <a:cubicBezTo>
                    <a:pt x="43180" y="2993653"/>
                    <a:pt x="20320" y="2988573"/>
                    <a:pt x="0" y="2979683"/>
                  </a:cubicBezTo>
                  <a:cubicBezTo>
                    <a:pt x="26670" y="3007623"/>
                    <a:pt x="63500" y="3024133"/>
                    <a:pt x="116899" y="3024133"/>
                  </a:cubicBezTo>
                  <a:lnTo>
                    <a:pt x="3426793" y="3024133"/>
                  </a:lnTo>
                  <a:cubicBezTo>
                    <a:pt x="3506804" y="3024133"/>
                    <a:pt x="3572843" y="2958093"/>
                    <a:pt x="3572843" y="2878083"/>
                  </a:cubicBezTo>
                  <a:lnTo>
                    <a:pt x="3572843" y="95250"/>
                  </a:lnTo>
                  <a:cubicBezTo>
                    <a:pt x="3572843" y="58420"/>
                    <a:pt x="3558873" y="25400"/>
                    <a:pt x="3537284" y="0"/>
                  </a:cubicBezTo>
                  <a:cubicBezTo>
                    <a:pt x="3543634" y="16510"/>
                    <a:pt x="3546173" y="34290"/>
                    <a:pt x="3546173" y="52070"/>
                  </a:cubicBezTo>
                  <a:lnTo>
                    <a:pt x="3546173" y="2834903"/>
                  </a:lnTo>
                  <a:lnTo>
                    <a:pt x="3546173" y="2834903"/>
                  </a:lnTo>
                  <a:close/>
                </a:path>
              </a:pathLst>
            </a:custGeom>
            <a:solidFill>
              <a:srgbClr val="6D592D"/>
            </a:solidFill>
          </p:spPr>
        </p:sp>
        <p:sp>
          <p:nvSpPr>
            <p:cNvPr id="61" name="Freeform 19">
              <a:extLst>
                <a:ext uri="{FF2B5EF4-FFF2-40B4-BE49-F238E27FC236}">
                  <a16:creationId xmlns="" xmlns:a16="http://schemas.microsoft.com/office/drawing/2014/main" id="{BF04AAE8-9CFF-43ED-809E-34D1B9D1E6CB}"/>
                </a:ext>
              </a:extLst>
            </p:cNvPr>
            <p:cNvSpPr/>
            <p:nvPr/>
          </p:nvSpPr>
          <p:spPr>
            <a:xfrm>
              <a:off x="12700" y="12700"/>
              <a:ext cx="3612214" cy="3074933"/>
            </a:xfrm>
            <a:custGeom>
              <a:avLst/>
              <a:gdLst/>
              <a:ahLst/>
              <a:cxnLst/>
              <a:rect l="l" t="t" r="r" b="b"/>
              <a:pathLst>
                <a:path w="3612214" h="3074933">
                  <a:moveTo>
                    <a:pt x="146050" y="3074933"/>
                  </a:moveTo>
                  <a:lnTo>
                    <a:pt x="3466164" y="3074933"/>
                  </a:lnTo>
                  <a:cubicBezTo>
                    <a:pt x="3546173" y="3074933"/>
                    <a:pt x="3612214" y="3008893"/>
                    <a:pt x="3612214" y="2928883"/>
                  </a:cubicBezTo>
                  <a:lnTo>
                    <a:pt x="3612214" y="146050"/>
                  </a:lnTo>
                  <a:cubicBezTo>
                    <a:pt x="3612214" y="66040"/>
                    <a:pt x="3546173" y="0"/>
                    <a:pt x="3466164" y="0"/>
                  </a:cubicBezTo>
                  <a:lnTo>
                    <a:pt x="146050" y="0"/>
                  </a:lnTo>
                  <a:cubicBezTo>
                    <a:pt x="66040" y="0"/>
                    <a:pt x="0" y="66040"/>
                    <a:pt x="0" y="146050"/>
                  </a:cubicBezTo>
                  <a:lnTo>
                    <a:pt x="0" y="2928883"/>
                  </a:lnTo>
                  <a:cubicBezTo>
                    <a:pt x="0" y="3010163"/>
                    <a:pt x="66040" y="3074933"/>
                    <a:pt x="146050" y="3074933"/>
                  </a:cubicBezTo>
                  <a:close/>
                </a:path>
              </a:pathLst>
            </a:custGeom>
            <a:solidFill>
              <a:srgbClr val="FFFFFF"/>
            </a:solidFill>
          </p:spPr>
        </p:sp>
        <p:sp>
          <p:nvSpPr>
            <p:cNvPr id="62" name="Freeform 20">
              <a:extLst>
                <a:ext uri="{FF2B5EF4-FFF2-40B4-BE49-F238E27FC236}">
                  <a16:creationId xmlns="" xmlns:a16="http://schemas.microsoft.com/office/drawing/2014/main" id="{906EF263-679F-4218-B863-921D1C258744}"/>
                </a:ext>
              </a:extLst>
            </p:cNvPr>
            <p:cNvSpPr/>
            <p:nvPr/>
          </p:nvSpPr>
          <p:spPr>
            <a:xfrm>
              <a:off x="0" y="0"/>
              <a:ext cx="3676984" cy="3143513"/>
            </a:xfrm>
            <a:custGeom>
              <a:avLst/>
              <a:gdLst/>
              <a:ahLst/>
              <a:cxnLst/>
              <a:rect l="l" t="t" r="r" b="b"/>
              <a:pathLst>
                <a:path w="3676984" h="3143513">
                  <a:moveTo>
                    <a:pt x="3613484" y="74930"/>
                  </a:moveTo>
                  <a:cubicBezTo>
                    <a:pt x="3585544" y="30480"/>
                    <a:pt x="3536014" y="0"/>
                    <a:pt x="3478864" y="0"/>
                  </a:cubicBezTo>
                  <a:lnTo>
                    <a:pt x="158750" y="0"/>
                  </a:lnTo>
                  <a:cubicBezTo>
                    <a:pt x="71120" y="0"/>
                    <a:pt x="0" y="71120"/>
                    <a:pt x="0" y="158750"/>
                  </a:cubicBezTo>
                  <a:lnTo>
                    <a:pt x="0" y="2941583"/>
                  </a:lnTo>
                  <a:cubicBezTo>
                    <a:pt x="0" y="2993653"/>
                    <a:pt x="25400" y="3039373"/>
                    <a:pt x="63500" y="3068583"/>
                  </a:cubicBezTo>
                  <a:cubicBezTo>
                    <a:pt x="91440" y="3113033"/>
                    <a:pt x="140970" y="3143513"/>
                    <a:pt x="212870" y="3143513"/>
                  </a:cubicBezTo>
                  <a:lnTo>
                    <a:pt x="3518234" y="3143513"/>
                  </a:lnTo>
                  <a:cubicBezTo>
                    <a:pt x="3605864" y="3143513"/>
                    <a:pt x="3676984" y="3072393"/>
                    <a:pt x="3676984" y="2984763"/>
                  </a:cubicBezTo>
                  <a:lnTo>
                    <a:pt x="3676984" y="201930"/>
                  </a:lnTo>
                  <a:cubicBezTo>
                    <a:pt x="3676983" y="149860"/>
                    <a:pt x="3651583" y="104140"/>
                    <a:pt x="3613484" y="74930"/>
                  </a:cubicBezTo>
                  <a:close/>
                  <a:moveTo>
                    <a:pt x="12700" y="2941583"/>
                  </a:moveTo>
                  <a:lnTo>
                    <a:pt x="12700" y="158750"/>
                  </a:lnTo>
                  <a:cubicBezTo>
                    <a:pt x="12700" y="78740"/>
                    <a:pt x="78740" y="12700"/>
                    <a:pt x="158750" y="12700"/>
                  </a:cubicBezTo>
                  <a:lnTo>
                    <a:pt x="3478864" y="12700"/>
                  </a:lnTo>
                  <a:cubicBezTo>
                    <a:pt x="3558873" y="12700"/>
                    <a:pt x="3624914" y="78740"/>
                    <a:pt x="3624914" y="158750"/>
                  </a:cubicBezTo>
                  <a:lnTo>
                    <a:pt x="3624914" y="2941583"/>
                  </a:lnTo>
                  <a:cubicBezTo>
                    <a:pt x="3624914" y="3021593"/>
                    <a:pt x="3558873" y="3087633"/>
                    <a:pt x="3478864" y="3087633"/>
                  </a:cubicBezTo>
                  <a:lnTo>
                    <a:pt x="158750" y="3087633"/>
                  </a:lnTo>
                  <a:cubicBezTo>
                    <a:pt x="78740" y="3087633"/>
                    <a:pt x="12700" y="3022863"/>
                    <a:pt x="12700" y="2941583"/>
                  </a:cubicBezTo>
                  <a:close/>
                  <a:moveTo>
                    <a:pt x="3665553" y="2984763"/>
                  </a:moveTo>
                  <a:cubicBezTo>
                    <a:pt x="3665553" y="3064772"/>
                    <a:pt x="3598244" y="3130813"/>
                    <a:pt x="3518234" y="3130813"/>
                  </a:cubicBezTo>
                  <a:lnTo>
                    <a:pt x="212870" y="3130813"/>
                  </a:lnTo>
                  <a:cubicBezTo>
                    <a:pt x="157480" y="3130813"/>
                    <a:pt x="120650" y="3114303"/>
                    <a:pt x="93980" y="3086363"/>
                  </a:cubicBezTo>
                  <a:cubicBezTo>
                    <a:pt x="114300" y="3095253"/>
                    <a:pt x="135890" y="3100332"/>
                    <a:pt x="160020" y="3100332"/>
                  </a:cubicBezTo>
                  <a:lnTo>
                    <a:pt x="3480134" y="3100332"/>
                  </a:lnTo>
                  <a:cubicBezTo>
                    <a:pt x="3567764" y="3100332"/>
                    <a:pt x="3638884" y="3029213"/>
                    <a:pt x="3638884" y="2941582"/>
                  </a:cubicBezTo>
                  <a:lnTo>
                    <a:pt x="3638884" y="158750"/>
                  </a:lnTo>
                  <a:cubicBezTo>
                    <a:pt x="3638884" y="140970"/>
                    <a:pt x="3635073" y="123190"/>
                    <a:pt x="3629994" y="106680"/>
                  </a:cubicBezTo>
                  <a:cubicBezTo>
                    <a:pt x="3651584" y="132080"/>
                    <a:pt x="3665554" y="165100"/>
                    <a:pt x="3665554" y="201930"/>
                  </a:cubicBezTo>
                  <a:lnTo>
                    <a:pt x="3665554" y="2984763"/>
                  </a:lnTo>
                  <a:cubicBezTo>
                    <a:pt x="3665553" y="2984763"/>
                    <a:pt x="3665553" y="2984763"/>
                    <a:pt x="3665553" y="2984763"/>
                  </a:cubicBezTo>
                  <a:close/>
                </a:path>
              </a:pathLst>
            </a:custGeom>
            <a:solidFill>
              <a:srgbClr val="6D592D"/>
            </a:solidFill>
          </p:spPr>
        </p:sp>
      </p:grpSp>
      <p:sp>
        <p:nvSpPr>
          <p:cNvPr id="64" name="AutoShape 22">
            <a:extLst>
              <a:ext uri="{FF2B5EF4-FFF2-40B4-BE49-F238E27FC236}">
                <a16:creationId xmlns="" xmlns:a16="http://schemas.microsoft.com/office/drawing/2014/main" id="{642253DD-6992-4351-AE48-DAFD2D868756}"/>
              </a:ext>
            </a:extLst>
          </p:cNvPr>
          <p:cNvSpPr/>
          <p:nvPr/>
        </p:nvSpPr>
        <p:spPr>
          <a:xfrm>
            <a:off x="6358929" y="4810409"/>
            <a:ext cx="2427902" cy="0"/>
          </a:xfrm>
          <a:prstGeom prst="line">
            <a:avLst/>
          </a:prstGeom>
          <a:ln w="19050" cap="rnd">
            <a:solidFill>
              <a:srgbClr val="6D592D"/>
            </a:solidFill>
            <a:prstDash val="sysDot"/>
            <a:headEnd type="none" w="sm" len="sm"/>
            <a:tailEnd type="none" w="sm" len="sm"/>
          </a:ln>
        </p:spPr>
      </p:sp>
      <p:pic>
        <p:nvPicPr>
          <p:cNvPr id="66" name="Picture 24">
            <a:extLst>
              <a:ext uri="{FF2B5EF4-FFF2-40B4-BE49-F238E27FC236}">
                <a16:creationId xmlns="" xmlns:a16="http://schemas.microsoft.com/office/drawing/2014/main" id="{E765C726-F050-46AA-8026-7F235A490CA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0281925" y="5886215"/>
            <a:ext cx="588089" cy="684820"/>
          </a:xfrm>
          <a:prstGeom prst="rect">
            <a:avLst/>
          </a:prstGeom>
        </p:spPr>
      </p:pic>
      <p:pic>
        <p:nvPicPr>
          <p:cNvPr id="67" name="Picture 25">
            <a:extLst>
              <a:ext uri="{FF2B5EF4-FFF2-40B4-BE49-F238E27FC236}">
                <a16:creationId xmlns="" xmlns:a16="http://schemas.microsoft.com/office/drawing/2014/main" id="{A60186BD-8DC2-4D92-A539-3E0D53F56A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55126" y="3126006"/>
            <a:ext cx="458844" cy="458844"/>
          </a:xfrm>
          <a:prstGeom prst="rect">
            <a:avLst/>
          </a:prstGeom>
        </p:spPr>
      </p:pic>
      <p:grpSp>
        <p:nvGrpSpPr>
          <p:cNvPr id="68" name="Group 26">
            <a:extLst>
              <a:ext uri="{FF2B5EF4-FFF2-40B4-BE49-F238E27FC236}">
                <a16:creationId xmlns="" xmlns:a16="http://schemas.microsoft.com/office/drawing/2014/main" id="{4E18C706-A425-4CAF-97CA-DAB59D58BA64}"/>
              </a:ext>
            </a:extLst>
          </p:cNvPr>
          <p:cNvGrpSpPr/>
          <p:nvPr/>
        </p:nvGrpSpPr>
        <p:grpSpPr>
          <a:xfrm>
            <a:off x="-66004" y="5556677"/>
            <a:ext cx="3091962" cy="1362760"/>
            <a:chOff x="0" y="0"/>
            <a:chExt cx="4589780" cy="4578350"/>
          </a:xfrm>
        </p:grpSpPr>
        <p:sp>
          <p:nvSpPr>
            <p:cNvPr id="69" name="Freeform 27">
              <a:extLst>
                <a:ext uri="{FF2B5EF4-FFF2-40B4-BE49-F238E27FC236}">
                  <a16:creationId xmlns="" xmlns:a16="http://schemas.microsoft.com/office/drawing/2014/main" id="{BF60358F-4AA0-4C94-BBED-B4A7488BDF9B}"/>
                </a:ext>
              </a:extLst>
            </p:cNvPr>
            <p:cNvSpPr/>
            <p:nvPr/>
          </p:nvSpPr>
          <p:spPr>
            <a:xfrm>
              <a:off x="718390" y="293501"/>
              <a:ext cx="7479132" cy="3278514"/>
            </a:xfrm>
            <a:custGeom>
              <a:avLst/>
              <a:gdLst/>
              <a:ahLst/>
              <a:cxnLst/>
              <a:rect l="l" t="t" r="r" b="b"/>
              <a:pathLst>
                <a:path w="7479132" h="3278514">
                  <a:moveTo>
                    <a:pt x="63967" y="195667"/>
                  </a:moveTo>
                  <a:lnTo>
                    <a:pt x="63967" y="163056"/>
                  </a:lnTo>
                  <a:cubicBezTo>
                    <a:pt x="145154" y="163056"/>
                    <a:pt x="211581" y="133706"/>
                    <a:pt x="211581" y="97834"/>
                  </a:cubicBezTo>
                  <a:cubicBezTo>
                    <a:pt x="211581" y="61961"/>
                    <a:pt x="145154" y="32611"/>
                    <a:pt x="63967" y="32611"/>
                  </a:cubicBezTo>
                  <a:lnTo>
                    <a:pt x="63967" y="0"/>
                  </a:lnTo>
                  <a:cubicBezTo>
                    <a:pt x="186979" y="0"/>
                    <a:pt x="285388" y="43482"/>
                    <a:pt x="285388" y="97834"/>
                  </a:cubicBezTo>
                  <a:cubicBezTo>
                    <a:pt x="285388" y="152186"/>
                    <a:pt x="186979" y="195667"/>
                    <a:pt x="63967" y="195667"/>
                  </a:cubicBezTo>
                  <a:close/>
                  <a:moveTo>
                    <a:pt x="3936386" y="113052"/>
                  </a:moveTo>
                  <a:lnTo>
                    <a:pt x="3936386" y="80441"/>
                  </a:lnTo>
                  <a:lnTo>
                    <a:pt x="3493542" y="80441"/>
                  </a:lnTo>
                  <a:lnTo>
                    <a:pt x="3493542" y="113052"/>
                  </a:lnTo>
                  <a:lnTo>
                    <a:pt x="3936386" y="113052"/>
                  </a:lnTo>
                  <a:close/>
                  <a:moveTo>
                    <a:pt x="3714964" y="3278514"/>
                  </a:moveTo>
                  <a:cubicBezTo>
                    <a:pt x="3837976" y="3278514"/>
                    <a:pt x="3936386" y="3235033"/>
                    <a:pt x="3936386" y="3180681"/>
                  </a:cubicBezTo>
                  <a:lnTo>
                    <a:pt x="3862578" y="3180681"/>
                  </a:lnTo>
                  <a:cubicBezTo>
                    <a:pt x="3862578" y="3216553"/>
                    <a:pt x="3796152" y="3245903"/>
                    <a:pt x="3714964" y="3245903"/>
                  </a:cubicBezTo>
                  <a:cubicBezTo>
                    <a:pt x="3633776" y="3245903"/>
                    <a:pt x="3567349" y="3216553"/>
                    <a:pt x="3567349" y="3180681"/>
                  </a:cubicBezTo>
                  <a:lnTo>
                    <a:pt x="3493542" y="3180681"/>
                  </a:lnTo>
                  <a:cubicBezTo>
                    <a:pt x="3493542" y="3233946"/>
                    <a:pt x="3591952" y="3278514"/>
                    <a:pt x="3714964" y="3278514"/>
                  </a:cubicBezTo>
                  <a:close/>
                  <a:moveTo>
                    <a:pt x="1832880" y="2444754"/>
                  </a:moveTo>
                  <a:cubicBezTo>
                    <a:pt x="1832880" y="2499106"/>
                    <a:pt x="1931289" y="2542588"/>
                    <a:pt x="2054301" y="2542588"/>
                  </a:cubicBezTo>
                  <a:lnTo>
                    <a:pt x="2054301" y="2509977"/>
                  </a:lnTo>
                  <a:cubicBezTo>
                    <a:pt x="1973113" y="2509977"/>
                    <a:pt x="1906687" y="2480626"/>
                    <a:pt x="1906687" y="2444754"/>
                  </a:cubicBezTo>
                  <a:cubicBezTo>
                    <a:pt x="1906687" y="2408882"/>
                    <a:pt x="1973113" y="2379532"/>
                    <a:pt x="2054301" y="2379532"/>
                  </a:cubicBezTo>
                  <a:lnTo>
                    <a:pt x="2054301" y="2346920"/>
                  </a:lnTo>
                  <a:cubicBezTo>
                    <a:pt x="1933750" y="2346920"/>
                    <a:pt x="1832880" y="2391489"/>
                    <a:pt x="1832880" y="2444754"/>
                  </a:cubicBezTo>
                  <a:close/>
                  <a:moveTo>
                    <a:pt x="312451" y="1741439"/>
                  </a:moveTo>
                  <a:lnTo>
                    <a:pt x="364116" y="1717524"/>
                  </a:lnTo>
                  <a:lnTo>
                    <a:pt x="51665" y="1579470"/>
                  </a:lnTo>
                  <a:lnTo>
                    <a:pt x="0" y="1602298"/>
                  </a:lnTo>
                  <a:lnTo>
                    <a:pt x="312451" y="1741439"/>
                  </a:lnTo>
                  <a:close/>
                  <a:moveTo>
                    <a:pt x="7479132" y="901157"/>
                  </a:moveTo>
                  <a:lnTo>
                    <a:pt x="7479132" y="868545"/>
                  </a:lnTo>
                  <a:lnTo>
                    <a:pt x="7036289" y="868545"/>
                  </a:lnTo>
                  <a:lnTo>
                    <a:pt x="7036289" y="901157"/>
                  </a:lnTo>
                  <a:lnTo>
                    <a:pt x="7479132" y="901157"/>
                  </a:lnTo>
                  <a:close/>
                  <a:moveTo>
                    <a:pt x="7147000" y="1666433"/>
                  </a:moveTo>
                  <a:cubicBezTo>
                    <a:pt x="7147000" y="1720785"/>
                    <a:pt x="7245410" y="1764267"/>
                    <a:pt x="7368422" y="1764267"/>
                  </a:cubicBezTo>
                  <a:lnTo>
                    <a:pt x="7368422" y="1731656"/>
                  </a:lnTo>
                  <a:cubicBezTo>
                    <a:pt x="7287234" y="1731656"/>
                    <a:pt x="7220808" y="1702305"/>
                    <a:pt x="7220808" y="1666433"/>
                  </a:cubicBezTo>
                  <a:cubicBezTo>
                    <a:pt x="7220808" y="1630561"/>
                    <a:pt x="7287234" y="1601211"/>
                    <a:pt x="7368422" y="1601211"/>
                  </a:cubicBezTo>
                  <a:lnTo>
                    <a:pt x="7368422" y="1568599"/>
                  </a:lnTo>
                  <a:cubicBezTo>
                    <a:pt x="7247869" y="1568599"/>
                    <a:pt x="7147000" y="1612081"/>
                    <a:pt x="7147000" y="1666433"/>
                  </a:cubicBezTo>
                  <a:close/>
                  <a:moveTo>
                    <a:pt x="3820754" y="881590"/>
                  </a:moveTo>
                  <a:cubicBezTo>
                    <a:pt x="3820754" y="827238"/>
                    <a:pt x="3722345" y="783756"/>
                    <a:pt x="3599332" y="783756"/>
                  </a:cubicBezTo>
                  <a:lnTo>
                    <a:pt x="3599332" y="816367"/>
                  </a:lnTo>
                  <a:cubicBezTo>
                    <a:pt x="3680521" y="816367"/>
                    <a:pt x="3746947" y="845717"/>
                    <a:pt x="3746947" y="881590"/>
                  </a:cubicBezTo>
                  <a:cubicBezTo>
                    <a:pt x="3746947" y="917462"/>
                    <a:pt x="3680521" y="946812"/>
                    <a:pt x="3599332" y="946812"/>
                  </a:cubicBezTo>
                  <a:lnTo>
                    <a:pt x="3599332" y="979423"/>
                  </a:lnTo>
                  <a:cubicBezTo>
                    <a:pt x="3722345" y="979423"/>
                    <a:pt x="3820754" y="934855"/>
                    <a:pt x="3820754" y="881590"/>
                  </a:cubicBezTo>
                  <a:close/>
                  <a:moveTo>
                    <a:pt x="1978034" y="781582"/>
                  </a:moveTo>
                  <a:lnTo>
                    <a:pt x="1904227" y="781582"/>
                  </a:lnTo>
                  <a:lnTo>
                    <a:pt x="1904227" y="977249"/>
                  </a:lnTo>
                  <a:lnTo>
                    <a:pt x="1978034" y="977249"/>
                  </a:lnTo>
                  <a:lnTo>
                    <a:pt x="1978034" y="781582"/>
                  </a:lnTo>
                  <a:close/>
                  <a:moveTo>
                    <a:pt x="3933925" y="1679478"/>
                  </a:moveTo>
                  <a:lnTo>
                    <a:pt x="3933925" y="1646866"/>
                  </a:lnTo>
                  <a:lnTo>
                    <a:pt x="3491082" y="1646866"/>
                  </a:lnTo>
                  <a:lnTo>
                    <a:pt x="3491082" y="1679478"/>
                  </a:lnTo>
                  <a:lnTo>
                    <a:pt x="3933925" y="1679478"/>
                  </a:lnTo>
                  <a:close/>
                  <a:moveTo>
                    <a:pt x="7479132" y="3243729"/>
                  </a:moveTo>
                  <a:lnTo>
                    <a:pt x="7479132" y="3211118"/>
                  </a:lnTo>
                  <a:lnTo>
                    <a:pt x="7036289" y="3211118"/>
                  </a:lnTo>
                  <a:lnTo>
                    <a:pt x="7036289" y="3243729"/>
                  </a:lnTo>
                  <a:lnTo>
                    <a:pt x="7479132" y="3243729"/>
                  </a:lnTo>
                  <a:close/>
                </a:path>
              </a:pathLst>
            </a:custGeom>
            <a:solidFill>
              <a:srgbClr val="EBC676"/>
            </a:solidFill>
          </p:spPr>
        </p:sp>
        <p:sp>
          <p:nvSpPr>
            <p:cNvPr id="70" name="Freeform 28">
              <a:extLst>
                <a:ext uri="{FF2B5EF4-FFF2-40B4-BE49-F238E27FC236}">
                  <a16:creationId xmlns="" xmlns:a16="http://schemas.microsoft.com/office/drawing/2014/main" id="{C61E82FC-0F3F-4D8D-BF0D-8BC94EEA6769}"/>
                </a:ext>
              </a:extLst>
            </p:cNvPr>
            <p:cNvSpPr/>
            <p:nvPr/>
          </p:nvSpPr>
          <p:spPr>
            <a:xfrm>
              <a:off x="664265" y="293501"/>
              <a:ext cx="7493893" cy="3326344"/>
            </a:xfrm>
            <a:custGeom>
              <a:avLst/>
              <a:gdLst/>
              <a:ahLst/>
              <a:cxnLst/>
              <a:rect l="l" t="t" r="r" b="b"/>
              <a:pathLst>
                <a:path w="7493893" h="3326344">
                  <a:moveTo>
                    <a:pt x="7348740" y="2544762"/>
                  </a:moveTo>
                  <a:lnTo>
                    <a:pt x="7274933" y="2544762"/>
                  </a:lnTo>
                  <a:lnTo>
                    <a:pt x="7274933" y="2349095"/>
                  </a:lnTo>
                  <a:lnTo>
                    <a:pt x="7348740" y="2349095"/>
                  </a:lnTo>
                  <a:lnTo>
                    <a:pt x="7348740" y="2544762"/>
                  </a:lnTo>
                  <a:close/>
                  <a:moveTo>
                    <a:pt x="2032159" y="0"/>
                  </a:moveTo>
                  <a:lnTo>
                    <a:pt x="1958352" y="0"/>
                  </a:lnTo>
                  <a:lnTo>
                    <a:pt x="1958352" y="195667"/>
                  </a:lnTo>
                  <a:lnTo>
                    <a:pt x="2032159" y="195667"/>
                  </a:lnTo>
                  <a:lnTo>
                    <a:pt x="2032159" y="0"/>
                  </a:lnTo>
                  <a:close/>
                  <a:moveTo>
                    <a:pt x="103330" y="965292"/>
                  </a:moveTo>
                  <a:lnTo>
                    <a:pt x="51665" y="942464"/>
                  </a:lnTo>
                  <a:lnTo>
                    <a:pt x="364116" y="804410"/>
                  </a:lnTo>
                  <a:lnTo>
                    <a:pt x="415781" y="827238"/>
                  </a:lnTo>
                  <a:lnTo>
                    <a:pt x="103330" y="965292"/>
                  </a:lnTo>
                  <a:close/>
                  <a:moveTo>
                    <a:pt x="5348563" y="39133"/>
                  </a:moveTo>
                  <a:lnTo>
                    <a:pt x="5400228" y="16306"/>
                  </a:lnTo>
                  <a:lnTo>
                    <a:pt x="5712679" y="154360"/>
                  </a:lnTo>
                  <a:lnTo>
                    <a:pt x="5661014" y="177188"/>
                  </a:lnTo>
                  <a:lnTo>
                    <a:pt x="5348563" y="39133"/>
                  </a:lnTo>
                  <a:close/>
                  <a:moveTo>
                    <a:pt x="5761884" y="929420"/>
                  </a:moveTo>
                  <a:lnTo>
                    <a:pt x="5688077" y="929420"/>
                  </a:lnTo>
                  <a:cubicBezTo>
                    <a:pt x="5688077" y="893547"/>
                    <a:pt x="5621651" y="864197"/>
                    <a:pt x="5540462" y="864197"/>
                  </a:cubicBezTo>
                  <a:cubicBezTo>
                    <a:pt x="5459274" y="864197"/>
                    <a:pt x="5392848" y="893547"/>
                    <a:pt x="5392848" y="929420"/>
                  </a:cubicBezTo>
                  <a:lnTo>
                    <a:pt x="5319041" y="929420"/>
                  </a:lnTo>
                  <a:cubicBezTo>
                    <a:pt x="5319041" y="875068"/>
                    <a:pt x="5417451" y="831586"/>
                    <a:pt x="5540462" y="831586"/>
                  </a:cubicBezTo>
                  <a:cubicBezTo>
                    <a:pt x="5661014" y="831586"/>
                    <a:pt x="5761884" y="876155"/>
                    <a:pt x="5761884" y="929420"/>
                  </a:cubicBezTo>
                  <a:close/>
                  <a:moveTo>
                    <a:pt x="3650997" y="2533892"/>
                  </a:moveTo>
                  <a:lnTo>
                    <a:pt x="3599332" y="2511064"/>
                  </a:lnTo>
                  <a:lnTo>
                    <a:pt x="3911783" y="2373009"/>
                  </a:lnTo>
                  <a:lnTo>
                    <a:pt x="3963448" y="2395837"/>
                  </a:lnTo>
                  <a:lnTo>
                    <a:pt x="3650997" y="2533892"/>
                  </a:lnTo>
                  <a:close/>
                  <a:moveTo>
                    <a:pt x="255865" y="2543675"/>
                  </a:moveTo>
                  <a:lnTo>
                    <a:pt x="182058" y="2543675"/>
                  </a:lnTo>
                  <a:lnTo>
                    <a:pt x="182058" y="2348008"/>
                  </a:lnTo>
                  <a:lnTo>
                    <a:pt x="255865" y="2348008"/>
                  </a:lnTo>
                  <a:lnTo>
                    <a:pt x="255865" y="2543675"/>
                  </a:lnTo>
                  <a:close/>
                  <a:moveTo>
                    <a:pt x="5574906" y="3326344"/>
                  </a:moveTo>
                  <a:lnTo>
                    <a:pt x="5501099" y="3326344"/>
                  </a:lnTo>
                  <a:lnTo>
                    <a:pt x="5501099" y="3130677"/>
                  </a:lnTo>
                  <a:lnTo>
                    <a:pt x="5574906" y="3130677"/>
                  </a:lnTo>
                  <a:lnTo>
                    <a:pt x="5574906" y="3326344"/>
                  </a:lnTo>
                  <a:close/>
                  <a:moveTo>
                    <a:pt x="442843" y="3277427"/>
                  </a:moveTo>
                  <a:lnTo>
                    <a:pt x="369036" y="3277427"/>
                  </a:lnTo>
                  <a:cubicBezTo>
                    <a:pt x="369036" y="3241555"/>
                    <a:pt x="302610" y="3212205"/>
                    <a:pt x="221422" y="3212205"/>
                  </a:cubicBezTo>
                  <a:cubicBezTo>
                    <a:pt x="140234" y="3212205"/>
                    <a:pt x="73807" y="3241555"/>
                    <a:pt x="73807" y="3277427"/>
                  </a:cubicBezTo>
                  <a:lnTo>
                    <a:pt x="0" y="3277427"/>
                  </a:lnTo>
                  <a:cubicBezTo>
                    <a:pt x="0" y="3223075"/>
                    <a:pt x="98410" y="3179594"/>
                    <a:pt x="221422" y="3179594"/>
                  </a:cubicBezTo>
                  <a:cubicBezTo>
                    <a:pt x="344434" y="3179594"/>
                    <a:pt x="442843" y="3223075"/>
                    <a:pt x="442843" y="3277427"/>
                  </a:cubicBezTo>
                  <a:close/>
                  <a:moveTo>
                    <a:pt x="7181443" y="178275"/>
                  </a:moveTo>
                  <a:lnTo>
                    <a:pt x="7129778" y="155447"/>
                  </a:lnTo>
                  <a:lnTo>
                    <a:pt x="7442228" y="17393"/>
                  </a:lnTo>
                  <a:lnTo>
                    <a:pt x="7493893" y="40220"/>
                  </a:lnTo>
                  <a:lnTo>
                    <a:pt x="7181443" y="178275"/>
                  </a:lnTo>
                  <a:close/>
                  <a:moveTo>
                    <a:pt x="1859942" y="3313299"/>
                  </a:moveTo>
                  <a:lnTo>
                    <a:pt x="1808277" y="3290472"/>
                  </a:lnTo>
                  <a:lnTo>
                    <a:pt x="2120727" y="3152417"/>
                  </a:lnTo>
                  <a:lnTo>
                    <a:pt x="2172392" y="3175245"/>
                  </a:lnTo>
                  <a:lnTo>
                    <a:pt x="1859942" y="3313299"/>
                  </a:lnTo>
                  <a:close/>
                  <a:moveTo>
                    <a:pt x="5400228" y="1746874"/>
                  </a:moveTo>
                  <a:lnTo>
                    <a:pt x="5348563" y="1724046"/>
                  </a:lnTo>
                  <a:lnTo>
                    <a:pt x="5661014" y="1585992"/>
                  </a:lnTo>
                  <a:lnTo>
                    <a:pt x="5712679" y="1608820"/>
                  </a:lnTo>
                  <a:lnTo>
                    <a:pt x="5400228" y="1746874"/>
                  </a:lnTo>
                  <a:close/>
                  <a:moveTo>
                    <a:pt x="1773833" y="1614255"/>
                  </a:moveTo>
                  <a:lnTo>
                    <a:pt x="1847641" y="1614255"/>
                  </a:lnTo>
                  <a:cubicBezTo>
                    <a:pt x="1847641" y="1650127"/>
                    <a:pt x="1914067" y="1679478"/>
                    <a:pt x="1995255" y="1679478"/>
                  </a:cubicBezTo>
                  <a:cubicBezTo>
                    <a:pt x="2076443" y="1679478"/>
                    <a:pt x="2142870" y="1650127"/>
                    <a:pt x="2142870" y="1614255"/>
                  </a:cubicBezTo>
                  <a:lnTo>
                    <a:pt x="2216677" y="1614255"/>
                  </a:lnTo>
                  <a:cubicBezTo>
                    <a:pt x="2216677" y="1668607"/>
                    <a:pt x="2118267" y="1712089"/>
                    <a:pt x="1995255" y="1712089"/>
                  </a:cubicBezTo>
                  <a:cubicBezTo>
                    <a:pt x="1874703" y="1712089"/>
                    <a:pt x="1773833" y="1668607"/>
                    <a:pt x="1773833" y="1614255"/>
                  </a:cubicBezTo>
                  <a:close/>
                  <a:moveTo>
                    <a:pt x="5761884" y="2493671"/>
                  </a:moveTo>
                  <a:lnTo>
                    <a:pt x="5688077" y="2493671"/>
                  </a:lnTo>
                  <a:cubicBezTo>
                    <a:pt x="5688077" y="2457799"/>
                    <a:pt x="5621651" y="2428449"/>
                    <a:pt x="5540462" y="2428449"/>
                  </a:cubicBezTo>
                  <a:cubicBezTo>
                    <a:pt x="5459274" y="2428449"/>
                    <a:pt x="5392848" y="2457799"/>
                    <a:pt x="5392848" y="2493671"/>
                  </a:cubicBezTo>
                  <a:lnTo>
                    <a:pt x="5319041" y="2493671"/>
                  </a:lnTo>
                  <a:cubicBezTo>
                    <a:pt x="5319041" y="2439319"/>
                    <a:pt x="5417451" y="2395837"/>
                    <a:pt x="5540462" y="2395837"/>
                  </a:cubicBezTo>
                  <a:cubicBezTo>
                    <a:pt x="5663474" y="2395837"/>
                    <a:pt x="5761884" y="2440406"/>
                    <a:pt x="5761884" y="2493671"/>
                  </a:cubicBezTo>
                  <a:close/>
                </a:path>
              </a:pathLst>
            </a:custGeom>
            <a:solidFill>
              <a:srgbClr val="6D592D"/>
            </a:solidFill>
          </p:spPr>
        </p:sp>
      </p:grpSp>
      <p:pic>
        <p:nvPicPr>
          <p:cNvPr id="71" name="Picture 29">
            <a:extLst>
              <a:ext uri="{FF2B5EF4-FFF2-40B4-BE49-F238E27FC236}">
                <a16:creationId xmlns="" xmlns:a16="http://schemas.microsoft.com/office/drawing/2014/main" id="{18F32556-D6DE-462D-B719-5DF66AE8E5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93467" y="2305275"/>
            <a:ext cx="458844" cy="458844"/>
          </a:xfrm>
          <a:prstGeom prst="rect">
            <a:avLst/>
          </a:prstGeom>
        </p:spPr>
      </p:pic>
      <p:pic>
        <p:nvPicPr>
          <p:cNvPr id="72" name="Picture 30">
            <a:extLst>
              <a:ext uri="{FF2B5EF4-FFF2-40B4-BE49-F238E27FC236}">
                <a16:creationId xmlns="" xmlns:a16="http://schemas.microsoft.com/office/drawing/2014/main" id="{FBC51C8E-DC9E-4953-BFCB-3D6A3EE418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838396" y="3815287"/>
            <a:ext cx="458844" cy="458844"/>
          </a:xfrm>
          <a:prstGeom prst="rect">
            <a:avLst/>
          </a:prstGeom>
        </p:spPr>
      </p:pic>
      <p:grpSp>
        <p:nvGrpSpPr>
          <p:cNvPr id="73" name="Group 31">
            <a:extLst>
              <a:ext uri="{FF2B5EF4-FFF2-40B4-BE49-F238E27FC236}">
                <a16:creationId xmlns="" xmlns:a16="http://schemas.microsoft.com/office/drawing/2014/main" id="{2A69AA56-452D-4F2D-BDBC-B5D56554BBBF}"/>
              </a:ext>
            </a:extLst>
          </p:cNvPr>
          <p:cNvGrpSpPr/>
          <p:nvPr/>
        </p:nvGrpSpPr>
        <p:grpSpPr>
          <a:xfrm>
            <a:off x="475893" y="627705"/>
            <a:ext cx="1589460" cy="472148"/>
            <a:chOff x="0" y="0"/>
            <a:chExt cx="6442998" cy="1913890"/>
          </a:xfrm>
        </p:grpSpPr>
        <p:sp>
          <p:nvSpPr>
            <p:cNvPr id="74" name="Freeform 32">
              <a:extLst>
                <a:ext uri="{FF2B5EF4-FFF2-40B4-BE49-F238E27FC236}">
                  <a16:creationId xmlns="" xmlns:a16="http://schemas.microsoft.com/office/drawing/2014/main" id="{14D1EA8A-254F-4AE3-A45B-DD132BC48052}"/>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76" name="Google Shape;2086;p59">
            <a:extLst>
              <a:ext uri="{FF2B5EF4-FFF2-40B4-BE49-F238E27FC236}">
                <a16:creationId xmlns="" xmlns:a16="http://schemas.microsoft.com/office/drawing/2014/main" id="{24D76BAB-B5C6-428D-840E-D510CD5A0AA7}"/>
              </a:ext>
            </a:extLst>
          </p:cNvPr>
          <p:cNvSpPr txBox="1">
            <a:spLocks/>
          </p:cNvSpPr>
          <p:nvPr/>
        </p:nvSpPr>
        <p:spPr>
          <a:xfrm>
            <a:off x="2016475" y="1237397"/>
            <a:ext cx="7704000" cy="572700"/>
          </a:xfrm>
          <a:prstGeom prst="rect">
            <a:avLst/>
          </a:prstGeom>
          <a:ln>
            <a:noFill/>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3200" b="1" dirty="0">
                <a:solidFill>
                  <a:srgbClr val="00B0F0"/>
                </a:solidFill>
                <a:latin typeface="+mn-lt"/>
              </a:rPr>
              <a:t>HƯỚNG DẪN VỀ NHÀ</a:t>
            </a:r>
          </a:p>
        </p:txBody>
      </p:sp>
      <p:sp>
        <p:nvSpPr>
          <p:cNvPr id="80" name="TextBox 79">
            <a:extLst>
              <a:ext uri="{FF2B5EF4-FFF2-40B4-BE49-F238E27FC236}">
                <a16:creationId xmlns="" xmlns:a16="http://schemas.microsoft.com/office/drawing/2014/main" id="{A86D5A96-1ECF-4BC5-A883-2B9C34F536E9}"/>
              </a:ext>
            </a:extLst>
          </p:cNvPr>
          <p:cNvSpPr txBox="1"/>
          <p:nvPr/>
        </p:nvSpPr>
        <p:spPr>
          <a:xfrm>
            <a:off x="230426" y="3835291"/>
            <a:ext cx="4007001" cy="557653"/>
          </a:xfrm>
          <a:prstGeom prst="rect">
            <a:avLst/>
          </a:prstGeom>
          <a:noFill/>
        </p:spPr>
        <p:txBody>
          <a:bodyPr wrap="square" rtlCol="0">
            <a:spAutoFit/>
          </a:bodyPr>
          <a:lstStyle/>
          <a:p>
            <a:pPr algn="just">
              <a:lnSpc>
                <a:spcPct val="150000"/>
              </a:lnSpc>
            </a:pPr>
            <a:r>
              <a:rPr lang="en-US" sz="2300" dirty="0" err="1">
                <a:solidFill>
                  <a:srgbClr val="0070C0"/>
                </a:solidFill>
                <a:latin typeface="Arial" panose="020B0604020202020204" pitchFamily="34" charset="0"/>
                <a:cs typeface="Arial" panose="020B0604020202020204" pitchFamily="34" charset="0"/>
              </a:rPr>
              <a:t>Ôn</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lại</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kiến</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thức</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đã</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học</a:t>
            </a:r>
            <a:endParaRPr lang="en-US" sz="2300" dirty="0">
              <a:solidFill>
                <a:srgbClr val="0070C0"/>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 xmlns:a16="http://schemas.microsoft.com/office/drawing/2014/main" id="{06D1D71B-1B97-4831-B60C-63BA04041949}"/>
              </a:ext>
            </a:extLst>
          </p:cNvPr>
          <p:cNvSpPr txBox="1"/>
          <p:nvPr/>
        </p:nvSpPr>
        <p:spPr>
          <a:xfrm>
            <a:off x="3438248" y="4641370"/>
            <a:ext cx="4007001" cy="557653"/>
          </a:xfrm>
          <a:prstGeom prst="rect">
            <a:avLst/>
          </a:prstGeom>
          <a:noFill/>
        </p:spPr>
        <p:txBody>
          <a:bodyPr wrap="square" rtlCol="0">
            <a:spAutoFit/>
          </a:bodyPr>
          <a:lstStyle/>
          <a:p>
            <a:pPr algn="just">
              <a:lnSpc>
                <a:spcPct val="150000"/>
              </a:lnSpc>
            </a:pPr>
            <a:r>
              <a:rPr lang="en-US" sz="2300" dirty="0" err="1">
                <a:solidFill>
                  <a:srgbClr val="0070C0"/>
                </a:solidFill>
                <a:latin typeface="Arial" panose="020B0604020202020204" pitchFamily="34" charset="0"/>
                <a:cs typeface="Arial" panose="020B0604020202020204" pitchFamily="34" charset="0"/>
              </a:rPr>
              <a:t>Trả</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lời</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câu</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hỏi</a:t>
            </a:r>
            <a:r>
              <a:rPr lang="en-US" sz="2300" dirty="0">
                <a:solidFill>
                  <a:srgbClr val="0070C0"/>
                </a:solidFill>
                <a:latin typeface="Arial" panose="020B0604020202020204" pitchFamily="34" charset="0"/>
                <a:cs typeface="Arial" panose="020B0604020202020204" pitchFamily="34" charset="0"/>
              </a:rPr>
              <a:t> SGK</a:t>
            </a:r>
          </a:p>
        </p:txBody>
      </p:sp>
      <p:sp>
        <p:nvSpPr>
          <p:cNvPr id="82" name="TextBox 81">
            <a:extLst>
              <a:ext uri="{FF2B5EF4-FFF2-40B4-BE49-F238E27FC236}">
                <a16:creationId xmlns="" xmlns:a16="http://schemas.microsoft.com/office/drawing/2014/main" id="{EA19F1B2-0504-46EC-B091-AC7C90A624CE}"/>
              </a:ext>
            </a:extLst>
          </p:cNvPr>
          <p:cNvSpPr txBox="1"/>
          <p:nvPr/>
        </p:nvSpPr>
        <p:spPr>
          <a:xfrm>
            <a:off x="6513970" y="5268846"/>
            <a:ext cx="4007001" cy="557653"/>
          </a:xfrm>
          <a:prstGeom prst="rect">
            <a:avLst/>
          </a:prstGeom>
          <a:noFill/>
        </p:spPr>
        <p:txBody>
          <a:bodyPr wrap="square" rtlCol="0">
            <a:spAutoFit/>
          </a:bodyPr>
          <a:lstStyle/>
          <a:p>
            <a:pPr algn="just">
              <a:lnSpc>
                <a:spcPct val="150000"/>
              </a:lnSpc>
            </a:pPr>
            <a:r>
              <a:rPr lang="en-US" sz="2300" dirty="0" err="1">
                <a:solidFill>
                  <a:srgbClr val="0070C0"/>
                </a:solidFill>
                <a:latin typeface="Arial" panose="020B0604020202020204" pitchFamily="34" charset="0"/>
                <a:cs typeface="Arial" panose="020B0604020202020204" pitchFamily="34" charset="0"/>
              </a:rPr>
              <a:t>Chuẩn</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bị</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bài</a:t>
            </a:r>
            <a:r>
              <a:rPr lang="en-US" sz="2300" dirty="0">
                <a:solidFill>
                  <a:srgbClr val="0070C0"/>
                </a:solidFill>
                <a:latin typeface="Arial" panose="020B0604020202020204" pitchFamily="34" charset="0"/>
                <a:cs typeface="Arial" panose="020B0604020202020204" pitchFamily="34" charset="0"/>
              </a:rPr>
              <a:t> </a:t>
            </a:r>
            <a:r>
              <a:rPr lang="en-US" sz="2300" dirty="0" err="1">
                <a:solidFill>
                  <a:srgbClr val="0070C0"/>
                </a:solidFill>
                <a:latin typeface="Arial" panose="020B0604020202020204" pitchFamily="34" charset="0"/>
                <a:cs typeface="Arial" panose="020B0604020202020204" pitchFamily="34" charset="0"/>
              </a:rPr>
              <a:t>mới</a:t>
            </a:r>
            <a:endParaRPr lang="en-US" sz="2300" dirty="0">
              <a:solidFill>
                <a:srgbClr val="0070C0"/>
              </a:solidFill>
              <a:latin typeface="Arial" panose="020B0604020202020204" pitchFamily="34" charset="0"/>
              <a:cs typeface="Arial" panose="020B0604020202020204" pitchFamily="34" charset="0"/>
            </a:endParaRPr>
          </a:p>
        </p:txBody>
      </p:sp>
      <p:pic>
        <p:nvPicPr>
          <p:cNvPr id="2050" name="Picture 2" descr="Đồ dùng học tập">
            <a:extLst>
              <a:ext uri="{FF2B5EF4-FFF2-40B4-BE49-F238E27FC236}">
                <a16:creationId xmlns="" xmlns:a16="http://schemas.microsoft.com/office/drawing/2014/main" id="{A0823ADD-9E33-435F-BAD0-655B167D69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4532" y="1632653"/>
            <a:ext cx="1070031" cy="16608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ồ Vật, Đồ Đạc, Dụng Cụ Học Tập, Ống Đựng Bút, Tải hình PNG 411 -  Free.Vector6.com">
            <a:extLst>
              <a:ext uri="{FF2B5EF4-FFF2-40B4-BE49-F238E27FC236}">
                <a16:creationId xmlns="" xmlns:a16="http://schemas.microsoft.com/office/drawing/2014/main" id="{DC0981EA-498A-48C8-81A1-766D0A9928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867" y="2881367"/>
            <a:ext cx="1905878" cy="19122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ppy Pencil Clipart - Happy Pencil Clip Art - (900x900) Png Clipart  Download. ClipartMax.com">
            <a:extLst>
              <a:ext uri="{FF2B5EF4-FFF2-40B4-BE49-F238E27FC236}">
                <a16:creationId xmlns="" xmlns:a16="http://schemas.microsoft.com/office/drawing/2014/main" id="{3517593F-1FFD-480F-B647-004A0083E7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3186" y="2147816"/>
            <a:ext cx="1211254" cy="1890396"/>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26">
            <a:extLst>
              <a:ext uri="{FF2B5EF4-FFF2-40B4-BE49-F238E27FC236}">
                <a16:creationId xmlns="" xmlns:a16="http://schemas.microsoft.com/office/drawing/2014/main" id="{92C21D25-0CEE-4BA4-A265-9DC86B9EFE85}"/>
              </a:ext>
            </a:extLst>
          </p:cNvPr>
          <p:cNvGrpSpPr/>
          <p:nvPr/>
        </p:nvGrpSpPr>
        <p:grpSpPr>
          <a:xfrm>
            <a:off x="6305959" y="1935006"/>
            <a:ext cx="3091962" cy="1362760"/>
            <a:chOff x="0" y="0"/>
            <a:chExt cx="4589780" cy="4578350"/>
          </a:xfrm>
        </p:grpSpPr>
        <p:sp>
          <p:nvSpPr>
            <p:cNvPr id="84" name="Freeform 27">
              <a:extLst>
                <a:ext uri="{FF2B5EF4-FFF2-40B4-BE49-F238E27FC236}">
                  <a16:creationId xmlns="" xmlns:a16="http://schemas.microsoft.com/office/drawing/2014/main" id="{CECCD3D3-2E72-4599-A30B-E406D90AAB94}"/>
                </a:ext>
              </a:extLst>
            </p:cNvPr>
            <p:cNvSpPr/>
            <p:nvPr/>
          </p:nvSpPr>
          <p:spPr>
            <a:xfrm>
              <a:off x="718390" y="293501"/>
              <a:ext cx="7479132" cy="3278514"/>
            </a:xfrm>
            <a:custGeom>
              <a:avLst/>
              <a:gdLst/>
              <a:ahLst/>
              <a:cxnLst/>
              <a:rect l="l" t="t" r="r" b="b"/>
              <a:pathLst>
                <a:path w="7479132" h="3278514">
                  <a:moveTo>
                    <a:pt x="63967" y="195667"/>
                  </a:moveTo>
                  <a:lnTo>
                    <a:pt x="63967" y="163056"/>
                  </a:lnTo>
                  <a:cubicBezTo>
                    <a:pt x="145154" y="163056"/>
                    <a:pt x="211581" y="133706"/>
                    <a:pt x="211581" y="97834"/>
                  </a:cubicBezTo>
                  <a:cubicBezTo>
                    <a:pt x="211581" y="61961"/>
                    <a:pt x="145154" y="32611"/>
                    <a:pt x="63967" y="32611"/>
                  </a:cubicBezTo>
                  <a:lnTo>
                    <a:pt x="63967" y="0"/>
                  </a:lnTo>
                  <a:cubicBezTo>
                    <a:pt x="186979" y="0"/>
                    <a:pt x="285388" y="43482"/>
                    <a:pt x="285388" y="97834"/>
                  </a:cubicBezTo>
                  <a:cubicBezTo>
                    <a:pt x="285388" y="152186"/>
                    <a:pt x="186979" y="195667"/>
                    <a:pt x="63967" y="195667"/>
                  </a:cubicBezTo>
                  <a:close/>
                  <a:moveTo>
                    <a:pt x="3936386" y="113052"/>
                  </a:moveTo>
                  <a:lnTo>
                    <a:pt x="3936386" y="80441"/>
                  </a:lnTo>
                  <a:lnTo>
                    <a:pt x="3493542" y="80441"/>
                  </a:lnTo>
                  <a:lnTo>
                    <a:pt x="3493542" y="113052"/>
                  </a:lnTo>
                  <a:lnTo>
                    <a:pt x="3936386" y="113052"/>
                  </a:lnTo>
                  <a:close/>
                  <a:moveTo>
                    <a:pt x="3714964" y="3278514"/>
                  </a:moveTo>
                  <a:cubicBezTo>
                    <a:pt x="3837976" y="3278514"/>
                    <a:pt x="3936386" y="3235033"/>
                    <a:pt x="3936386" y="3180681"/>
                  </a:cubicBezTo>
                  <a:lnTo>
                    <a:pt x="3862578" y="3180681"/>
                  </a:lnTo>
                  <a:cubicBezTo>
                    <a:pt x="3862578" y="3216553"/>
                    <a:pt x="3796152" y="3245903"/>
                    <a:pt x="3714964" y="3245903"/>
                  </a:cubicBezTo>
                  <a:cubicBezTo>
                    <a:pt x="3633776" y="3245903"/>
                    <a:pt x="3567349" y="3216553"/>
                    <a:pt x="3567349" y="3180681"/>
                  </a:cubicBezTo>
                  <a:lnTo>
                    <a:pt x="3493542" y="3180681"/>
                  </a:lnTo>
                  <a:cubicBezTo>
                    <a:pt x="3493542" y="3233946"/>
                    <a:pt x="3591952" y="3278514"/>
                    <a:pt x="3714964" y="3278514"/>
                  </a:cubicBezTo>
                  <a:close/>
                  <a:moveTo>
                    <a:pt x="1832880" y="2444754"/>
                  </a:moveTo>
                  <a:cubicBezTo>
                    <a:pt x="1832880" y="2499106"/>
                    <a:pt x="1931289" y="2542588"/>
                    <a:pt x="2054301" y="2542588"/>
                  </a:cubicBezTo>
                  <a:lnTo>
                    <a:pt x="2054301" y="2509977"/>
                  </a:lnTo>
                  <a:cubicBezTo>
                    <a:pt x="1973113" y="2509977"/>
                    <a:pt x="1906687" y="2480626"/>
                    <a:pt x="1906687" y="2444754"/>
                  </a:cubicBezTo>
                  <a:cubicBezTo>
                    <a:pt x="1906687" y="2408882"/>
                    <a:pt x="1973113" y="2379532"/>
                    <a:pt x="2054301" y="2379532"/>
                  </a:cubicBezTo>
                  <a:lnTo>
                    <a:pt x="2054301" y="2346920"/>
                  </a:lnTo>
                  <a:cubicBezTo>
                    <a:pt x="1933750" y="2346920"/>
                    <a:pt x="1832880" y="2391489"/>
                    <a:pt x="1832880" y="2444754"/>
                  </a:cubicBezTo>
                  <a:close/>
                  <a:moveTo>
                    <a:pt x="312451" y="1741439"/>
                  </a:moveTo>
                  <a:lnTo>
                    <a:pt x="364116" y="1717524"/>
                  </a:lnTo>
                  <a:lnTo>
                    <a:pt x="51665" y="1579470"/>
                  </a:lnTo>
                  <a:lnTo>
                    <a:pt x="0" y="1602298"/>
                  </a:lnTo>
                  <a:lnTo>
                    <a:pt x="312451" y="1741439"/>
                  </a:lnTo>
                  <a:close/>
                  <a:moveTo>
                    <a:pt x="7479132" y="901157"/>
                  </a:moveTo>
                  <a:lnTo>
                    <a:pt x="7479132" y="868545"/>
                  </a:lnTo>
                  <a:lnTo>
                    <a:pt x="7036289" y="868545"/>
                  </a:lnTo>
                  <a:lnTo>
                    <a:pt x="7036289" y="901157"/>
                  </a:lnTo>
                  <a:lnTo>
                    <a:pt x="7479132" y="901157"/>
                  </a:lnTo>
                  <a:close/>
                  <a:moveTo>
                    <a:pt x="7147000" y="1666433"/>
                  </a:moveTo>
                  <a:cubicBezTo>
                    <a:pt x="7147000" y="1720785"/>
                    <a:pt x="7245410" y="1764267"/>
                    <a:pt x="7368422" y="1764267"/>
                  </a:cubicBezTo>
                  <a:lnTo>
                    <a:pt x="7368422" y="1731656"/>
                  </a:lnTo>
                  <a:cubicBezTo>
                    <a:pt x="7287234" y="1731656"/>
                    <a:pt x="7220808" y="1702305"/>
                    <a:pt x="7220808" y="1666433"/>
                  </a:cubicBezTo>
                  <a:cubicBezTo>
                    <a:pt x="7220808" y="1630561"/>
                    <a:pt x="7287234" y="1601211"/>
                    <a:pt x="7368422" y="1601211"/>
                  </a:cubicBezTo>
                  <a:lnTo>
                    <a:pt x="7368422" y="1568599"/>
                  </a:lnTo>
                  <a:cubicBezTo>
                    <a:pt x="7247869" y="1568599"/>
                    <a:pt x="7147000" y="1612081"/>
                    <a:pt x="7147000" y="1666433"/>
                  </a:cubicBezTo>
                  <a:close/>
                  <a:moveTo>
                    <a:pt x="3820754" y="881590"/>
                  </a:moveTo>
                  <a:cubicBezTo>
                    <a:pt x="3820754" y="827238"/>
                    <a:pt x="3722345" y="783756"/>
                    <a:pt x="3599332" y="783756"/>
                  </a:cubicBezTo>
                  <a:lnTo>
                    <a:pt x="3599332" y="816367"/>
                  </a:lnTo>
                  <a:cubicBezTo>
                    <a:pt x="3680521" y="816367"/>
                    <a:pt x="3746947" y="845717"/>
                    <a:pt x="3746947" y="881590"/>
                  </a:cubicBezTo>
                  <a:cubicBezTo>
                    <a:pt x="3746947" y="917462"/>
                    <a:pt x="3680521" y="946812"/>
                    <a:pt x="3599332" y="946812"/>
                  </a:cubicBezTo>
                  <a:lnTo>
                    <a:pt x="3599332" y="979423"/>
                  </a:lnTo>
                  <a:cubicBezTo>
                    <a:pt x="3722345" y="979423"/>
                    <a:pt x="3820754" y="934855"/>
                    <a:pt x="3820754" y="881590"/>
                  </a:cubicBezTo>
                  <a:close/>
                  <a:moveTo>
                    <a:pt x="1978034" y="781582"/>
                  </a:moveTo>
                  <a:lnTo>
                    <a:pt x="1904227" y="781582"/>
                  </a:lnTo>
                  <a:lnTo>
                    <a:pt x="1904227" y="977249"/>
                  </a:lnTo>
                  <a:lnTo>
                    <a:pt x="1978034" y="977249"/>
                  </a:lnTo>
                  <a:lnTo>
                    <a:pt x="1978034" y="781582"/>
                  </a:lnTo>
                  <a:close/>
                  <a:moveTo>
                    <a:pt x="3933925" y="1679478"/>
                  </a:moveTo>
                  <a:lnTo>
                    <a:pt x="3933925" y="1646866"/>
                  </a:lnTo>
                  <a:lnTo>
                    <a:pt x="3491082" y="1646866"/>
                  </a:lnTo>
                  <a:lnTo>
                    <a:pt x="3491082" y="1679478"/>
                  </a:lnTo>
                  <a:lnTo>
                    <a:pt x="3933925" y="1679478"/>
                  </a:lnTo>
                  <a:close/>
                  <a:moveTo>
                    <a:pt x="7479132" y="3243729"/>
                  </a:moveTo>
                  <a:lnTo>
                    <a:pt x="7479132" y="3211118"/>
                  </a:lnTo>
                  <a:lnTo>
                    <a:pt x="7036289" y="3211118"/>
                  </a:lnTo>
                  <a:lnTo>
                    <a:pt x="7036289" y="3243729"/>
                  </a:lnTo>
                  <a:lnTo>
                    <a:pt x="7479132" y="3243729"/>
                  </a:lnTo>
                  <a:close/>
                </a:path>
              </a:pathLst>
            </a:custGeom>
            <a:solidFill>
              <a:srgbClr val="EBC676"/>
            </a:solidFill>
          </p:spPr>
        </p:sp>
        <p:sp>
          <p:nvSpPr>
            <p:cNvPr id="85" name="Freeform 28">
              <a:extLst>
                <a:ext uri="{FF2B5EF4-FFF2-40B4-BE49-F238E27FC236}">
                  <a16:creationId xmlns="" xmlns:a16="http://schemas.microsoft.com/office/drawing/2014/main" id="{1D23435B-7C6C-447A-AD53-458D5410047B}"/>
                </a:ext>
              </a:extLst>
            </p:cNvPr>
            <p:cNvSpPr/>
            <p:nvPr/>
          </p:nvSpPr>
          <p:spPr>
            <a:xfrm>
              <a:off x="664265" y="293501"/>
              <a:ext cx="7493893" cy="3326344"/>
            </a:xfrm>
            <a:custGeom>
              <a:avLst/>
              <a:gdLst/>
              <a:ahLst/>
              <a:cxnLst/>
              <a:rect l="l" t="t" r="r" b="b"/>
              <a:pathLst>
                <a:path w="7493893" h="3326344">
                  <a:moveTo>
                    <a:pt x="7348740" y="2544762"/>
                  </a:moveTo>
                  <a:lnTo>
                    <a:pt x="7274933" y="2544762"/>
                  </a:lnTo>
                  <a:lnTo>
                    <a:pt x="7274933" y="2349095"/>
                  </a:lnTo>
                  <a:lnTo>
                    <a:pt x="7348740" y="2349095"/>
                  </a:lnTo>
                  <a:lnTo>
                    <a:pt x="7348740" y="2544762"/>
                  </a:lnTo>
                  <a:close/>
                  <a:moveTo>
                    <a:pt x="2032159" y="0"/>
                  </a:moveTo>
                  <a:lnTo>
                    <a:pt x="1958352" y="0"/>
                  </a:lnTo>
                  <a:lnTo>
                    <a:pt x="1958352" y="195667"/>
                  </a:lnTo>
                  <a:lnTo>
                    <a:pt x="2032159" y="195667"/>
                  </a:lnTo>
                  <a:lnTo>
                    <a:pt x="2032159" y="0"/>
                  </a:lnTo>
                  <a:close/>
                  <a:moveTo>
                    <a:pt x="103330" y="965292"/>
                  </a:moveTo>
                  <a:lnTo>
                    <a:pt x="51665" y="942464"/>
                  </a:lnTo>
                  <a:lnTo>
                    <a:pt x="364116" y="804410"/>
                  </a:lnTo>
                  <a:lnTo>
                    <a:pt x="415781" y="827238"/>
                  </a:lnTo>
                  <a:lnTo>
                    <a:pt x="103330" y="965292"/>
                  </a:lnTo>
                  <a:close/>
                  <a:moveTo>
                    <a:pt x="5348563" y="39133"/>
                  </a:moveTo>
                  <a:lnTo>
                    <a:pt x="5400228" y="16306"/>
                  </a:lnTo>
                  <a:lnTo>
                    <a:pt x="5712679" y="154360"/>
                  </a:lnTo>
                  <a:lnTo>
                    <a:pt x="5661014" y="177188"/>
                  </a:lnTo>
                  <a:lnTo>
                    <a:pt x="5348563" y="39133"/>
                  </a:lnTo>
                  <a:close/>
                  <a:moveTo>
                    <a:pt x="5761884" y="929420"/>
                  </a:moveTo>
                  <a:lnTo>
                    <a:pt x="5688077" y="929420"/>
                  </a:lnTo>
                  <a:cubicBezTo>
                    <a:pt x="5688077" y="893547"/>
                    <a:pt x="5621651" y="864197"/>
                    <a:pt x="5540462" y="864197"/>
                  </a:cubicBezTo>
                  <a:cubicBezTo>
                    <a:pt x="5459274" y="864197"/>
                    <a:pt x="5392848" y="893547"/>
                    <a:pt x="5392848" y="929420"/>
                  </a:cubicBezTo>
                  <a:lnTo>
                    <a:pt x="5319041" y="929420"/>
                  </a:lnTo>
                  <a:cubicBezTo>
                    <a:pt x="5319041" y="875068"/>
                    <a:pt x="5417451" y="831586"/>
                    <a:pt x="5540462" y="831586"/>
                  </a:cubicBezTo>
                  <a:cubicBezTo>
                    <a:pt x="5661014" y="831586"/>
                    <a:pt x="5761884" y="876155"/>
                    <a:pt x="5761884" y="929420"/>
                  </a:cubicBezTo>
                  <a:close/>
                  <a:moveTo>
                    <a:pt x="3650997" y="2533892"/>
                  </a:moveTo>
                  <a:lnTo>
                    <a:pt x="3599332" y="2511064"/>
                  </a:lnTo>
                  <a:lnTo>
                    <a:pt x="3911783" y="2373009"/>
                  </a:lnTo>
                  <a:lnTo>
                    <a:pt x="3963448" y="2395837"/>
                  </a:lnTo>
                  <a:lnTo>
                    <a:pt x="3650997" y="2533892"/>
                  </a:lnTo>
                  <a:close/>
                  <a:moveTo>
                    <a:pt x="255865" y="2543675"/>
                  </a:moveTo>
                  <a:lnTo>
                    <a:pt x="182058" y="2543675"/>
                  </a:lnTo>
                  <a:lnTo>
                    <a:pt x="182058" y="2348008"/>
                  </a:lnTo>
                  <a:lnTo>
                    <a:pt x="255865" y="2348008"/>
                  </a:lnTo>
                  <a:lnTo>
                    <a:pt x="255865" y="2543675"/>
                  </a:lnTo>
                  <a:close/>
                  <a:moveTo>
                    <a:pt x="5574906" y="3326344"/>
                  </a:moveTo>
                  <a:lnTo>
                    <a:pt x="5501099" y="3326344"/>
                  </a:lnTo>
                  <a:lnTo>
                    <a:pt x="5501099" y="3130677"/>
                  </a:lnTo>
                  <a:lnTo>
                    <a:pt x="5574906" y="3130677"/>
                  </a:lnTo>
                  <a:lnTo>
                    <a:pt x="5574906" y="3326344"/>
                  </a:lnTo>
                  <a:close/>
                  <a:moveTo>
                    <a:pt x="442843" y="3277427"/>
                  </a:moveTo>
                  <a:lnTo>
                    <a:pt x="369036" y="3277427"/>
                  </a:lnTo>
                  <a:cubicBezTo>
                    <a:pt x="369036" y="3241555"/>
                    <a:pt x="302610" y="3212205"/>
                    <a:pt x="221422" y="3212205"/>
                  </a:cubicBezTo>
                  <a:cubicBezTo>
                    <a:pt x="140234" y="3212205"/>
                    <a:pt x="73807" y="3241555"/>
                    <a:pt x="73807" y="3277427"/>
                  </a:cubicBezTo>
                  <a:lnTo>
                    <a:pt x="0" y="3277427"/>
                  </a:lnTo>
                  <a:cubicBezTo>
                    <a:pt x="0" y="3223075"/>
                    <a:pt x="98410" y="3179594"/>
                    <a:pt x="221422" y="3179594"/>
                  </a:cubicBezTo>
                  <a:cubicBezTo>
                    <a:pt x="344434" y="3179594"/>
                    <a:pt x="442843" y="3223075"/>
                    <a:pt x="442843" y="3277427"/>
                  </a:cubicBezTo>
                  <a:close/>
                  <a:moveTo>
                    <a:pt x="7181443" y="178275"/>
                  </a:moveTo>
                  <a:lnTo>
                    <a:pt x="7129778" y="155447"/>
                  </a:lnTo>
                  <a:lnTo>
                    <a:pt x="7442228" y="17393"/>
                  </a:lnTo>
                  <a:lnTo>
                    <a:pt x="7493893" y="40220"/>
                  </a:lnTo>
                  <a:lnTo>
                    <a:pt x="7181443" y="178275"/>
                  </a:lnTo>
                  <a:close/>
                  <a:moveTo>
                    <a:pt x="1859942" y="3313299"/>
                  </a:moveTo>
                  <a:lnTo>
                    <a:pt x="1808277" y="3290472"/>
                  </a:lnTo>
                  <a:lnTo>
                    <a:pt x="2120727" y="3152417"/>
                  </a:lnTo>
                  <a:lnTo>
                    <a:pt x="2172392" y="3175245"/>
                  </a:lnTo>
                  <a:lnTo>
                    <a:pt x="1859942" y="3313299"/>
                  </a:lnTo>
                  <a:close/>
                  <a:moveTo>
                    <a:pt x="5400228" y="1746874"/>
                  </a:moveTo>
                  <a:lnTo>
                    <a:pt x="5348563" y="1724046"/>
                  </a:lnTo>
                  <a:lnTo>
                    <a:pt x="5661014" y="1585992"/>
                  </a:lnTo>
                  <a:lnTo>
                    <a:pt x="5712679" y="1608820"/>
                  </a:lnTo>
                  <a:lnTo>
                    <a:pt x="5400228" y="1746874"/>
                  </a:lnTo>
                  <a:close/>
                  <a:moveTo>
                    <a:pt x="1773833" y="1614255"/>
                  </a:moveTo>
                  <a:lnTo>
                    <a:pt x="1847641" y="1614255"/>
                  </a:lnTo>
                  <a:cubicBezTo>
                    <a:pt x="1847641" y="1650127"/>
                    <a:pt x="1914067" y="1679478"/>
                    <a:pt x="1995255" y="1679478"/>
                  </a:cubicBezTo>
                  <a:cubicBezTo>
                    <a:pt x="2076443" y="1679478"/>
                    <a:pt x="2142870" y="1650127"/>
                    <a:pt x="2142870" y="1614255"/>
                  </a:cubicBezTo>
                  <a:lnTo>
                    <a:pt x="2216677" y="1614255"/>
                  </a:lnTo>
                  <a:cubicBezTo>
                    <a:pt x="2216677" y="1668607"/>
                    <a:pt x="2118267" y="1712089"/>
                    <a:pt x="1995255" y="1712089"/>
                  </a:cubicBezTo>
                  <a:cubicBezTo>
                    <a:pt x="1874703" y="1712089"/>
                    <a:pt x="1773833" y="1668607"/>
                    <a:pt x="1773833" y="1614255"/>
                  </a:cubicBezTo>
                  <a:close/>
                  <a:moveTo>
                    <a:pt x="5761884" y="2493671"/>
                  </a:moveTo>
                  <a:lnTo>
                    <a:pt x="5688077" y="2493671"/>
                  </a:lnTo>
                  <a:cubicBezTo>
                    <a:pt x="5688077" y="2457799"/>
                    <a:pt x="5621651" y="2428449"/>
                    <a:pt x="5540462" y="2428449"/>
                  </a:cubicBezTo>
                  <a:cubicBezTo>
                    <a:pt x="5459274" y="2428449"/>
                    <a:pt x="5392848" y="2457799"/>
                    <a:pt x="5392848" y="2493671"/>
                  </a:cubicBezTo>
                  <a:lnTo>
                    <a:pt x="5319041" y="2493671"/>
                  </a:lnTo>
                  <a:cubicBezTo>
                    <a:pt x="5319041" y="2439319"/>
                    <a:pt x="5417451" y="2395837"/>
                    <a:pt x="5540462" y="2395837"/>
                  </a:cubicBezTo>
                  <a:cubicBezTo>
                    <a:pt x="5663474" y="2395837"/>
                    <a:pt x="5761884" y="2440406"/>
                    <a:pt x="5761884" y="2493671"/>
                  </a:cubicBezTo>
                  <a:close/>
                </a:path>
              </a:pathLst>
            </a:custGeom>
            <a:solidFill>
              <a:srgbClr val="6D592D"/>
            </a:solidFill>
          </p:spPr>
        </p:sp>
      </p:grpSp>
    </p:spTree>
    <p:extLst>
      <p:ext uri="{BB962C8B-B14F-4D97-AF65-F5344CB8AC3E}">
        <p14:creationId xmlns:p14="http://schemas.microsoft.com/office/powerpoint/2010/main" val="36784882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barn(inVertical)">
                                      <p:cBhvr>
                                        <p:cTn id="1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D592D"/>
        </a:solidFill>
        <a:effectLst/>
      </p:bgPr>
    </p:bg>
    <p:spTree>
      <p:nvGrpSpPr>
        <p:cNvPr id="1" name=""/>
        <p:cNvGrpSpPr/>
        <p:nvPr/>
      </p:nvGrpSpPr>
      <p:grpSpPr>
        <a:xfrm>
          <a:off x="0" y="0"/>
          <a:ext cx="0" cy="0"/>
          <a:chOff x="0" y="0"/>
          <a:chExt cx="0" cy="0"/>
        </a:xfrm>
      </p:grpSpPr>
      <p:grpSp>
        <p:nvGrpSpPr>
          <p:cNvPr id="24" name="Group 3">
            <a:extLst>
              <a:ext uri="{FF2B5EF4-FFF2-40B4-BE49-F238E27FC236}">
                <a16:creationId xmlns="" xmlns:a16="http://schemas.microsoft.com/office/drawing/2014/main" id="{4B82C97A-AE97-4457-8585-E87CD22BA27C}"/>
              </a:ext>
            </a:extLst>
          </p:cNvPr>
          <p:cNvGrpSpPr/>
          <p:nvPr/>
        </p:nvGrpSpPr>
        <p:grpSpPr>
          <a:xfrm>
            <a:off x="1332502" y="3789089"/>
            <a:ext cx="9047745" cy="2737672"/>
            <a:chOff x="0" y="0"/>
            <a:chExt cx="14194848" cy="4295085"/>
          </a:xfrm>
        </p:grpSpPr>
        <p:sp>
          <p:nvSpPr>
            <p:cNvPr id="25" name="Freeform 4">
              <a:extLst>
                <a:ext uri="{FF2B5EF4-FFF2-40B4-BE49-F238E27FC236}">
                  <a16:creationId xmlns="" xmlns:a16="http://schemas.microsoft.com/office/drawing/2014/main" id="{2C39A66F-35F6-4124-85BF-C7BCECB524B3}"/>
                </a:ext>
              </a:extLst>
            </p:cNvPr>
            <p:cNvSpPr/>
            <p:nvPr/>
          </p:nvSpPr>
          <p:spPr>
            <a:xfrm>
              <a:off x="92710" y="106680"/>
              <a:ext cx="14090708" cy="4175705"/>
            </a:xfrm>
            <a:custGeom>
              <a:avLst/>
              <a:gdLst/>
              <a:ahLst/>
              <a:cxnLst/>
              <a:rect l="l" t="t" r="r" b="b"/>
              <a:pathLst>
                <a:path w="14090708" h="4175705">
                  <a:moveTo>
                    <a:pt x="14064038" y="3986475"/>
                  </a:moveTo>
                  <a:cubicBezTo>
                    <a:pt x="14064038" y="4074105"/>
                    <a:pt x="13987838" y="4145225"/>
                    <a:pt x="13906558" y="4145225"/>
                  </a:cubicBezTo>
                  <a:lnTo>
                    <a:pt x="66040" y="4145225"/>
                  </a:lnTo>
                  <a:cubicBezTo>
                    <a:pt x="43180" y="4145225"/>
                    <a:pt x="20320" y="4140145"/>
                    <a:pt x="0" y="4131255"/>
                  </a:cubicBezTo>
                  <a:cubicBezTo>
                    <a:pt x="26670" y="4159195"/>
                    <a:pt x="63500" y="4175705"/>
                    <a:pt x="183936" y="4175705"/>
                  </a:cubicBezTo>
                  <a:lnTo>
                    <a:pt x="13944658" y="4175705"/>
                  </a:lnTo>
                  <a:cubicBezTo>
                    <a:pt x="14024669" y="4175705"/>
                    <a:pt x="14090708" y="4109665"/>
                    <a:pt x="14090708" y="4029655"/>
                  </a:cubicBezTo>
                  <a:lnTo>
                    <a:pt x="14090708" y="95250"/>
                  </a:lnTo>
                  <a:cubicBezTo>
                    <a:pt x="14090708" y="58420"/>
                    <a:pt x="14076738" y="25400"/>
                    <a:pt x="14055149" y="0"/>
                  </a:cubicBezTo>
                  <a:cubicBezTo>
                    <a:pt x="14061499" y="16510"/>
                    <a:pt x="14064038" y="34290"/>
                    <a:pt x="14064038" y="52070"/>
                  </a:cubicBezTo>
                  <a:lnTo>
                    <a:pt x="14064038" y="3986475"/>
                  </a:lnTo>
                  <a:lnTo>
                    <a:pt x="14064038" y="3986475"/>
                  </a:lnTo>
                  <a:close/>
                </a:path>
              </a:pathLst>
            </a:custGeom>
            <a:solidFill>
              <a:srgbClr val="FFF7EA"/>
            </a:solidFill>
          </p:spPr>
        </p:sp>
        <p:sp>
          <p:nvSpPr>
            <p:cNvPr id="26" name="Freeform 5">
              <a:extLst>
                <a:ext uri="{FF2B5EF4-FFF2-40B4-BE49-F238E27FC236}">
                  <a16:creationId xmlns="" xmlns:a16="http://schemas.microsoft.com/office/drawing/2014/main" id="{AC13FC36-E066-49DD-B247-3CBEFA23ADE8}"/>
                </a:ext>
              </a:extLst>
            </p:cNvPr>
            <p:cNvSpPr/>
            <p:nvPr/>
          </p:nvSpPr>
          <p:spPr>
            <a:xfrm>
              <a:off x="0" y="68581"/>
              <a:ext cx="14130078" cy="4226504"/>
            </a:xfrm>
            <a:custGeom>
              <a:avLst/>
              <a:gdLst/>
              <a:ahLst/>
              <a:cxnLst/>
              <a:rect l="l" t="t" r="r" b="b"/>
              <a:pathLst>
                <a:path w="14130079" h="4226505">
                  <a:moveTo>
                    <a:pt x="146050" y="4226505"/>
                  </a:moveTo>
                  <a:lnTo>
                    <a:pt x="13984029" y="4226505"/>
                  </a:lnTo>
                  <a:cubicBezTo>
                    <a:pt x="14064038" y="4226505"/>
                    <a:pt x="14130079" y="4160465"/>
                    <a:pt x="14130079" y="4080455"/>
                  </a:cubicBezTo>
                  <a:lnTo>
                    <a:pt x="14130079" y="146050"/>
                  </a:lnTo>
                  <a:cubicBezTo>
                    <a:pt x="14130079" y="66040"/>
                    <a:pt x="14064038" y="0"/>
                    <a:pt x="13984029" y="0"/>
                  </a:cubicBezTo>
                  <a:lnTo>
                    <a:pt x="146050" y="0"/>
                  </a:lnTo>
                  <a:cubicBezTo>
                    <a:pt x="66040" y="0"/>
                    <a:pt x="0" y="66040"/>
                    <a:pt x="0" y="146050"/>
                  </a:cubicBezTo>
                  <a:lnTo>
                    <a:pt x="0" y="4080455"/>
                  </a:lnTo>
                  <a:cubicBezTo>
                    <a:pt x="0" y="4161735"/>
                    <a:pt x="66040" y="4226505"/>
                    <a:pt x="146050" y="4226505"/>
                  </a:cubicBezTo>
                  <a:close/>
                </a:path>
              </a:pathLst>
            </a:custGeom>
            <a:solidFill>
              <a:srgbClr val="EBC676"/>
            </a:solidFill>
          </p:spPr>
        </p:sp>
        <p:sp>
          <p:nvSpPr>
            <p:cNvPr id="27" name="Freeform 6">
              <a:extLst>
                <a:ext uri="{FF2B5EF4-FFF2-40B4-BE49-F238E27FC236}">
                  <a16:creationId xmlns="" xmlns:a16="http://schemas.microsoft.com/office/drawing/2014/main" id="{337BD7B8-1FFB-42AA-A158-2596CB7E37D1}"/>
                </a:ext>
              </a:extLst>
            </p:cNvPr>
            <p:cNvSpPr/>
            <p:nvPr/>
          </p:nvSpPr>
          <p:spPr>
            <a:xfrm>
              <a:off x="0" y="0"/>
              <a:ext cx="14194848" cy="4295085"/>
            </a:xfrm>
            <a:custGeom>
              <a:avLst/>
              <a:gdLst/>
              <a:ahLst/>
              <a:cxnLst/>
              <a:rect l="l" t="t" r="r" b="b"/>
              <a:pathLst>
                <a:path w="14194848" h="4295085">
                  <a:moveTo>
                    <a:pt x="14131348" y="74930"/>
                  </a:moveTo>
                  <a:cubicBezTo>
                    <a:pt x="14103409" y="30480"/>
                    <a:pt x="14053879" y="0"/>
                    <a:pt x="13996729" y="0"/>
                  </a:cubicBezTo>
                  <a:lnTo>
                    <a:pt x="158750" y="0"/>
                  </a:lnTo>
                  <a:cubicBezTo>
                    <a:pt x="71120" y="0"/>
                    <a:pt x="0" y="71120"/>
                    <a:pt x="0" y="158750"/>
                  </a:cubicBezTo>
                  <a:lnTo>
                    <a:pt x="0" y="4093155"/>
                  </a:lnTo>
                  <a:cubicBezTo>
                    <a:pt x="0" y="4145225"/>
                    <a:pt x="25400" y="4190945"/>
                    <a:pt x="63500" y="4220155"/>
                  </a:cubicBezTo>
                  <a:cubicBezTo>
                    <a:pt x="91440" y="4264605"/>
                    <a:pt x="140970" y="4295085"/>
                    <a:pt x="290368" y="4295085"/>
                  </a:cubicBezTo>
                  <a:lnTo>
                    <a:pt x="14036098" y="4295085"/>
                  </a:lnTo>
                  <a:cubicBezTo>
                    <a:pt x="14123729" y="4295085"/>
                    <a:pt x="14194848" y="4223965"/>
                    <a:pt x="14194848" y="4136335"/>
                  </a:cubicBezTo>
                  <a:lnTo>
                    <a:pt x="14194848" y="201930"/>
                  </a:lnTo>
                  <a:cubicBezTo>
                    <a:pt x="14194848" y="149860"/>
                    <a:pt x="14169448" y="104140"/>
                    <a:pt x="14131348" y="74930"/>
                  </a:cubicBezTo>
                  <a:close/>
                  <a:moveTo>
                    <a:pt x="12700" y="4093155"/>
                  </a:moveTo>
                  <a:lnTo>
                    <a:pt x="12700" y="158750"/>
                  </a:lnTo>
                  <a:cubicBezTo>
                    <a:pt x="12700" y="78740"/>
                    <a:pt x="78740" y="12700"/>
                    <a:pt x="158750" y="12700"/>
                  </a:cubicBezTo>
                  <a:lnTo>
                    <a:pt x="13996729" y="12700"/>
                  </a:lnTo>
                  <a:cubicBezTo>
                    <a:pt x="14076738" y="12700"/>
                    <a:pt x="14142779" y="78740"/>
                    <a:pt x="14142779" y="158750"/>
                  </a:cubicBezTo>
                  <a:lnTo>
                    <a:pt x="14142779" y="4093155"/>
                  </a:lnTo>
                  <a:cubicBezTo>
                    <a:pt x="14142779" y="4173165"/>
                    <a:pt x="14076738" y="4239205"/>
                    <a:pt x="13996729" y="4239205"/>
                  </a:cubicBezTo>
                  <a:lnTo>
                    <a:pt x="158750" y="4239205"/>
                  </a:lnTo>
                  <a:cubicBezTo>
                    <a:pt x="78740" y="4239205"/>
                    <a:pt x="12700" y="4174435"/>
                    <a:pt x="12700" y="4093155"/>
                  </a:cubicBezTo>
                  <a:close/>
                  <a:moveTo>
                    <a:pt x="14183418" y="4136335"/>
                  </a:moveTo>
                  <a:cubicBezTo>
                    <a:pt x="14183418" y="4216345"/>
                    <a:pt x="14116109" y="4282385"/>
                    <a:pt x="14036098" y="4282385"/>
                  </a:cubicBezTo>
                  <a:lnTo>
                    <a:pt x="290368" y="4282385"/>
                  </a:lnTo>
                  <a:cubicBezTo>
                    <a:pt x="157480" y="4282385"/>
                    <a:pt x="120650" y="4265875"/>
                    <a:pt x="93980" y="4237935"/>
                  </a:cubicBezTo>
                  <a:cubicBezTo>
                    <a:pt x="114300" y="4246825"/>
                    <a:pt x="135890" y="4251905"/>
                    <a:pt x="160020" y="4251905"/>
                  </a:cubicBezTo>
                  <a:lnTo>
                    <a:pt x="13997998" y="4251905"/>
                  </a:lnTo>
                  <a:cubicBezTo>
                    <a:pt x="14085629" y="4251905"/>
                    <a:pt x="14156748" y="4180785"/>
                    <a:pt x="14156748" y="4093155"/>
                  </a:cubicBezTo>
                  <a:lnTo>
                    <a:pt x="14156748" y="158750"/>
                  </a:lnTo>
                  <a:cubicBezTo>
                    <a:pt x="14156748" y="140970"/>
                    <a:pt x="14152938" y="123190"/>
                    <a:pt x="14147859" y="106680"/>
                  </a:cubicBezTo>
                  <a:cubicBezTo>
                    <a:pt x="14169448" y="132080"/>
                    <a:pt x="14183418" y="165100"/>
                    <a:pt x="14183418" y="201930"/>
                  </a:cubicBezTo>
                  <a:lnTo>
                    <a:pt x="14183418" y="4136335"/>
                  </a:lnTo>
                  <a:cubicBezTo>
                    <a:pt x="14183418" y="4136335"/>
                    <a:pt x="14183418" y="4136335"/>
                    <a:pt x="14183418" y="4136335"/>
                  </a:cubicBezTo>
                  <a:close/>
                </a:path>
              </a:pathLst>
            </a:custGeom>
            <a:solidFill>
              <a:srgbClr val="FFF7EA"/>
            </a:solidFill>
          </p:spPr>
        </p:sp>
      </p:grpSp>
      <p:sp>
        <p:nvSpPr>
          <p:cNvPr id="53" name="AutoShape 11">
            <a:extLst>
              <a:ext uri="{FF2B5EF4-FFF2-40B4-BE49-F238E27FC236}">
                <a16:creationId xmlns="" xmlns:a16="http://schemas.microsoft.com/office/drawing/2014/main" id="{BC601237-12B0-41AF-9268-02FB5A8FC521}"/>
              </a:ext>
            </a:extLst>
          </p:cNvPr>
          <p:cNvSpPr/>
          <p:nvPr/>
        </p:nvSpPr>
        <p:spPr>
          <a:xfrm>
            <a:off x="1634343" y="4753853"/>
            <a:ext cx="2399733" cy="0"/>
          </a:xfrm>
          <a:prstGeom prst="line">
            <a:avLst/>
          </a:prstGeom>
          <a:ln w="47625" cap="rnd">
            <a:solidFill>
              <a:srgbClr val="422F01"/>
            </a:solidFill>
            <a:prstDash val="sysDot"/>
            <a:headEnd type="none" w="sm" len="sm"/>
            <a:tailEnd type="none" w="sm" len="sm"/>
          </a:ln>
        </p:spPr>
      </p:sp>
      <p:sp>
        <p:nvSpPr>
          <p:cNvPr id="54" name="AutoShape 12">
            <a:extLst>
              <a:ext uri="{FF2B5EF4-FFF2-40B4-BE49-F238E27FC236}">
                <a16:creationId xmlns="" xmlns:a16="http://schemas.microsoft.com/office/drawing/2014/main" id="{F84ADA84-1F05-4B63-B022-0B7608F32B19}"/>
              </a:ext>
            </a:extLst>
          </p:cNvPr>
          <p:cNvSpPr/>
          <p:nvPr/>
        </p:nvSpPr>
        <p:spPr>
          <a:xfrm>
            <a:off x="7526829" y="4746501"/>
            <a:ext cx="2399733" cy="0"/>
          </a:xfrm>
          <a:prstGeom prst="line">
            <a:avLst/>
          </a:prstGeom>
          <a:ln w="47625" cap="rnd">
            <a:solidFill>
              <a:srgbClr val="422F01"/>
            </a:solidFill>
            <a:prstDash val="sysDot"/>
            <a:headEnd type="none" w="sm" len="sm"/>
            <a:tailEnd type="none" w="sm" len="sm"/>
          </a:ln>
        </p:spPr>
      </p:sp>
      <p:grpSp>
        <p:nvGrpSpPr>
          <p:cNvPr id="55" name="Group 13">
            <a:extLst>
              <a:ext uri="{FF2B5EF4-FFF2-40B4-BE49-F238E27FC236}">
                <a16:creationId xmlns="" xmlns:a16="http://schemas.microsoft.com/office/drawing/2014/main" id="{74D03581-E40D-4B46-BCB7-C76E850BFED7}"/>
              </a:ext>
            </a:extLst>
          </p:cNvPr>
          <p:cNvGrpSpPr/>
          <p:nvPr/>
        </p:nvGrpSpPr>
        <p:grpSpPr>
          <a:xfrm>
            <a:off x="4856086" y="3901912"/>
            <a:ext cx="1307032" cy="1703881"/>
            <a:chOff x="351790" y="351790"/>
            <a:chExt cx="2940050" cy="2954020"/>
          </a:xfrm>
        </p:grpSpPr>
        <p:sp>
          <p:nvSpPr>
            <p:cNvPr id="56" name="Freeform 14">
              <a:extLst>
                <a:ext uri="{FF2B5EF4-FFF2-40B4-BE49-F238E27FC236}">
                  <a16:creationId xmlns="" xmlns:a16="http://schemas.microsoft.com/office/drawing/2014/main" id="{7CFE6DC5-1F4A-4BAF-9F6B-36D168F60C96}"/>
                </a:ext>
              </a:extLst>
            </p:cNvPr>
            <p:cNvSpPr/>
            <p:nvPr/>
          </p:nvSpPr>
          <p:spPr>
            <a:xfrm>
              <a:off x="363277" y="2396646"/>
              <a:ext cx="2141184" cy="4024714"/>
            </a:xfrm>
            <a:custGeom>
              <a:avLst/>
              <a:gdLst/>
              <a:ahLst/>
              <a:cxnLst/>
              <a:rect l="l" t="t" r="r" b="b"/>
              <a:pathLst>
                <a:path w="2141184" h="4024714">
                  <a:moveTo>
                    <a:pt x="127246" y="2215493"/>
                  </a:moveTo>
                  <a:cubicBezTo>
                    <a:pt x="127246" y="2327386"/>
                    <a:pt x="98969" y="2416901"/>
                    <a:pt x="63623" y="2416901"/>
                  </a:cubicBezTo>
                  <a:cubicBezTo>
                    <a:pt x="28277" y="2416901"/>
                    <a:pt x="0" y="2327386"/>
                    <a:pt x="0" y="2215493"/>
                  </a:cubicBezTo>
                  <a:cubicBezTo>
                    <a:pt x="0" y="2103599"/>
                    <a:pt x="28277" y="2014084"/>
                    <a:pt x="63623" y="2014084"/>
                  </a:cubicBezTo>
                  <a:cubicBezTo>
                    <a:pt x="98969" y="2014084"/>
                    <a:pt x="127246" y="2103599"/>
                    <a:pt x="127246" y="2215493"/>
                  </a:cubicBezTo>
                  <a:close/>
                  <a:moveTo>
                    <a:pt x="698085" y="0"/>
                  </a:moveTo>
                  <a:cubicBezTo>
                    <a:pt x="662739" y="0"/>
                    <a:pt x="634462" y="89514"/>
                    <a:pt x="634462" y="201408"/>
                  </a:cubicBezTo>
                  <a:cubicBezTo>
                    <a:pt x="634462" y="313302"/>
                    <a:pt x="662739" y="402816"/>
                    <a:pt x="698085" y="402816"/>
                  </a:cubicBezTo>
                  <a:cubicBezTo>
                    <a:pt x="733431" y="402816"/>
                    <a:pt x="761708" y="313302"/>
                    <a:pt x="761708" y="201408"/>
                  </a:cubicBezTo>
                  <a:cubicBezTo>
                    <a:pt x="761708" y="89514"/>
                    <a:pt x="733431" y="0"/>
                    <a:pt x="698085" y="0"/>
                  </a:cubicBezTo>
                  <a:close/>
                  <a:moveTo>
                    <a:pt x="1334314" y="0"/>
                  </a:moveTo>
                  <a:cubicBezTo>
                    <a:pt x="1298968" y="0"/>
                    <a:pt x="1270691" y="89514"/>
                    <a:pt x="1270691" y="201408"/>
                  </a:cubicBezTo>
                  <a:cubicBezTo>
                    <a:pt x="1270691" y="313302"/>
                    <a:pt x="1298968" y="402816"/>
                    <a:pt x="1334314" y="402816"/>
                  </a:cubicBezTo>
                  <a:cubicBezTo>
                    <a:pt x="1369660" y="402816"/>
                    <a:pt x="1397937" y="313302"/>
                    <a:pt x="1397937" y="201408"/>
                  </a:cubicBezTo>
                  <a:cubicBezTo>
                    <a:pt x="1397937" y="89514"/>
                    <a:pt x="1368776" y="0"/>
                    <a:pt x="1334314" y="0"/>
                  </a:cubicBezTo>
                  <a:close/>
                  <a:moveTo>
                    <a:pt x="2049744" y="2014084"/>
                  </a:moveTo>
                  <a:cubicBezTo>
                    <a:pt x="1998944" y="2014084"/>
                    <a:pt x="1958304" y="2103599"/>
                    <a:pt x="1958304" y="2215493"/>
                  </a:cubicBezTo>
                  <a:cubicBezTo>
                    <a:pt x="1958304" y="2327386"/>
                    <a:pt x="1998944" y="2416901"/>
                    <a:pt x="2049744" y="2416901"/>
                  </a:cubicBezTo>
                  <a:cubicBezTo>
                    <a:pt x="2100544" y="2416901"/>
                    <a:pt x="2141184" y="2327386"/>
                    <a:pt x="2141184" y="2215493"/>
                  </a:cubicBezTo>
                  <a:cubicBezTo>
                    <a:pt x="2141184" y="2103599"/>
                    <a:pt x="2100544" y="2014084"/>
                    <a:pt x="2049744" y="2014084"/>
                  </a:cubicBezTo>
                  <a:close/>
                  <a:moveTo>
                    <a:pt x="1334314" y="3841833"/>
                  </a:moveTo>
                  <a:cubicBezTo>
                    <a:pt x="1298968" y="3841833"/>
                    <a:pt x="1270691" y="3882473"/>
                    <a:pt x="1270691" y="3933273"/>
                  </a:cubicBezTo>
                  <a:cubicBezTo>
                    <a:pt x="1270691" y="3984073"/>
                    <a:pt x="1298968" y="4024713"/>
                    <a:pt x="1334314" y="4024713"/>
                  </a:cubicBezTo>
                  <a:cubicBezTo>
                    <a:pt x="1369660" y="4024713"/>
                    <a:pt x="1397937" y="3984073"/>
                    <a:pt x="1397937" y="3933273"/>
                  </a:cubicBezTo>
                  <a:cubicBezTo>
                    <a:pt x="1397937" y="3882473"/>
                    <a:pt x="1368776" y="3841833"/>
                    <a:pt x="1334314" y="3841833"/>
                  </a:cubicBezTo>
                  <a:close/>
                </a:path>
              </a:pathLst>
            </a:custGeom>
            <a:solidFill>
              <a:srgbClr val="422F01"/>
            </a:solidFill>
          </p:spPr>
        </p:sp>
        <p:sp>
          <p:nvSpPr>
            <p:cNvPr id="57" name="Freeform 15">
              <a:extLst>
                <a:ext uri="{FF2B5EF4-FFF2-40B4-BE49-F238E27FC236}">
                  <a16:creationId xmlns="" xmlns:a16="http://schemas.microsoft.com/office/drawing/2014/main" id="{9DDA8461-132B-494B-B98F-116D584F31EE}"/>
                </a:ext>
              </a:extLst>
            </p:cNvPr>
            <p:cNvSpPr/>
            <p:nvPr/>
          </p:nvSpPr>
          <p:spPr>
            <a:xfrm>
              <a:off x="351790" y="351790"/>
              <a:ext cx="2152671" cy="6083539"/>
            </a:xfrm>
            <a:custGeom>
              <a:avLst/>
              <a:gdLst/>
              <a:ahLst/>
              <a:cxnLst/>
              <a:rect l="l" t="t" r="r" b="b"/>
              <a:pathLst>
                <a:path w="2152671" h="6083539">
                  <a:moveTo>
                    <a:pt x="2150131" y="2109194"/>
                  </a:moveTo>
                  <a:lnTo>
                    <a:pt x="2087901" y="2246264"/>
                  </a:lnTo>
                  <a:lnTo>
                    <a:pt x="2150131" y="2383334"/>
                  </a:lnTo>
                  <a:lnTo>
                    <a:pt x="2123461" y="2442078"/>
                  </a:lnTo>
                  <a:lnTo>
                    <a:pt x="2061231" y="2305008"/>
                  </a:lnTo>
                  <a:lnTo>
                    <a:pt x="2000271" y="2442078"/>
                  </a:lnTo>
                  <a:lnTo>
                    <a:pt x="1973601" y="2383334"/>
                  </a:lnTo>
                  <a:lnTo>
                    <a:pt x="2035831" y="2246264"/>
                  </a:lnTo>
                  <a:lnTo>
                    <a:pt x="1973601" y="2109194"/>
                  </a:lnTo>
                  <a:lnTo>
                    <a:pt x="2000271" y="2050450"/>
                  </a:lnTo>
                  <a:lnTo>
                    <a:pt x="2061231" y="2187520"/>
                  </a:lnTo>
                  <a:lnTo>
                    <a:pt x="2123461" y="2050450"/>
                  </a:lnTo>
                  <a:lnTo>
                    <a:pt x="2150131" y="2109194"/>
                  </a:lnTo>
                  <a:close/>
                  <a:moveTo>
                    <a:pt x="1967251" y="234977"/>
                  </a:moveTo>
                  <a:cubicBezTo>
                    <a:pt x="1967251" y="123083"/>
                    <a:pt x="2007891" y="33568"/>
                    <a:pt x="2058691" y="33568"/>
                  </a:cubicBezTo>
                  <a:cubicBezTo>
                    <a:pt x="2109491" y="33568"/>
                    <a:pt x="2150131" y="123083"/>
                    <a:pt x="2150131" y="234977"/>
                  </a:cubicBezTo>
                  <a:cubicBezTo>
                    <a:pt x="2150131" y="346870"/>
                    <a:pt x="2109491" y="436385"/>
                    <a:pt x="2058691" y="436385"/>
                  </a:cubicBezTo>
                  <a:cubicBezTo>
                    <a:pt x="2007891" y="436385"/>
                    <a:pt x="1967251" y="346870"/>
                    <a:pt x="1967251" y="234977"/>
                  </a:cubicBezTo>
                  <a:close/>
                  <a:moveTo>
                    <a:pt x="2005351" y="234977"/>
                  </a:moveTo>
                  <a:cubicBezTo>
                    <a:pt x="2005351" y="299315"/>
                    <a:pt x="2029481" y="352465"/>
                    <a:pt x="2058691" y="352465"/>
                  </a:cubicBezTo>
                  <a:cubicBezTo>
                    <a:pt x="2087901" y="352465"/>
                    <a:pt x="2112031" y="299315"/>
                    <a:pt x="2112031" y="234977"/>
                  </a:cubicBezTo>
                  <a:cubicBezTo>
                    <a:pt x="2112031" y="170638"/>
                    <a:pt x="2087901" y="117488"/>
                    <a:pt x="2058691" y="117488"/>
                  </a:cubicBezTo>
                  <a:cubicBezTo>
                    <a:pt x="2029481" y="117488"/>
                    <a:pt x="2005351" y="170638"/>
                    <a:pt x="2005351" y="234977"/>
                  </a:cubicBezTo>
                  <a:close/>
                  <a:moveTo>
                    <a:pt x="9720" y="2246264"/>
                  </a:moveTo>
                  <a:cubicBezTo>
                    <a:pt x="9720" y="2134370"/>
                    <a:pt x="37997" y="2044855"/>
                    <a:pt x="73343" y="2044855"/>
                  </a:cubicBezTo>
                  <a:cubicBezTo>
                    <a:pt x="108689" y="2044855"/>
                    <a:pt x="136966" y="2134370"/>
                    <a:pt x="136966" y="2246264"/>
                  </a:cubicBezTo>
                  <a:cubicBezTo>
                    <a:pt x="136966" y="2358158"/>
                    <a:pt x="108689" y="2447672"/>
                    <a:pt x="73343" y="2447672"/>
                  </a:cubicBezTo>
                  <a:cubicBezTo>
                    <a:pt x="37997" y="2447672"/>
                    <a:pt x="9720" y="2358158"/>
                    <a:pt x="9720" y="2246264"/>
                  </a:cubicBezTo>
                  <a:close/>
                  <a:moveTo>
                    <a:pt x="36230" y="2246264"/>
                  </a:moveTo>
                  <a:cubicBezTo>
                    <a:pt x="36230" y="2310603"/>
                    <a:pt x="53019" y="2363752"/>
                    <a:pt x="73343" y="2363752"/>
                  </a:cubicBezTo>
                  <a:cubicBezTo>
                    <a:pt x="93667" y="2363752"/>
                    <a:pt x="110456" y="2310603"/>
                    <a:pt x="110456" y="2246264"/>
                  </a:cubicBezTo>
                  <a:cubicBezTo>
                    <a:pt x="110456" y="2181925"/>
                    <a:pt x="93667" y="2128776"/>
                    <a:pt x="73343" y="2128776"/>
                  </a:cubicBezTo>
                  <a:cubicBezTo>
                    <a:pt x="53019" y="2128776"/>
                    <a:pt x="36230" y="2181925"/>
                    <a:pt x="36230" y="2246264"/>
                  </a:cubicBezTo>
                  <a:close/>
                  <a:moveTo>
                    <a:pt x="87481" y="5871450"/>
                  </a:moveTo>
                  <a:lnTo>
                    <a:pt x="60972" y="5871450"/>
                  </a:lnTo>
                  <a:lnTo>
                    <a:pt x="60972" y="5959079"/>
                  </a:lnTo>
                  <a:lnTo>
                    <a:pt x="0" y="5959079"/>
                  </a:lnTo>
                  <a:lnTo>
                    <a:pt x="0" y="5997179"/>
                  </a:lnTo>
                  <a:lnTo>
                    <a:pt x="60088" y="5997179"/>
                  </a:lnTo>
                  <a:lnTo>
                    <a:pt x="60088" y="6083539"/>
                  </a:lnTo>
                  <a:lnTo>
                    <a:pt x="86598" y="6083539"/>
                  </a:lnTo>
                  <a:lnTo>
                    <a:pt x="86598" y="5995909"/>
                  </a:lnTo>
                  <a:lnTo>
                    <a:pt x="147570" y="5995909"/>
                  </a:lnTo>
                  <a:lnTo>
                    <a:pt x="147570" y="5957809"/>
                  </a:lnTo>
                  <a:lnTo>
                    <a:pt x="87481" y="5957809"/>
                  </a:lnTo>
                  <a:lnTo>
                    <a:pt x="87481" y="5871450"/>
                  </a:lnTo>
                  <a:close/>
                  <a:moveTo>
                    <a:pt x="32695" y="430790"/>
                  </a:moveTo>
                  <a:lnTo>
                    <a:pt x="75994" y="293721"/>
                  </a:lnTo>
                  <a:lnTo>
                    <a:pt x="119293" y="430790"/>
                  </a:lnTo>
                  <a:lnTo>
                    <a:pt x="136966" y="372046"/>
                  </a:lnTo>
                  <a:lnTo>
                    <a:pt x="94551" y="234977"/>
                  </a:lnTo>
                  <a:lnTo>
                    <a:pt x="136966" y="97907"/>
                  </a:lnTo>
                  <a:lnTo>
                    <a:pt x="118409" y="39163"/>
                  </a:lnTo>
                  <a:lnTo>
                    <a:pt x="75994" y="176232"/>
                  </a:lnTo>
                  <a:lnTo>
                    <a:pt x="33579" y="39163"/>
                  </a:lnTo>
                  <a:lnTo>
                    <a:pt x="15022" y="97907"/>
                  </a:lnTo>
                  <a:lnTo>
                    <a:pt x="57437" y="232179"/>
                  </a:lnTo>
                  <a:lnTo>
                    <a:pt x="14138" y="372046"/>
                  </a:lnTo>
                  <a:lnTo>
                    <a:pt x="32695" y="430790"/>
                  </a:lnTo>
                  <a:close/>
                  <a:moveTo>
                    <a:pt x="2152671" y="5978129"/>
                  </a:moveTo>
                  <a:cubicBezTo>
                    <a:pt x="2152671" y="6028929"/>
                    <a:pt x="2112031" y="6069569"/>
                    <a:pt x="2061231" y="6069569"/>
                  </a:cubicBezTo>
                  <a:cubicBezTo>
                    <a:pt x="2010431" y="6069569"/>
                    <a:pt x="1969791" y="6028929"/>
                    <a:pt x="1969791" y="5978129"/>
                  </a:cubicBezTo>
                  <a:cubicBezTo>
                    <a:pt x="1969791" y="5927329"/>
                    <a:pt x="2010431" y="5886689"/>
                    <a:pt x="2061231" y="5886689"/>
                  </a:cubicBezTo>
                  <a:cubicBezTo>
                    <a:pt x="2112031" y="5886689"/>
                    <a:pt x="2152671" y="5927329"/>
                    <a:pt x="2152671" y="5978129"/>
                  </a:cubicBezTo>
                  <a:close/>
                  <a:moveTo>
                    <a:pt x="2114571" y="5978129"/>
                  </a:moveTo>
                  <a:cubicBezTo>
                    <a:pt x="2114571" y="5948919"/>
                    <a:pt x="2090441" y="5924789"/>
                    <a:pt x="2061231" y="5924789"/>
                  </a:cubicBezTo>
                  <a:cubicBezTo>
                    <a:pt x="2032021" y="5924789"/>
                    <a:pt x="2007891" y="5948919"/>
                    <a:pt x="2007891" y="5978129"/>
                  </a:cubicBezTo>
                  <a:cubicBezTo>
                    <a:pt x="2007891" y="6007339"/>
                    <a:pt x="2032021" y="6031469"/>
                    <a:pt x="2061231" y="6031469"/>
                  </a:cubicBezTo>
                  <a:cubicBezTo>
                    <a:pt x="2090441" y="6031470"/>
                    <a:pt x="2114571" y="6007339"/>
                    <a:pt x="2114571" y="5978129"/>
                  </a:cubicBezTo>
                  <a:close/>
                  <a:moveTo>
                    <a:pt x="1388216" y="4064535"/>
                  </a:moveTo>
                  <a:lnTo>
                    <a:pt x="1344917" y="4201605"/>
                  </a:lnTo>
                  <a:lnTo>
                    <a:pt x="1302502" y="4064535"/>
                  </a:lnTo>
                  <a:lnTo>
                    <a:pt x="1283945" y="4123279"/>
                  </a:lnTo>
                  <a:lnTo>
                    <a:pt x="1327244" y="4260349"/>
                  </a:lnTo>
                  <a:lnTo>
                    <a:pt x="1283945" y="4397418"/>
                  </a:lnTo>
                  <a:lnTo>
                    <a:pt x="1302502" y="4456162"/>
                  </a:lnTo>
                  <a:lnTo>
                    <a:pt x="1344917" y="4319093"/>
                  </a:lnTo>
                  <a:lnTo>
                    <a:pt x="1388216" y="4456162"/>
                  </a:lnTo>
                  <a:lnTo>
                    <a:pt x="1406773" y="4397418"/>
                  </a:lnTo>
                  <a:lnTo>
                    <a:pt x="1363474" y="4260349"/>
                  </a:lnTo>
                  <a:lnTo>
                    <a:pt x="1406773" y="4123279"/>
                  </a:lnTo>
                  <a:lnTo>
                    <a:pt x="1388216" y="4064535"/>
                  </a:lnTo>
                  <a:close/>
                  <a:moveTo>
                    <a:pt x="1359056" y="0"/>
                  </a:moveTo>
                  <a:lnTo>
                    <a:pt x="1332546" y="0"/>
                  </a:lnTo>
                  <a:lnTo>
                    <a:pt x="1332546" y="193016"/>
                  </a:lnTo>
                  <a:lnTo>
                    <a:pt x="1272458" y="193016"/>
                  </a:lnTo>
                  <a:lnTo>
                    <a:pt x="1272458" y="276937"/>
                  </a:lnTo>
                  <a:lnTo>
                    <a:pt x="1331662" y="276937"/>
                  </a:lnTo>
                  <a:lnTo>
                    <a:pt x="1331662" y="467156"/>
                  </a:lnTo>
                  <a:lnTo>
                    <a:pt x="1358172" y="467156"/>
                  </a:lnTo>
                  <a:lnTo>
                    <a:pt x="1358172" y="274139"/>
                  </a:lnTo>
                  <a:lnTo>
                    <a:pt x="1420027" y="274139"/>
                  </a:lnTo>
                  <a:lnTo>
                    <a:pt x="1420027" y="190219"/>
                  </a:lnTo>
                  <a:lnTo>
                    <a:pt x="1359056" y="190219"/>
                  </a:lnTo>
                  <a:lnTo>
                    <a:pt x="1359056" y="0"/>
                  </a:lnTo>
                  <a:close/>
                  <a:moveTo>
                    <a:pt x="773195" y="4260349"/>
                  </a:moveTo>
                  <a:cubicBezTo>
                    <a:pt x="773195" y="4372242"/>
                    <a:pt x="744918" y="4461757"/>
                    <a:pt x="709572" y="4461757"/>
                  </a:cubicBezTo>
                  <a:cubicBezTo>
                    <a:pt x="674226" y="4461757"/>
                    <a:pt x="645949" y="4372242"/>
                    <a:pt x="645949" y="4260349"/>
                  </a:cubicBezTo>
                  <a:cubicBezTo>
                    <a:pt x="645949" y="4148455"/>
                    <a:pt x="674226" y="4058940"/>
                    <a:pt x="709572" y="4058940"/>
                  </a:cubicBezTo>
                  <a:cubicBezTo>
                    <a:pt x="744918" y="4058940"/>
                    <a:pt x="773195" y="4148455"/>
                    <a:pt x="773195" y="4260349"/>
                  </a:cubicBezTo>
                  <a:close/>
                  <a:moveTo>
                    <a:pt x="746685" y="4260349"/>
                  </a:moveTo>
                  <a:cubicBezTo>
                    <a:pt x="746685" y="4196010"/>
                    <a:pt x="729896" y="4142860"/>
                    <a:pt x="709572" y="4142860"/>
                  </a:cubicBezTo>
                  <a:cubicBezTo>
                    <a:pt x="689248" y="4142860"/>
                    <a:pt x="672459" y="4196010"/>
                    <a:pt x="672459" y="4260349"/>
                  </a:cubicBezTo>
                  <a:cubicBezTo>
                    <a:pt x="672459" y="4324687"/>
                    <a:pt x="689248" y="4377837"/>
                    <a:pt x="709572" y="4377837"/>
                  </a:cubicBezTo>
                  <a:cubicBezTo>
                    <a:pt x="729896" y="4377837"/>
                    <a:pt x="746685" y="4324687"/>
                    <a:pt x="746685" y="4260349"/>
                  </a:cubicBezTo>
                  <a:close/>
                  <a:moveTo>
                    <a:pt x="774962" y="234977"/>
                  </a:moveTo>
                  <a:cubicBezTo>
                    <a:pt x="774962" y="346870"/>
                    <a:pt x="746685" y="436385"/>
                    <a:pt x="711339" y="436385"/>
                  </a:cubicBezTo>
                  <a:cubicBezTo>
                    <a:pt x="675993" y="436385"/>
                    <a:pt x="647716" y="346870"/>
                    <a:pt x="647716" y="234977"/>
                  </a:cubicBezTo>
                  <a:cubicBezTo>
                    <a:pt x="647716" y="123083"/>
                    <a:pt x="676877" y="33568"/>
                    <a:pt x="711339" y="33568"/>
                  </a:cubicBezTo>
                  <a:cubicBezTo>
                    <a:pt x="746685" y="33568"/>
                    <a:pt x="774962" y="123083"/>
                    <a:pt x="774962" y="234977"/>
                  </a:cubicBezTo>
                  <a:close/>
                  <a:moveTo>
                    <a:pt x="748453" y="234977"/>
                  </a:moveTo>
                  <a:cubicBezTo>
                    <a:pt x="748453" y="170638"/>
                    <a:pt x="731663" y="117488"/>
                    <a:pt x="711339" y="117488"/>
                  </a:cubicBezTo>
                  <a:cubicBezTo>
                    <a:pt x="691015" y="117488"/>
                    <a:pt x="674226" y="170638"/>
                    <a:pt x="674226" y="234977"/>
                  </a:cubicBezTo>
                  <a:cubicBezTo>
                    <a:pt x="674226" y="299315"/>
                    <a:pt x="691015" y="352465"/>
                    <a:pt x="711339" y="352465"/>
                  </a:cubicBezTo>
                  <a:cubicBezTo>
                    <a:pt x="731663" y="352465"/>
                    <a:pt x="748453" y="299315"/>
                    <a:pt x="748453" y="234977"/>
                  </a:cubicBezTo>
                  <a:close/>
                  <a:moveTo>
                    <a:pt x="752871" y="5887959"/>
                  </a:moveTo>
                  <a:lnTo>
                    <a:pt x="710456" y="5950189"/>
                  </a:lnTo>
                  <a:lnTo>
                    <a:pt x="667157" y="5887959"/>
                  </a:lnTo>
                  <a:lnTo>
                    <a:pt x="648600" y="5914629"/>
                  </a:lnTo>
                  <a:lnTo>
                    <a:pt x="691899" y="5976859"/>
                  </a:lnTo>
                  <a:lnTo>
                    <a:pt x="648600" y="6039089"/>
                  </a:lnTo>
                  <a:lnTo>
                    <a:pt x="667157" y="6065759"/>
                  </a:lnTo>
                  <a:lnTo>
                    <a:pt x="710456" y="6003529"/>
                  </a:lnTo>
                  <a:lnTo>
                    <a:pt x="752871" y="6065759"/>
                  </a:lnTo>
                  <a:lnTo>
                    <a:pt x="771427" y="6039089"/>
                  </a:lnTo>
                  <a:lnTo>
                    <a:pt x="728129" y="5976859"/>
                  </a:lnTo>
                  <a:lnTo>
                    <a:pt x="771427" y="5914629"/>
                  </a:lnTo>
                  <a:lnTo>
                    <a:pt x="752871" y="5887959"/>
                  </a:lnTo>
                  <a:close/>
                </a:path>
              </a:pathLst>
            </a:custGeom>
            <a:solidFill>
              <a:srgbClr val="FFFFFF"/>
            </a:solidFill>
          </p:spPr>
        </p:sp>
      </p:grpSp>
      <p:pic>
        <p:nvPicPr>
          <p:cNvPr id="58" name="Picture 16">
            <a:extLst>
              <a:ext uri="{FF2B5EF4-FFF2-40B4-BE49-F238E27FC236}">
                <a16:creationId xmlns="" xmlns:a16="http://schemas.microsoft.com/office/drawing/2014/main" id="{0AB7CE3B-706E-4FA6-8103-941169591D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10470107" y="1472679"/>
            <a:ext cx="272305" cy="764366"/>
          </a:xfrm>
          <a:prstGeom prst="rect">
            <a:avLst/>
          </a:prstGeom>
        </p:spPr>
      </p:pic>
      <p:grpSp>
        <p:nvGrpSpPr>
          <p:cNvPr id="59" name="Group 17">
            <a:extLst>
              <a:ext uri="{FF2B5EF4-FFF2-40B4-BE49-F238E27FC236}">
                <a16:creationId xmlns="" xmlns:a16="http://schemas.microsoft.com/office/drawing/2014/main" id="{7C54B094-AD85-4148-8ED3-BC9E5465DCAB}"/>
              </a:ext>
            </a:extLst>
          </p:cNvPr>
          <p:cNvGrpSpPr/>
          <p:nvPr/>
        </p:nvGrpSpPr>
        <p:grpSpPr>
          <a:xfrm>
            <a:off x="356589" y="735728"/>
            <a:ext cx="2212043" cy="467940"/>
            <a:chOff x="0" y="0"/>
            <a:chExt cx="9047329" cy="1913890"/>
          </a:xfrm>
        </p:grpSpPr>
        <p:sp>
          <p:nvSpPr>
            <p:cNvPr id="60" name="Freeform 18">
              <a:extLst>
                <a:ext uri="{FF2B5EF4-FFF2-40B4-BE49-F238E27FC236}">
                  <a16:creationId xmlns="" xmlns:a16="http://schemas.microsoft.com/office/drawing/2014/main" id="{EF14A8CB-0AD4-4C2C-B2A9-2D2A966D2FA9}"/>
                </a:ext>
              </a:extLst>
            </p:cNvPr>
            <p:cNvSpPr/>
            <p:nvPr/>
          </p:nvSpPr>
          <p:spPr>
            <a:xfrm>
              <a:off x="0" y="0"/>
              <a:ext cx="9047329" cy="1913890"/>
            </a:xfrm>
            <a:custGeom>
              <a:avLst/>
              <a:gdLst/>
              <a:ahLst/>
              <a:cxnLst/>
              <a:rect l="l" t="t" r="r" b="b"/>
              <a:pathLst>
                <a:path w="9047329" h="1913890">
                  <a:moveTo>
                    <a:pt x="9047329" y="956945"/>
                  </a:moveTo>
                  <a:lnTo>
                    <a:pt x="9047329" y="956945"/>
                  </a:lnTo>
                  <a:cubicBezTo>
                    <a:pt x="9047329" y="1485392"/>
                    <a:pt x="8618958" y="1913890"/>
                    <a:pt x="8090384" y="1913890"/>
                  </a:cubicBezTo>
                  <a:lnTo>
                    <a:pt x="956945" y="1913890"/>
                  </a:lnTo>
                  <a:cubicBezTo>
                    <a:pt x="428371" y="1913890"/>
                    <a:pt x="0" y="1485392"/>
                    <a:pt x="0" y="956945"/>
                  </a:cubicBezTo>
                  <a:lnTo>
                    <a:pt x="0" y="956945"/>
                  </a:lnTo>
                  <a:cubicBezTo>
                    <a:pt x="0" y="428371"/>
                    <a:pt x="428371" y="0"/>
                    <a:pt x="956945" y="0"/>
                  </a:cubicBezTo>
                  <a:lnTo>
                    <a:pt x="8090384" y="0"/>
                  </a:lnTo>
                  <a:cubicBezTo>
                    <a:pt x="8618831" y="0"/>
                    <a:pt x="9047329" y="428371"/>
                    <a:pt x="9047329" y="956945"/>
                  </a:cubicBezTo>
                  <a:close/>
                </a:path>
              </a:pathLst>
            </a:custGeom>
            <a:solidFill>
              <a:srgbClr val="FFF7EA"/>
            </a:solidFill>
          </p:spPr>
        </p:sp>
      </p:grpSp>
      <p:pic>
        <p:nvPicPr>
          <p:cNvPr id="61" name="Picture 19">
            <a:extLst>
              <a:ext uri="{FF2B5EF4-FFF2-40B4-BE49-F238E27FC236}">
                <a16:creationId xmlns="" xmlns:a16="http://schemas.microsoft.com/office/drawing/2014/main" id="{D359BBD4-C99E-4A22-86AF-DDF9EC5618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92505" y="873141"/>
            <a:ext cx="198158" cy="193114"/>
          </a:xfrm>
          <a:prstGeom prst="rect">
            <a:avLst/>
          </a:prstGeom>
        </p:spPr>
      </p:pic>
      <p:grpSp>
        <p:nvGrpSpPr>
          <p:cNvPr id="63" name="Group 21">
            <a:extLst>
              <a:ext uri="{FF2B5EF4-FFF2-40B4-BE49-F238E27FC236}">
                <a16:creationId xmlns="" xmlns:a16="http://schemas.microsoft.com/office/drawing/2014/main" id="{1879C8E2-7EAA-4FC3-942A-E0587F99C382}"/>
              </a:ext>
            </a:extLst>
          </p:cNvPr>
          <p:cNvGrpSpPr/>
          <p:nvPr/>
        </p:nvGrpSpPr>
        <p:grpSpPr>
          <a:xfrm>
            <a:off x="9697023" y="499654"/>
            <a:ext cx="1589460" cy="472148"/>
            <a:chOff x="0" y="0"/>
            <a:chExt cx="6442998" cy="1913890"/>
          </a:xfrm>
        </p:grpSpPr>
        <p:sp>
          <p:nvSpPr>
            <p:cNvPr id="64" name="Freeform 22">
              <a:extLst>
                <a:ext uri="{FF2B5EF4-FFF2-40B4-BE49-F238E27FC236}">
                  <a16:creationId xmlns="" xmlns:a16="http://schemas.microsoft.com/office/drawing/2014/main" id="{F20326B1-CB6D-48AC-9FB7-0B6A1F5BC268}"/>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FFF7EA"/>
            </a:solidFill>
          </p:spPr>
        </p:sp>
      </p:grpSp>
      <p:pic>
        <p:nvPicPr>
          <p:cNvPr id="66" name="Picture 16">
            <a:extLst>
              <a:ext uri="{FF2B5EF4-FFF2-40B4-BE49-F238E27FC236}">
                <a16:creationId xmlns="" xmlns:a16="http://schemas.microsoft.com/office/drawing/2014/main" id="{AC86E375-A2EA-4F6E-BD1F-88938A95A0E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59366">
            <a:off x="5022943" y="684071"/>
            <a:ext cx="272305" cy="764366"/>
          </a:xfrm>
          <a:prstGeom prst="rect">
            <a:avLst/>
          </a:prstGeom>
        </p:spPr>
      </p:pic>
      <p:pic>
        <p:nvPicPr>
          <p:cNvPr id="1026" name="Picture 2" descr="Cây Xương Rồng Dễ Thương Kawaii Lễ - Ảnh miễn phí trên Pixabay">
            <a:extLst>
              <a:ext uri="{FF2B5EF4-FFF2-40B4-BE49-F238E27FC236}">
                <a16:creationId xmlns="" xmlns:a16="http://schemas.microsoft.com/office/drawing/2014/main" id="{9C99D5A3-9B32-4410-94AC-65EDC235C6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0394" y="1898569"/>
            <a:ext cx="1999140" cy="2833427"/>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 xmlns:a16="http://schemas.microsoft.com/office/drawing/2014/main" id="{DB2B8171-C065-48CB-9607-365F82B8475A}"/>
              </a:ext>
            </a:extLst>
          </p:cNvPr>
          <p:cNvSpPr txBox="1"/>
          <p:nvPr/>
        </p:nvSpPr>
        <p:spPr>
          <a:xfrm>
            <a:off x="2471685" y="1482415"/>
            <a:ext cx="7655442" cy="1843582"/>
          </a:xfrm>
          <a:prstGeom prst="rect">
            <a:avLst/>
          </a:prstGeom>
          <a:noFill/>
        </p:spPr>
        <p:txBody>
          <a:bodyPr wrap="square" rtlCol="0">
            <a:spAutoFit/>
          </a:bodyPr>
          <a:lstStyle/>
          <a:p>
            <a:pPr algn="ctr">
              <a:lnSpc>
                <a:spcPct val="150000"/>
              </a:lnSpc>
            </a:pPr>
            <a:r>
              <a:rPr lang="en-US" sz="4000" b="1" dirty="0">
                <a:solidFill>
                  <a:srgbClr val="FFFF00"/>
                </a:solidFill>
              </a:rPr>
              <a:t>CẢM ƠN CÁC EM </a:t>
            </a:r>
          </a:p>
          <a:p>
            <a:pPr algn="ctr">
              <a:lnSpc>
                <a:spcPct val="150000"/>
              </a:lnSpc>
            </a:pPr>
            <a:r>
              <a:rPr lang="en-US" sz="4000" b="1" dirty="0">
                <a:solidFill>
                  <a:srgbClr val="FFFF00"/>
                </a:solidFill>
              </a:rPr>
              <a:t>ĐÃ LẮNG NGHE BÀI GIẢNG!</a:t>
            </a:r>
          </a:p>
        </p:txBody>
      </p:sp>
      <p:pic>
        <p:nvPicPr>
          <p:cNvPr id="1028" name="Picture 4" descr="Cây Xương Rồng Hoa Sa Mạc Nhà - Miễn Phí vector hình ảnh trên Pixabay">
            <a:extLst>
              <a:ext uri="{FF2B5EF4-FFF2-40B4-BE49-F238E27FC236}">
                <a16:creationId xmlns="" xmlns:a16="http://schemas.microsoft.com/office/drawing/2014/main" id="{612FDEEB-1251-4AE2-9B59-EAD381724E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5126" y="3532004"/>
            <a:ext cx="2312844" cy="324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1592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33333E-6 -2.96296E-6 L 3.33333E-6 -0.07222 " pathEditMode="relative" rAng="0" ptsTypes="AA">
                                      <p:cBhvr>
                                        <p:cTn id="6" dur="250" accel="50000" decel="50000" autoRev="1" fill="hold">
                                          <p:stCondLst>
                                            <p:cond delay="0"/>
                                          </p:stCondLst>
                                        </p:cTn>
                                        <p:tgtEl>
                                          <p:spTgt spid="67"/>
                                        </p:tgtEl>
                                        <p:attrNameLst>
                                          <p:attrName>ppt_x</p:attrName>
                                          <p:attrName>ppt_y</p:attrName>
                                        </p:attrNameLst>
                                      </p:cBhvr>
                                      <p:rCtr x="0" y="-3611"/>
                                    </p:animMotion>
                                    <p:animRot by="1500000">
                                      <p:cBhvr>
                                        <p:cTn id="7" dur="125" fill="hold">
                                          <p:stCondLst>
                                            <p:cond delay="0"/>
                                          </p:stCondLst>
                                        </p:cTn>
                                        <p:tgtEl>
                                          <p:spTgt spid="67"/>
                                        </p:tgtEl>
                                        <p:attrNameLst>
                                          <p:attrName>r</p:attrName>
                                        </p:attrNameLst>
                                      </p:cBhvr>
                                    </p:animRot>
                                    <p:animRot by="-1500000">
                                      <p:cBhvr>
                                        <p:cTn id="8" dur="125" fill="hold">
                                          <p:stCondLst>
                                            <p:cond delay="125"/>
                                          </p:stCondLst>
                                        </p:cTn>
                                        <p:tgtEl>
                                          <p:spTgt spid="67"/>
                                        </p:tgtEl>
                                        <p:attrNameLst>
                                          <p:attrName>r</p:attrName>
                                        </p:attrNameLst>
                                      </p:cBhvr>
                                    </p:animRot>
                                    <p:animRot by="-1500000">
                                      <p:cBhvr>
                                        <p:cTn id="9" dur="125" fill="hold">
                                          <p:stCondLst>
                                            <p:cond delay="250"/>
                                          </p:stCondLst>
                                        </p:cTn>
                                        <p:tgtEl>
                                          <p:spTgt spid="67"/>
                                        </p:tgtEl>
                                        <p:attrNameLst>
                                          <p:attrName>r</p:attrName>
                                        </p:attrNameLst>
                                      </p:cBhvr>
                                    </p:animRot>
                                    <p:animRot by="1500000">
                                      <p:cBhvr>
                                        <p:cTn id="10" dur="125" fill="hold">
                                          <p:stCondLst>
                                            <p:cond delay="375"/>
                                          </p:stCondLst>
                                        </p:cTn>
                                        <p:tgtEl>
                                          <p:spTgt spid="6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67">
                                            <p:txEl>
                                              <p:pRg st="0" end="0"/>
                                            </p:txEl>
                                          </p:spTgt>
                                        </p:tgtEl>
                                        <p:attrNameLst>
                                          <p:attrName>r</p:attrName>
                                        </p:attrNameLst>
                                      </p:cBhvr>
                                    </p:animRot>
                                    <p:animRot by="-240000">
                                      <p:cBhvr>
                                        <p:cTn id="15" dur="200" fill="hold">
                                          <p:stCondLst>
                                            <p:cond delay="200"/>
                                          </p:stCondLst>
                                        </p:cTn>
                                        <p:tgtEl>
                                          <p:spTgt spid="67">
                                            <p:txEl>
                                              <p:pRg st="0" end="0"/>
                                            </p:txEl>
                                          </p:spTgt>
                                        </p:tgtEl>
                                        <p:attrNameLst>
                                          <p:attrName>r</p:attrName>
                                        </p:attrNameLst>
                                      </p:cBhvr>
                                    </p:animRot>
                                    <p:animRot by="240000">
                                      <p:cBhvr>
                                        <p:cTn id="16" dur="200" fill="hold">
                                          <p:stCondLst>
                                            <p:cond delay="400"/>
                                          </p:stCondLst>
                                        </p:cTn>
                                        <p:tgtEl>
                                          <p:spTgt spid="67">
                                            <p:txEl>
                                              <p:pRg st="0" end="0"/>
                                            </p:txEl>
                                          </p:spTgt>
                                        </p:tgtEl>
                                        <p:attrNameLst>
                                          <p:attrName>r</p:attrName>
                                        </p:attrNameLst>
                                      </p:cBhvr>
                                    </p:animRot>
                                    <p:animRot by="-240000">
                                      <p:cBhvr>
                                        <p:cTn id="17" dur="200" fill="hold">
                                          <p:stCondLst>
                                            <p:cond delay="600"/>
                                          </p:stCondLst>
                                        </p:cTn>
                                        <p:tgtEl>
                                          <p:spTgt spid="67">
                                            <p:txEl>
                                              <p:pRg st="0" end="0"/>
                                            </p:txEl>
                                          </p:spTgt>
                                        </p:tgtEl>
                                        <p:attrNameLst>
                                          <p:attrName>r</p:attrName>
                                        </p:attrNameLst>
                                      </p:cBhvr>
                                    </p:animRot>
                                    <p:animRot by="120000">
                                      <p:cBhvr>
                                        <p:cTn id="18" dur="200" fill="hold">
                                          <p:stCondLst>
                                            <p:cond delay="800"/>
                                          </p:stCondLst>
                                        </p:cTn>
                                        <p:tgtEl>
                                          <p:spTgt spid="67">
                                            <p:txEl>
                                              <p:pRg st="0" end="0"/>
                                            </p:txEl>
                                          </p:spTgt>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67">
                                            <p:txEl>
                                              <p:pRg st="1" end="1"/>
                                            </p:txEl>
                                          </p:spTgt>
                                        </p:tgtEl>
                                        <p:attrNameLst>
                                          <p:attrName>r</p:attrName>
                                        </p:attrNameLst>
                                      </p:cBhvr>
                                    </p:animRot>
                                    <p:animRot by="-240000">
                                      <p:cBhvr>
                                        <p:cTn id="21" dur="200" fill="hold">
                                          <p:stCondLst>
                                            <p:cond delay="200"/>
                                          </p:stCondLst>
                                        </p:cTn>
                                        <p:tgtEl>
                                          <p:spTgt spid="67">
                                            <p:txEl>
                                              <p:pRg st="1" end="1"/>
                                            </p:txEl>
                                          </p:spTgt>
                                        </p:tgtEl>
                                        <p:attrNameLst>
                                          <p:attrName>r</p:attrName>
                                        </p:attrNameLst>
                                      </p:cBhvr>
                                    </p:animRot>
                                    <p:animRot by="240000">
                                      <p:cBhvr>
                                        <p:cTn id="22" dur="200" fill="hold">
                                          <p:stCondLst>
                                            <p:cond delay="400"/>
                                          </p:stCondLst>
                                        </p:cTn>
                                        <p:tgtEl>
                                          <p:spTgt spid="67">
                                            <p:txEl>
                                              <p:pRg st="1" end="1"/>
                                            </p:txEl>
                                          </p:spTgt>
                                        </p:tgtEl>
                                        <p:attrNameLst>
                                          <p:attrName>r</p:attrName>
                                        </p:attrNameLst>
                                      </p:cBhvr>
                                    </p:animRot>
                                    <p:animRot by="-240000">
                                      <p:cBhvr>
                                        <p:cTn id="23" dur="200" fill="hold">
                                          <p:stCondLst>
                                            <p:cond delay="600"/>
                                          </p:stCondLst>
                                        </p:cTn>
                                        <p:tgtEl>
                                          <p:spTgt spid="67">
                                            <p:txEl>
                                              <p:pRg st="1" end="1"/>
                                            </p:txEl>
                                          </p:spTgt>
                                        </p:tgtEl>
                                        <p:attrNameLst>
                                          <p:attrName>r</p:attrName>
                                        </p:attrNameLst>
                                      </p:cBhvr>
                                    </p:animRot>
                                    <p:animRot by="120000">
                                      <p:cBhvr>
                                        <p:cTn id="24" dur="200" fill="hold">
                                          <p:stCondLst>
                                            <p:cond delay="800"/>
                                          </p:stCondLst>
                                        </p:cTn>
                                        <p:tgtEl>
                                          <p:spTgt spid="6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 xmlns:a16="http://schemas.microsoft.com/office/drawing/2014/main" id="{F860F1A1-C4B1-48DB-AC5B-209B23FD390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7503" y="2216310"/>
            <a:ext cx="2971733" cy="2882581"/>
          </a:xfrm>
          <a:prstGeom prst="rect">
            <a:avLst/>
          </a:prstGeom>
        </p:spPr>
      </p:pic>
      <p:grpSp>
        <p:nvGrpSpPr>
          <p:cNvPr id="32" name="Group 3">
            <a:extLst>
              <a:ext uri="{FF2B5EF4-FFF2-40B4-BE49-F238E27FC236}">
                <a16:creationId xmlns="" xmlns:a16="http://schemas.microsoft.com/office/drawing/2014/main" id="{0CE7DCED-E60E-4538-A11C-92323FB0BB51}"/>
              </a:ext>
            </a:extLst>
          </p:cNvPr>
          <p:cNvGrpSpPr/>
          <p:nvPr/>
        </p:nvGrpSpPr>
        <p:grpSpPr>
          <a:xfrm>
            <a:off x="6062752" y="1260870"/>
            <a:ext cx="4008433" cy="2833184"/>
            <a:chOff x="0" y="0"/>
            <a:chExt cx="4589780" cy="4578350"/>
          </a:xfrm>
        </p:grpSpPr>
        <p:sp>
          <p:nvSpPr>
            <p:cNvPr id="33" name="Freeform 4">
              <a:extLst>
                <a:ext uri="{FF2B5EF4-FFF2-40B4-BE49-F238E27FC236}">
                  <a16:creationId xmlns="" xmlns:a16="http://schemas.microsoft.com/office/drawing/2014/main" id="{A54A58B0-FFBD-4A9D-AC86-1C39B119192B}"/>
                </a:ext>
              </a:extLst>
            </p:cNvPr>
            <p:cNvSpPr/>
            <p:nvPr/>
          </p:nvSpPr>
          <p:spPr>
            <a:xfrm>
              <a:off x="813814" y="533198"/>
              <a:ext cx="8472579" cy="5956024"/>
            </a:xfrm>
            <a:custGeom>
              <a:avLst/>
              <a:gdLst/>
              <a:ahLst/>
              <a:cxnLst/>
              <a:rect l="l" t="t" r="r" b="b"/>
              <a:pathLst>
                <a:path w="8472579" h="5956024">
                  <a:moveTo>
                    <a:pt x="72462" y="355466"/>
                  </a:moveTo>
                  <a:lnTo>
                    <a:pt x="72462" y="296222"/>
                  </a:lnTo>
                  <a:cubicBezTo>
                    <a:pt x="164434" y="296222"/>
                    <a:pt x="239684" y="242902"/>
                    <a:pt x="239684" y="177733"/>
                  </a:cubicBezTo>
                  <a:cubicBezTo>
                    <a:pt x="239684" y="112565"/>
                    <a:pt x="164434" y="59245"/>
                    <a:pt x="72462" y="59245"/>
                  </a:cubicBezTo>
                  <a:lnTo>
                    <a:pt x="72462" y="0"/>
                  </a:lnTo>
                  <a:cubicBezTo>
                    <a:pt x="211814" y="0"/>
                    <a:pt x="323295" y="78993"/>
                    <a:pt x="323295" y="177733"/>
                  </a:cubicBezTo>
                  <a:cubicBezTo>
                    <a:pt x="323295" y="276474"/>
                    <a:pt x="211814" y="355466"/>
                    <a:pt x="72462" y="355466"/>
                  </a:cubicBezTo>
                  <a:close/>
                  <a:moveTo>
                    <a:pt x="4459252" y="205381"/>
                  </a:moveTo>
                  <a:lnTo>
                    <a:pt x="4459252" y="146136"/>
                  </a:lnTo>
                  <a:lnTo>
                    <a:pt x="3957586" y="146136"/>
                  </a:lnTo>
                  <a:lnTo>
                    <a:pt x="3957586" y="205381"/>
                  </a:lnTo>
                  <a:lnTo>
                    <a:pt x="4459252" y="205381"/>
                  </a:lnTo>
                  <a:close/>
                  <a:moveTo>
                    <a:pt x="4208419" y="5956025"/>
                  </a:moveTo>
                  <a:cubicBezTo>
                    <a:pt x="4347770" y="5956025"/>
                    <a:pt x="4459252" y="5877032"/>
                    <a:pt x="4459252" y="5778292"/>
                  </a:cubicBezTo>
                  <a:lnTo>
                    <a:pt x="4375641" y="5778292"/>
                  </a:lnTo>
                  <a:cubicBezTo>
                    <a:pt x="4375641" y="5843460"/>
                    <a:pt x="4300391" y="5896780"/>
                    <a:pt x="4208419" y="5896780"/>
                  </a:cubicBezTo>
                  <a:cubicBezTo>
                    <a:pt x="4116447" y="5896780"/>
                    <a:pt x="4041197" y="5843460"/>
                    <a:pt x="4041197" y="5778292"/>
                  </a:cubicBezTo>
                  <a:lnTo>
                    <a:pt x="3957586" y="5778292"/>
                  </a:lnTo>
                  <a:cubicBezTo>
                    <a:pt x="3957586" y="5875057"/>
                    <a:pt x="4069067" y="5956025"/>
                    <a:pt x="4208419" y="5956025"/>
                  </a:cubicBezTo>
                  <a:close/>
                  <a:moveTo>
                    <a:pt x="2076339" y="4441346"/>
                  </a:moveTo>
                  <a:cubicBezTo>
                    <a:pt x="2076339" y="4540086"/>
                    <a:pt x="2187820" y="4619079"/>
                    <a:pt x="2327172" y="4619079"/>
                  </a:cubicBezTo>
                  <a:lnTo>
                    <a:pt x="2327172" y="4559835"/>
                  </a:lnTo>
                  <a:cubicBezTo>
                    <a:pt x="2235200" y="4559835"/>
                    <a:pt x="2159950" y="4506515"/>
                    <a:pt x="2159950" y="4441346"/>
                  </a:cubicBezTo>
                  <a:cubicBezTo>
                    <a:pt x="2159950" y="4376177"/>
                    <a:pt x="2235200" y="4322857"/>
                    <a:pt x="2327172" y="4322857"/>
                  </a:cubicBezTo>
                  <a:lnTo>
                    <a:pt x="2327172" y="4263613"/>
                  </a:lnTo>
                  <a:cubicBezTo>
                    <a:pt x="2190607" y="4263613"/>
                    <a:pt x="2076339" y="4344580"/>
                    <a:pt x="2076339" y="4441346"/>
                  </a:cubicBezTo>
                  <a:close/>
                  <a:moveTo>
                    <a:pt x="353953" y="3163645"/>
                  </a:moveTo>
                  <a:lnTo>
                    <a:pt x="412480" y="3120199"/>
                  </a:lnTo>
                  <a:lnTo>
                    <a:pt x="58527" y="2869398"/>
                  </a:lnTo>
                  <a:lnTo>
                    <a:pt x="0" y="2910869"/>
                  </a:lnTo>
                  <a:lnTo>
                    <a:pt x="353953" y="3163645"/>
                  </a:lnTo>
                  <a:close/>
                  <a:moveTo>
                    <a:pt x="8472579" y="1637117"/>
                  </a:moveTo>
                  <a:lnTo>
                    <a:pt x="8472579" y="1577873"/>
                  </a:lnTo>
                  <a:lnTo>
                    <a:pt x="7970913" y="1577873"/>
                  </a:lnTo>
                  <a:lnTo>
                    <a:pt x="7970913" y="1637117"/>
                  </a:lnTo>
                  <a:lnTo>
                    <a:pt x="8472579" y="1637117"/>
                  </a:lnTo>
                  <a:close/>
                  <a:moveTo>
                    <a:pt x="8096330" y="3027383"/>
                  </a:moveTo>
                  <a:cubicBezTo>
                    <a:pt x="8096330" y="3126123"/>
                    <a:pt x="8207811" y="3205116"/>
                    <a:pt x="8347162" y="3205116"/>
                  </a:cubicBezTo>
                  <a:lnTo>
                    <a:pt x="8347162" y="3145871"/>
                  </a:lnTo>
                  <a:cubicBezTo>
                    <a:pt x="8255191" y="3145871"/>
                    <a:pt x="8179940" y="3092551"/>
                    <a:pt x="8179940" y="3027383"/>
                  </a:cubicBezTo>
                  <a:cubicBezTo>
                    <a:pt x="8179940" y="2962214"/>
                    <a:pt x="8255191" y="2908894"/>
                    <a:pt x="8347162" y="2908894"/>
                  </a:cubicBezTo>
                  <a:lnTo>
                    <a:pt x="8347162" y="2849650"/>
                  </a:lnTo>
                  <a:cubicBezTo>
                    <a:pt x="8210597" y="2849650"/>
                    <a:pt x="8096330" y="2928642"/>
                    <a:pt x="8096330" y="3027383"/>
                  </a:cubicBezTo>
                  <a:close/>
                  <a:moveTo>
                    <a:pt x="4328261" y="1601571"/>
                  </a:moveTo>
                  <a:cubicBezTo>
                    <a:pt x="4328261" y="1502830"/>
                    <a:pt x="4216780" y="1423838"/>
                    <a:pt x="4077428" y="1423838"/>
                  </a:cubicBezTo>
                  <a:lnTo>
                    <a:pt x="4077428" y="1483082"/>
                  </a:lnTo>
                  <a:cubicBezTo>
                    <a:pt x="4169400" y="1483082"/>
                    <a:pt x="4244650" y="1536402"/>
                    <a:pt x="4244650" y="1601571"/>
                  </a:cubicBezTo>
                  <a:cubicBezTo>
                    <a:pt x="4244650" y="1666739"/>
                    <a:pt x="4169400" y="1720059"/>
                    <a:pt x="4077428" y="1720059"/>
                  </a:cubicBezTo>
                  <a:lnTo>
                    <a:pt x="4077428" y="1779303"/>
                  </a:lnTo>
                  <a:cubicBezTo>
                    <a:pt x="4216780" y="1779303"/>
                    <a:pt x="4328261" y="1698336"/>
                    <a:pt x="4328261" y="1601571"/>
                  </a:cubicBezTo>
                  <a:close/>
                  <a:moveTo>
                    <a:pt x="2240774" y="1419888"/>
                  </a:moveTo>
                  <a:lnTo>
                    <a:pt x="2157163" y="1419888"/>
                  </a:lnTo>
                  <a:lnTo>
                    <a:pt x="2157163" y="1775354"/>
                  </a:lnTo>
                  <a:lnTo>
                    <a:pt x="2240774" y="1775354"/>
                  </a:lnTo>
                  <a:lnTo>
                    <a:pt x="2240774" y="1419888"/>
                  </a:lnTo>
                  <a:close/>
                  <a:moveTo>
                    <a:pt x="4456465" y="3051081"/>
                  </a:moveTo>
                  <a:lnTo>
                    <a:pt x="4456465" y="2991836"/>
                  </a:lnTo>
                  <a:lnTo>
                    <a:pt x="3954799" y="2991836"/>
                  </a:lnTo>
                  <a:lnTo>
                    <a:pt x="3954799" y="3051081"/>
                  </a:lnTo>
                  <a:lnTo>
                    <a:pt x="4456465" y="3051081"/>
                  </a:lnTo>
                  <a:close/>
                  <a:moveTo>
                    <a:pt x="8472579" y="5892830"/>
                  </a:moveTo>
                  <a:lnTo>
                    <a:pt x="8472579" y="5833586"/>
                  </a:lnTo>
                  <a:lnTo>
                    <a:pt x="7970913" y="5833586"/>
                  </a:lnTo>
                  <a:lnTo>
                    <a:pt x="7970913" y="5892830"/>
                  </a:lnTo>
                  <a:lnTo>
                    <a:pt x="8472579" y="5892830"/>
                  </a:lnTo>
                  <a:close/>
                </a:path>
              </a:pathLst>
            </a:custGeom>
            <a:solidFill>
              <a:srgbClr val="EBC676"/>
            </a:solidFill>
          </p:spPr>
        </p:sp>
        <p:sp>
          <p:nvSpPr>
            <p:cNvPr id="34" name="Freeform 5">
              <a:extLst>
                <a:ext uri="{FF2B5EF4-FFF2-40B4-BE49-F238E27FC236}">
                  <a16:creationId xmlns="" xmlns:a16="http://schemas.microsoft.com/office/drawing/2014/main" id="{2090986D-76F0-4E41-B0F6-D09CDF3FC9D6}"/>
                </a:ext>
              </a:extLst>
            </p:cNvPr>
            <p:cNvSpPr/>
            <p:nvPr/>
          </p:nvSpPr>
          <p:spPr>
            <a:xfrm>
              <a:off x="752499" y="533198"/>
              <a:ext cx="8489301" cy="6042916"/>
            </a:xfrm>
            <a:custGeom>
              <a:avLst/>
              <a:gdLst/>
              <a:ahLst/>
              <a:cxnLst/>
              <a:rect l="l" t="t" r="r" b="b"/>
              <a:pathLst>
                <a:path w="8489301" h="6042916">
                  <a:moveTo>
                    <a:pt x="8324866" y="4623028"/>
                  </a:moveTo>
                  <a:lnTo>
                    <a:pt x="8241255" y="4623028"/>
                  </a:lnTo>
                  <a:lnTo>
                    <a:pt x="8241255" y="4267563"/>
                  </a:lnTo>
                  <a:lnTo>
                    <a:pt x="8324866" y="4267563"/>
                  </a:lnTo>
                  <a:lnTo>
                    <a:pt x="8324866" y="4623028"/>
                  </a:lnTo>
                  <a:close/>
                  <a:moveTo>
                    <a:pt x="2302089" y="0"/>
                  </a:moveTo>
                  <a:lnTo>
                    <a:pt x="2218478" y="0"/>
                  </a:lnTo>
                  <a:lnTo>
                    <a:pt x="2218478" y="355466"/>
                  </a:lnTo>
                  <a:lnTo>
                    <a:pt x="2302089" y="355466"/>
                  </a:lnTo>
                  <a:lnTo>
                    <a:pt x="2302089" y="0"/>
                  </a:lnTo>
                  <a:close/>
                  <a:moveTo>
                    <a:pt x="117055" y="1753631"/>
                  </a:moveTo>
                  <a:lnTo>
                    <a:pt x="58528" y="1712160"/>
                  </a:lnTo>
                  <a:lnTo>
                    <a:pt x="412481" y="1461359"/>
                  </a:lnTo>
                  <a:lnTo>
                    <a:pt x="471008" y="1502830"/>
                  </a:lnTo>
                  <a:lnTo>
                    <a:pt x="117055" y="1753631"/>
                  </a:lnTo>
                  <a:close/>
                  <a:moveTo>
                    <a:pt x="6059008" y="71094"/>
                  </a:moveTo>
                  <a:lnTo>
                    <a:pt x="6117536" y="29623"/>
                  </a:lnTo>
                  <a:lnTo>
                    <a:pt x="6471490" y="280423"/>
                  </a:lnTo>
                  <a:lnTo>
                    <a:pt x="6412961" y="321894"/>
                  </a:lnTo>
                  <a:lnTo>
                    <a:pt x="6059008" y="71094"/>
                  </a:lnTo>
                  <a:close/>
                  <a:moveTo>
                    <a:pt x="6527230" y="1688462"/>
                  </a:moveTo>
                  <a:lnTo>
                    <a:pt x="6443619" y="1688462"/>
                  </a:lnTo>
                  <a:cubicBezTo>
                    <a:pt x="6443619" y="1623293"/>
                    <a:pt x="6368369" y="1569974"/>
                    <a:pt x="6276398" y="1569974"/>
                  </a:cubicBezTo>
                  <a:cubicBezTo>
                    <a:pt x="6184426" y="1569974"/>
                    <a:pt x="6109175" y="1623293"/>
                    <a:pt x="6109175" y="1688462"/>
                  </a:cubicBezTo>
                  <a:lnTo>
                    <a:pt x="6025565" y="1688462"/>
                  </a:lnTo>
                  <a:cubicBezTo>
                    <a:pt x="6025565" y="1589722"/>
                    <a:pt x="6137046" y="1510729"/>
                    <a:pt x="6276398" y="1510729"/>
                  </a:cubicBezTo>
                  <a:cubicBezTo>
                    <a:pt x="6412962" y="1510729"/>
                    <a:pt x="6527230" y="1591697"/>
                    <a:pt x="6527230" y="1688462"/>
                  </a:cubicBezTo>
                  <a:close/>
                  <a:moveTo>
                    <a:pt x="4135956" y="4603280"/>
                  </a:moveTo>
                  <a:lnTo>
                    <a:pt x="4077428" y="4561809"/>
                  </a:lnTo>
                  <a:lnTo>
                    <a:pt x="4431381" y="4311009"/>
                  </a:lnTo>
                  <a:lnTo>
                    <a:pt x="4489909" y="4352480"/>
                  </a:lnTo>
                  <a:lnTo>
                    <a:pt x="4135956" y="4603280"/>
                  </a:lnTo>
                  <a:close/>
                  <a:moveTo>
                    <a:pt x="289851" y="4621054"/>
                  </a:moveTo>
                  <a:lnTo>
                    <a:pt x="206240" y="4621054"/>
                  </a:lnTo>
                  <a:lnTo>
                    <a:pt x="206240" y="4265588"/>
                  </a:lnTo>
                  <a:lnTo>
                    <a:pt x="289851" y="4265588"/>
                  </a:lnTo>
                  <a:lnTo>
                    <a:pt x="289851" y="4621054"/>
                  </a:lnTo>
                  <a:close/>
                  <a:moveTo>
                    <a:pt x="6315416" y="6042916"/>
                  </a:moveTo>
                  <a:lnTo>
                    <a:pt x="6231805" y="6042916"/>
                  </a:lnTo>
                  <a:lnTo>
                    <a:pt x="6231805" y="5687451"/>
                  </a:lnTo>
                  <a:lnTo>
                    <a:pt x="6315416" y="5687451"/>
                  </a:lnTo>
                  <a:lnTo>
                    <a:pt x="6315416" y="6042916"/>
                  </a:lnTo>
                  <a:close/>
                  <a:moveTo>
                    <a:pt x="501666" y="5954049"/>
                  </a:moveTo>
                  <a:lnTo>
                    <a:pt x="418055" y="5954049"/>
                  </a:lnTo>
                  <a:cubicBezTo>
                    <a:pt x="418055" y="5888881"/>
                    <a:pt x="342805" y="5835561"/>
                    <a:pt x="250833" y="5835561"/>
                  </a:cubicBezTo>
                  <a:cubicBezTo>
                    <a:pt x="158861" y="5835561"/>
                    <a:pt x="83611" y="5888881"/>
                    <a:pt x="83611" y="5954049"/>
                  </a:cubicBezTo>
                  <a:lnTo>
                    <a:pt x="0" y="5954049"/>
                  </a:lnTo>
                  <a:cubicBezTo>
                    <a:pt x="0" y="5855309"/>
                    <a:pt x="111481" y="5776317"/>
                    <a:pt x="250833" y="5776317"/>
                  </a:cubicBezTo>
                  <a:cubicBezTo>
                    <a:pt x="390184" y="5776317"/>
                    <a:pt x="501666" y="5855309"/>
                    <a:pt x="501666" y="5954049"/>
                  </a:cubicBezTo>
                  <a:close/>
                  <a:moveTo>
                    <a:pt x="8135348" y="323869"/>
                  </a:moveTo>
                  <a:lnTo>
                    <a:pt x="8076820" y="282398"/>
                  </a:lnTo>
                  <a:lnTo>
                    <a:pt x="8430773" y="31597"/>
                  </a:lnTo>
                  <a:lnTo>
                    <a:pt x="8489301" y="73068"/>
                  </a:lnTo>
                  <a:lnTo>
                    <a:pt x="8135348" y="323869"/>
                  </a:lnTo>
                  <a:close/>
                  <a:moveTo>
                    <a:pt x="2106996" y="6019218"/>
                  </a:moveTo>
                  <a:lnTo>
                    <a:pt x="2048469" y="5977747"/>
                  </a:lnTo>
                  <a:lnTo>
                    <a:pt x="2402422" y="5726946"/>
                  </a:lnTo>
                  <a:lnTo>
                    <a:pt x="2460950" y="5768417"/>
                  </a:lnTo>
                  <a:lnTo>
                    <a:pt x="2106996" y="6019218"/>
                  </a:lnTo>
                  <a:close/>
                  <a:moveTo>
                    <a:pt x="6117537" y="3173518"/>
                  </a:moveTo>
                  <a:lnTo>
                    <a:pt x="6059008" y="3132048"/>
                  </a:lnTo>
                  <a:lnTo>
                    <a:pt x="6412962" y="2881247"/>
                  </a:lnTo>
                  <a:lnTo>
                    <a:pt x="6471490" y="2922718"/>
                  </a:lnTo>
                  <a:lnTo>
                    <a:pt x="6117537" y="3173518"/>
                  </a:lnTo>
                  <a:close/>
                  <a:moveTo>
                    <a:pt x="2009450" y="2932592"/>
                  </a:moveTo>
                  <a:lnTo>
                    <a:pt x="2093061" y="2932592"/>
                  </a:lnTo>
                  <a:cubicBezTo>
                    <a:pt x="2093061" y="2997761"/>
                    <a:pt x="2168311" y="3051081"/>
                    <a:pt x="2260283" y="3051081"/>
                  </a:cubicBezTo>
                  <a:cubicBezTo>
                    <a:pt x="2352255" y="3051081"/>
                    <a:pt x="2427505" y="2997761"/>
                    <a:pt x="2427505" y="2932592"/>
                  </a:cubicBezTo>
                  <a:lnTo>
                    <a:pt x="2511116" y="2932592"/>
                  </a:lnTo>
                  <a:cubicBezTo>
                    <a:pt x="2511116" y="3031332"/>
                    <a:pt x="2399635" y="3110325"/>
                    <a:pt x="2260283" y="3110325"/>
                  </a:cubicBezTo>
                  <a:cubicBezTo>
                    <a:pt x="2123718" y="3110325"/>
                    <a:pt x="2009450" y="3031332"/>
                    <a:pt x="2009450" y="2932592"/>
                  </a:cubicBezTo>
                  <a:close/>
                  <a:moveTo>
                    <a:pt x="6527230" y="4530212"/>
                  </a:moveTo>
                  <a:lnTo>
                    <a:pt x="6443619" y="4530212"/>
                  </a:lnTo>
                  <a:cubicBezTo>
                    <a:pt x="6443619" y="4465043"/>
                    <a:pt x="6368369" y="4411724"/>
                    <a:pt x="6276398" y="4411724"/>
                  </a:cubicBezTo>
                  <a:cubicBezTo>
                    <a:pt x="6184426" y="4411724"/>
                    <a:pt x="6109175" y="4465043"/>
                    <a:pt x="6109175" y="4530212"/>
                  </a:cubicBezTo>
                  <a:lnTo>
                    <a:pt x="6025565" y="4530212"/>
                  </a:lnTo>
                  <a:cubicBezTo>
                    <a:pt x="6025565" y="4431472"/>
                    <a:pt x="6137046" y="4352479"/>
                    <a:pt x="6276398" y="4352479"/>
                  </a:cubicBezTo>
                  <a:cubicBezTo>
                    <a:pt x="6415750" y="4352479"/>
                    <a:pt x="6527230" y="4433447"/>
                    <a:pt x="6527230" y="4530212"/>
                  </a:cubicBezTo>
                  <a:close/>
                </a:path>
              </a:pathLst>
            </a:custGeom>
            <a:solidFill>
              <a:srgbClr val="6D592D"/>
            </a:solidFill>
          </p:spPr>
        </p:sp>
      </p:grpSp>
      <p:grpSp>
        <p:nvGrpSpPr>
          <p:cNvPr id="35" name="Group 6">
            <a:extLst>
              <a:ext uri="{FF2B5EF4-FFF2-40B4-BE49-F238E27FC236}">
                <a16:creationId xmlns="" xmlns:a16="http://schemas.microsoft.com/office/drawing/2014/main" id="{66B7AA56-C4BA-47BB-9D7A-31DEFF4DAEBC}"/>
              </a:ext>
            </a:extLst>
          </p:cNvPr>
          <p:cNvGrpSpPr/>
          <p:nvPr/>
        </p:nvGrpSpPr>
        <p:grpSpPr>
          <a:xfrm>
            <a:off x="4270159" y="2071913"/>
            <a:ext cx="6991440" cy="955372"/>
            <a:chOff x="0" y="0"/>
            <a:chExt cx="4666445" cy="5710387"/>
          </a:xfrm>
        </p:grpSpPr>
        <p:sp>
          <p:nvSpPr>
            <p:cNvPr id="36" name="Freeform 7">
              <a:extLst>
                <a:ext uri="{FF2B5EF4-FFF2-40B4-BE49-F238E27FC236}">
                  <a16:creationId xmlns="" xmlns:a16="http://schemas.microsoft.com/office/drawing/2014/main" id="{A54E5EBE-862D-4AD5-B38C-D1555DA3C883}"/>
                </a:ext>
              </a:extLst>
            </p:cNvPr>
            <p:cNvSpPr/>
            <p:nvPr/>
          </p:nvSpPr>
          <p:spPr>
            <a:xfrm>
              <a:off x="92710" y="106680"/>
              <a:ext cx="4562304" cy="5591007"/>
            </a:xfrm>
            <a:custGeom>
              <a:avLst/>
              <a:gdLst/>
              <a:ahLst/>
              <a:cxnLst/>
              <a:rect l="l" t="t" r="r" b="b"/>
              <a:pathLst>
                <a:path w="4562304" h="5591007">
                  <a:moveTo>
                    <a:pt x="4535635" y="5401776"/>
                  </a:moveTo>
                  <a:cubicBezTo>
                    <a:pt x="4535635" y="5489407"/>
                    <a:pt x="4459435" y="5560526"/>
                    <a:pt x="4378154" y="5560526"/>
                  </a:cubicBezTo>
                  <a:lnTo>
                    <a:pt x="66040" y="5560526"/>
                  </a:lnTo>
                  <a:cubicBezTo>
                    <a:pt x="43180" y="5560526"/>
                    <a:pt x="20320" y="5555446"/>
                    <a:pt x="0" y="5546557"/>
                  </a:cubicBezTo>
                  <a:cubicBezTo>
                    <a:pt x="26670" y="5574496"/>
                    <a:pt x="63500" y="5591007"/>
                    <a:pt x="123205" y="5591007"/>
                  </a:cubicBezTo>
                  <a:lnTo>
                    <a:pt x="4416254" y="5591007"/>
                  </a:lnTo>
                  <a:cubicBezTo>
                    <a:pt x="4496265" y="5591007"/>
                    <a:pt x="4562304" y="5524967"/>
                    <a:pt x="4562304" y="5444957"/>
                  </a:cubicBezTo>
                  <a:lnTo>
                    <a:pt x="4562304" y="95250"/>
                  </a:lnTo>
                  <a:cubicBezTo>
                    <a:pt x="4562304" y="58420"/>
                    <a:pt x="4548335" y="25400"/>
                    <a:pt x="4526744" y="0"/>
                  </a:cubicBezTo>
                  <a:cubicBezTo>
                    <a:pt x="4533094" y="16510"/>
                    <a:pt x="4535635" y="34290"/>
                    <a:pt x="4535635" y="52070"/>
                  </a:cubicBezTo>
                  <a:lnTo>
                    <a:pt x="4535635" y="5401776"/>
                  </a:lnTo>
                  <a:lnTo>
                    <a:pt x="4535635" y="5401776"/>
                  </a:lnTo>
                  <a:close/>
                </a:path>
              </a:pathLst>
            </a:custGeom>
            <a:solidFill>
              <a:srgbClr val="6D592D"/>
            </a:solidFill>
          </p:spPr>
        </p:sp>
        <p:sp>
          <p:nvSpPr>
            <p:cNvPr id="37" name="Freeform 8">
              <a:extLst>
                <a:ext uri="{FF2B5EF4-FFF2-40B4-BE49-F238E27FC236}">
                  <a16:creationId xmlns="" xmlns:a16="http://schemas.microsoft.com/office/drawing/2014/main" id="{286A4276-B786-48D9-B251-ABE670A1F886}"/>
                </a:ext>
              </a:extLst>
            </p:cNvPr>
            <p:cNvSpPr/>
            <p:nvPr/>
          </p:nvSpPr>
          <p:spPr>
            <a:xfrm>
              <a:off x="12700" y="12700"/>
              <a:ext cx="4601675" cy="5641806"/>
            </a:xfrm>
            <a:custGeom>
              <a:avLst/>
              <a:gdLst/>
              <a:ahLst/>
              <a:cxnLst/>
              <a:rect l="l" t="t" r="r" b="b"/>
              <a:pathLst>
                <a:path w="4601675" h="5641806">
                  <a:moveTo>
                    <a:pt x="146050" y="5641806"/>
                  </a:moveTo>
                  <a:lnTo>
                    <a:pt x="4455625" y="5641806"/>
                  </a:lnTo>
                  <a:cubicBezTo>
                    <a:pt x="4535635" y="5641806"/>
                    <a:pt x="4601675" y="5575767"/>
                    <a:pt x="4601675" y="5495756"/>
                  </a:cubicBezTo>
                  <a:lnTo>
                    <a:pt x="4601675" y="146050"/>
                  </a:lnTo>
                  <a:cubicBezTo>
                    <a:pt x="4601675" y="66040"/>
                    <a:pt x="4535635" y="0"/>
                    <a:pt x="4455625" y="0"/>
                  </a:cubicBezTo>
                  <a:lnTo>
                    <a:pt x="146050" y="0"/>
                  </a:lnTo>
                  <a:cubicBezTo>
                    <a:pt x="66040" y="0"/>
                    <a:pt x="0" y="66040"/>
                    <a:pt x="0" y="146050"/>
                  </a:cubicBezTo>
                  <a:lnTo>
                    <a:pt x="0" y="5495756"/>
                  </a:lnTo>
                  <a:cubicBezTo>
                    <a:pt x="0" y="5577036"/>
                    <a:pt x="66040" y="5641806"/>
                    <a:pt x="146050" y="5641806"/>
                  </a:cubicBezTo>
                  <a:close/>
                </a:path>
              </a:pathLst>
            </a:custGeom>
            <a:solidFill>
              <a:srgbClr val="FFFFFF"/>
            </a:solidFill>
          </p:spPr>
        </p:sp>
        <p:sp>
          <p:nvSpPr>
            <p:cNvPr id="38" name="Freeform 9">
              <a:extLst>
                <a:ext uri="{FF2B5EF4-FFF2-40B4-BE49-F238E27FC236}">
                  <a16:creationId xmlns="" xmlns:a16="http://schemas.microsoft.com/office/drawing/2014/main" id="{D85D7BFC-AACC-408C-B6CD-3DD97CF4B57E}"/>
                </a:ext>
              </a:extLst>
            </p:cNvPr>
            <p:cNvSpPr/>
            <p:nvPr/>
          </p:nvSpPr>
          <p:spPr>
            <a:xfrm>
              <a:off x="0" y="0"/>
              <a:ext cx="4666445" cy="5710387"/>
            </a:xfrm>
            <a:custGeom>
              <a:avLst/>
              <a:gdLst/>
              <a:ahLst/>
              <a:cxnLst/>
              <a:rect l="l" t="t" r="r" b="b"/>
              <a:pathLst>
                <a:path w="4666445" h="5710387">
                  <a:moveTo>
                    <a:pt x="4602945" y="74930"/>
                  </a:moveTo>
                  <a:cubicBezTo>
                    <a:pt x="4575004" y="30480"/>
                    <a:pt x="4525475" y="0"/>
                    <a:pt x="4468325" y="0"/>
                  </a:cubicBezTo>
                  <a:lnTo>
                    <a:pt x="158750" y="0"/>
                  </a:lnTo>
                  <a:cubicBezTo>
                    <a:pt x="71120" y="0"/>
                    <a:pt x="0" y="71120"/>
                    <a:pt x="0" y="158750"/>
                  </a:cubicBezTo>
                  <a:lnTo>
                    <a:pt x="0" y="5508456"/>
                  </a:lnTo>
                  <a:cubicBezTo>
                    <a:pt x="0" y="5560526"/>
                    <a:pt x="25400" y="5606247"/>
                    <a:pt x="63500" y="5635456"/>
                  </a:cubicBezTo>
                  <a:cubicBezTo>
                    <a:pt x="91440" y="5679906"/>
                    <a:pt x="140970" y="5710387"/>
                    <a:pt x="220161" y="5710387"/>
                  </a:cubicBezTo>
                  <a:lnTo>
                    <a:pt x="4507695" y="5710387"/>
                  </a:lnTo>
                  <a:cubicBezTo>
                    <a:pt x="4595325" y="5710387"/>
                    <a:pt x="4666445" y="5639267"/>
                    <a:pt x="4666445" y="5551637"/>
                  </a:cubicBezTo>
                  <a:lnTo>
                    <a:pt x="4666445" y="201930"/>
                  </a:lnTo>
                  <a:cubicBezTo>
                    <a:pt x="4666445" y="149860"/>
                    <a:pt x="4641045" y="104140"/>
                    <a:pt x="4602945" y="74930"/>
                  </a:cubicBezTo>
                  <a:close/>
                  <a:moveTo>
                    <a:pt x="12700" y="5508456"/>
                  </a:moveTo>
                  <a:lnTo>
                    <a:pt x="12700" y="158750"/>
                  </a:lnTo>
                  <a:cubicBezTo>
                    <a:pt x="12700" y="78740"/>
                    <a:pt x="78740" y="12700"/>
                    <a:pt x="158750" y="12700"/>
                  </a:cubicBezTo>
                  <a:lnTo>
                    <a:pt x="4468325" y="12700"/>
                  </a:lnTo>
                  <a:cubicBezTo>
                    <a:pt x="4548335" y="12700"/>
                    <a:pt x="4614375" y="78740"/>
                    <a:pt x="4614375" y="158750"/>
                  </a:cubicBezTo>
                  <a:lnTo>
                    <a:pt x="4614375" y="5508456"/>
                  </a:lnTo>
                  <a:cubicBezTo>
                    <a:pt x="4614375" y="5588467"/>
                    <a:pt x="4548335" y="5654506"/>
                    <a:pt x="4468325" y="5654506"/>
                  </a:cubicBezTo>
                  <a:lnTo>
                    <a:pt x="158750" y="5654506"/>
                  </a:lnTo>
                  <a:cubicBezTo>
                    <a:pt x="78740" y="5654506"/>
                    <a:pt x="12700" y="5589736"/>
                    <a:pt x="12700" y="5508456"/>
                  </a:cubicBezTo>
                  <a:close/>
                  <a:moveTo>
                    <a:pt x="4655015" y="5551636"/>
                  </a:moveTo>
                  <a:cubicBezTo>
                    <a:pt x="4655015" y="5631647"/>
                    <a:pt x="4587704" y="5697686"/>
                    <a:pt x="4507695" y="5697686"/>
                  </a:cubicBezTo>
                  <a:lnTo>
                    <a:pt x="220161" y="5697686"/>
                  </a:lnTo>
                  <a:cubicBezTo>
                    <a:pt x="157480" y="5697686"/>
                    <a:pt x="120650" y="5681176"/>
                    <a:pt x="93980" y="5653236"/>
                  </a:cubicBezTo>
                  <a:cubicBezTo>
                    <a:pt x="114300" y="5662126"/>
                    <a:pt x="135890" y="5667206"/>
                    <a:pt x="160020" y="5667206"/>
                  </a:cubicBezTo>
                  <a:lnTo>
                    <a:pt x="4469595" y="5667206"/>
                  </a:lnTo>
                  <a:cubicBezTo>
                    <a:pt x="4557225" y="5667206"/>
                    <a:pt x="4628345" y="5596086"/>
                    <a:pt x="4628345" y="5508456"/>
                  </a:cubicBezTo>
                  <a:lnTo>
                    <a:pt x="4628345" y="158750"/>
                  </a:lnTo>
                  <a:cubicBezTo>
                    <a:pt x="4628345" y="140970"/>
                    <a:pt x="4624535" y="123190"/>
                    <a:pt x="4619454" y="106680"/>
                  </a:cubicBezTo>
                  <a:cubicBezTo>
                    <a:pt x="4641045" y="132080"/>
                    <a:pt x="4655015" y="165100"/>
                    <a:pt x="4655015" y="201930"/>
                  </a:cubicBezTo>
                  <a:lnTo>
                    <a:pt x="4655015" y="5551636"/>
                  </a:lnTo>
                  <a:cubicBezTo>
                    <a:pt x="4655015" y="5551636"/>
                    <a:pt x="4655015" y="5551636"/>
                    <a:pt x="4655015" y="5551636"/>
                  </a:cubicBezTo>
                  <a:close/>
                </a:path>
              </a:pathLst>
            </a:custGeom>
            <a:solidFill>
              <a:srgbClr val="6D592D"/>
            </a:solidFill>
          </p:spPr>
        </p:sp>
      </p:grpSp>
      <p:sp>
        <p:nvSpPr>
          <p:cNvPr id="41" name="AutoShape 12">
            <a:extLst>
              <a:ext uri="{FF2B5EF4-FFF2-40B4-BE49-F238E27FC236}">
                <a16:creationId xmlns="" xmlns:a16="http://schemas.microsoft.com/office/drawing/2014/main" id="{519DEA28-B945-4A58-B55A-8937C3213361}"/>
              </a:ext>
            </a:extLst>
          </p:cNvPr>
          <p:cNvSpPr/>
          <p:nvPr/>
        </p:nvSpPr>
        <p:spPr>
          <a:xfrm>
            <a:off x="5571950" y="2763946"/>
            <a:ext cx="3415323" cy="0"/>
          </a:xfrm>
          <a:prstGeom prst="line">
            <a:avLst/>
          </a:prstGeom>
          <a:ln w="19050" cap="rnd">
            <a:solidFill>
              <a:srgbClr val="6D592D"/>
            </a:solidFill>
            <a:prstDash val="sysDot"/>
            <a:headEnd type="none" w="sm" len="sm"/>
            <a:tailEnd type="none" w="sm" len="sm"/>
          </a:ln>
        </p:spPr>
      </p:sp>
      <p:pic>
        <p:nvPicPr>
          <p:cNvPr id="42" name="Picture 13">
            <a:extLst>
              <a:ext uri="{FF2B5EF4-FFF2-40B4-BE49-F238E27FC236}">
                <a16:creationId xmlns="" xmlns:a16="http://schemas.microsoft.com/office/drawing/2014/main" id="{6D57D219-ABAB-4C85-B509-12990F79983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250955" y="5936665"/>
            <a:ext cx="482523" cy="482523"/>
          </a:xfrm>
          <a:prstGeom prst="rect">
            <a:avLst/>
          </a:prstGeom>
        </p:spPr>
      </p:pic>
      <p:pic>
        <p:nvPicPr>
          <p:cNvPr id="43" name="Picture 14">
            <a:extLst>
              <a:ext uri="{FF2B5EF4-FFF2-40B4-BE49-F238E27FC236}">
                <a16:creationId xmlns="" xmlns:a16="http://schemas.microsoft.com/office/drawing/2014/main" id="{E6650EAB-8DEC-4E7F-9A0B-BA311AFE20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2498" y="5988076"/>
            <a:ext cx="910775" cy="1060583"/>
          </a:xfrm>
          <a:prstGeom prst="rect">
            <a:avLst/>
          </a:prstGeom>
        </p:spPr>
      </p:pic>
      <p:grpSp>
        <p:nvGrpSpPr>
          <p:cNvPr id="44" name="Group 15">
            <a:extLst>
              <a:ext uri="{FF2B5EF4-FFF2-40B4-BE49-F238E27FC236}">
                <a16:creationId xmlns="" xmlns:a16="http://schemas.microsoft.com/office/drawing/2014/main" id="{954F5A52-33BC-4BBC-B91E-4410D2E4FE21}"/>
              </a:ext>
            </a:extLst>
          </p:cNvPr>
          <p:cNvGrpSpPr/>
          <p:nvPr/>
        </p:nvGrpSpPr>
        <p:grpSpPr>
          <a:xfrm>
            <a:off x="447290" y="610517"/>
            <a:ext cx="1589460" cy="472148"/>
            <a:chOff x="0" y="0"/>
            <a:chExt cx="6442998" cy="1913890"/>
          </a:xfrm>
        </p:grpSpPr>
        <p:sp>
          <p:nvSpPr>
            <p:cNvPr id="45" name="Freeform 16">
              <a:extLst>
                <a:ext uri="{FF2B5EF4-FFF2-40B4-BE49-F238E27FC236}">
                  <a16:creationId xmlns="" xmlns:a16="http://schemas.microsoft.com/office/drawing/2014/main" id="{B90D08E2-9284-4193-B0F0-135AD5676719}"/>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47" name="Google Shape;363;p37">
            <a:extLst>
              <a:ext uri="{FF2B5EF4-FFF2-40B4-BE49-F238E27FC236}">
                <a16:creationId xmlns="" xmlns:a16="http://schemas.microsoft.com/office/drawing/2014/main" id="{BB66E6D0-6089-4CDB-B6BB-6DDD42FA9DDB}"/>
              </a:ext>
            </a:extLst>
          </p:cNvPr>
          <p:cNvSpPr txBox="1">
            <a:spLocks/>
          </p:cNvSpPr>
          <p:nvPr/>
        </p:nvSpPr>
        <p:spPr>
          <a:xfrm>
            <a:off x="2624917" y="713877"/>
            <a:ext cx="7704000" cy="5727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b="1" dirty="0">
                <a:solidFill>
                  <a:srgbClr val="FF0000"/>
                </a:solidFill>
                <a:latin typeface="+mn-lt"/>
              </a:rPr>
              <a:t>NỘI DUNG BÀI HỌC</a:t>
            </a:r>
          </a:p>
        </p:txBody>
      </p:sp>
      <p:sp>
        <p:nvSpPr>
          <p:cNvPr id="53" name="TextBox 52">
            <a:extLst>
              <a:ext uri="{FF2B5EF4-FFF2-40B4-BE49-F238E27FC236}">
                <a16:creationId xmlns="" xmlns:a16="http://schemas.microsoft.com/office/drawing/2014/main" id="{41D1CC81-5FCB-45D9-B500-B1162B231ACD}"/>
              </a:ext>
            </a:extLst>
          </p:cNvPr>
          <p:cNvSpPr txBox="1"/>
          <p:nvPr/>
        </p:nvSpPr>
        <p:spPr>
          <a:xfrm>
            <a:off x="4270159" y="2216310"/>
            <a:ext cx="7102136" cy="430887"/>
          </a:xfrm>
          <a:prstGeom prst="rect">
            <a:avLst/>
          </a:prstGeom>
          <a:noFill/>
        </p:spPr>
        <p:txBody>
          <a:bodyPr wrap="square">
            <a:spAutoFit/>
          </a:bodyPr>
          <a:lstStyle/>
          <a:p>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Giới</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thiệu</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chung</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về</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dirty="0">
              <a:solidFill>
                <a:srgbClr val="0070C0"/>
              </a:solidFill>
              <a:latin typeface="Arial" panose="020B0604020202020204" pitchFamily="34" charset="0"/>
              <a:cs typeface="Arial" panose="020B0604020202020204" pitchFamily="34" charset="0"/>
            </a:endParaRPr>
          </a:p>
        </p:txBody>
      </p:sp>
      <p:grpSp>
        <p:nvGrpSpPr>
          <p:cNvPr id="54" name="Group 6">
            <a:extLst>
              <a:ext uri="{FF2B5EF4-FFF2-40B4-BE49-F238E27FC236}">
                <a16:creationId xmlns="" xmlns:a16="http://schemas.microsoft.com/office/drawing/2014/main" id="{FD2E4103-1AC0-463B-A672-AF9D133D8BCE}"/>
              </a:ext>
            </a:extLst>
          </p:cNvPr>
          <p:cNvGrpSpPr/>
          <p:nvPr/>
        </p:nvGrpSpPr>
        <p:grpSpPr>
          <a:xfrm>
            <a:off x="4255914" y="3226633"/>
            <a:ext cx="7084739" cy="955372"/>
            <a:chOff x="0" y="0"/>
            <a:chExt cx="4666445" cy="5710387"/>
          </a:xfrm>
        </p:grpSpPr>
        <p:sp>
          <p:nvSpPr>
            <p:cNvPr id="55" name="Freeform 7">
              <a:extLst>
                <a:ext uri="{FF2B5EF4-FFF2-40B4-BE49-F238E27FC236}">
                  <a16:creationId xmlns="" xmlns:a16="http://schemas.microsoft.com/office/drawing/2014/main" id="{223BC6BF-3F26-4CFD-9F6F-4CBD95A05EAE}"/>
                </a:ext>
              </a:extLst>
            </p:cNvPr>
            <p:cNvSpPr/>
            <p:nvPr/>
          </p:nvSpPr>
          <p:spPr>
            <a:xfrm>
              <a:off x="92710" y="106680"/>
              <a:ext cx="4562304" cy="5591007"/>
            </a:xfrm>
            <a:custGeom>
              <a:avLst/>
              <a:gdLst/>
              <a:ahLst/>
              <a:cxnLst/>
              <a:rect l="l" t="t" r="r" b="b"/>
              <a:pathLst>
                <a:path w="4562304" h="5591007">
                  <a:moveTo>
                    <a:pt x="4535635" y="5401776"/>
                  </a:moveTo>
                  <a:cubicBezTo>
                    <a:pt x="4535635" y="5489407"/>
                    <a:pt x="4459435" y="5560526"/>
                    <a:pt x="4378154" y="5560526"/>
                  </a:cubicBezTo>
                  <a:lnTo>
                    <a:pt x="66040" y="5560526"/>
                  </a:lnTo>
                  <a:cubicBezTo>
                    <a:pt x="43180" y="5560526"/>
                    <a:pt x="20320" y="5555446"/>
                    <a:pt x="0" y="5546557"/>
                  </a:cubicBezTo>
                  <a:cubicBezTo>
                    <a:pt x="26670" y="5574496"/>
                    <a:pt x="63500" y="5591007"/>
                    <a:pt x="123205" y="5591007"/>
                  </a:cubicBezTo>
                  <a:lnTo>
                    <a:pt x="4416254" y="5591007"/>
                  </a:lnTo>
                  <a:cubicBezTo>
                    <a:pt x="4496265" y="5591007"/>
                    <a:pt x="4562304" y="5524967"/>
                    <a:pt x="4562304" y="5444957"/>
                  </a:cubicBezTo>
                  <a:lnTo>
                    <a:pt x="4562304" y="95250"/>
                  </a:lnTo>
                  <a:cubicBezTo>
                    <a:pt x="4562304" y="58420"/>
                    <a:pt x="4548335" y="25400"/>
                    <a:pt x="4526744" y="0"/>
                  </a:cubicBezTo>
                  <a:cubicBezTo>
                    <a:pt x="4533094" y="16510"/>
                    <a:pt x="4535635" y="34290"/>
                    <a:pt x="4535635" y="52070"/>
                  </a:cubicBezTo>
                  <a:lnTo>
                    <a:pt x="4535635" y="5401776"/>
                  </a:lnTo>
                  <a:lnTo>
                    <a:pt x="4535635" y="5401776"/>
                  </a:lnTo>
                  <a:close/>
                </a:path>
              </a:pathLst>
            </a:custGeom>
            <a:solidFill>
              <a:srgbClr val="6D592D"/>
            </a:solidFill>
          </p:spPr>
        </p:sp>
        <p:sp>
          <p:nvSpPr>
            <p:cNvPr id="56" name="Freeform 8">
              <a:extLst>
                <a:ext uri="{FF2B5EF4-FFF2-40B4-BE49-F238E27FC236}">
                  <a16:creationId xmlns="" xmlns:a16="http://schemas.microsoft.com/office/drawing/2014/main" id="{5F43D8E7-015C-456F-B94B-5E806C54D12A}"/>
                </a:ext>
              </a:extLst>
            </p:cNvPr>
            <p:cNvSpPr/>
            <p:nvPr/>
          </p:nvSpPr>
          <p:spPr>
            <a:xfrm>
              <a:off x="12700" y="12700"/>
              <a:ext cx="4601675" cy="5641806"/>
            </a:xfrm>
            <a:custGeom>
              <a:avLst/>
              <a:gdLst/>
              <a:ahLst/>
              <a:cxnLst/>
              <a:rect l="l" t="t" r="r" b="b"/>
              <a:pathLst>
                <a:path w="4601675" h="5641806">
                  <a:moveTo>
                    <a:pt x="146050" y="5641806"/>
                  </a:moveTo>
                  <a:lnTo>
                    <a:pt x="4455625" y="5641806"/>
                  </a:lnTo>
                  <a:cubicBezTo>
                    <a:pt x="4535635" y="5641806"/>
                    <a:pt x="4601675" y="5575767"/>
                    <a:pt x="4601675" y="5495756"/>
                  </a:cubicBezTo>
                  <a:lnTo>
                    <a:pt x="4601675" y="146050"/>
                  </a:lnTo>
                  <a:cubicBezTo>
                    <a:pt x="4601675" y="66040"/>
                    <a:pt x="4535635" y="0"/>
                    <a:pt x="4455625" y="0"/>
                  </a:cubicBezTo>
                  <a:lnTo>
                    <a:pt x="146050" y="0"/>
                  </a:lnTo>
                  <a:cubicBezTo>
                    <a:pt x="66040" y="0"/>
                    <a:pt x="0" y="66040"/>
                    <a:pt x="0" y="146050"/>
                  </a:cubicBezTo>
                  <a:lnTo>
                    <a:pt x="0" y="5495756"/>
                  </a:lnTo>
                  <a:cubicBezTo>
                    <a:pt x="0" y="5577036"/>
                    <a:pt x="66040" y="5641806"/>
                    <a:pt x="146050" y="5641806"/>
                  </a:cubicBezTo>
                  <a:close/>
                </a:path>
              </a:pathLst>
            </a:custGeom>
            <a:solidFill>
              <a:srgbClr val="FFFFFF"/>
            </a:solidFill>
          </p:spPr>
        </p:sp>
        <p:sp>
          <p:nvSpPr>
            <p:cNvPr id="57" name="Freeform 9">
              <a:extLst>
                <a:ext uri="{FF2B5EF4-FFF2-40B4-BE49-F238E27FC236}">
                  <a16:creationId xmlns="" xmlns:a16="http://schemas.microsoft.com/office/drawing/2014/main" id="{44DDDF71-8D9A-4CB0-BD59-C7D2AD8828C9}"/>
                </a:ext>
              </a:extLst>
            </p:cNvPr>
            <p:cNvSpPr/>
            <p:nvPr/>
          </p:nvSpPr>
          <p:spPr>
            <a:xfrm>
              <a:off x="0" y="0"/>
              <a:ext cx="4666445" cy="5710387"/>
            </a:xfrm>
            <a:custGeom>
              <a:avLst/>
              <a:gdLst/>
              <a:ahLst/>
              <a:cxnLst/>
              <a:rect l="l" t="t" r="r" b="b"/>
              <a:pathLst>
                <a:path w="4666445" h="5710387">
                  <a:moveTo>
                    <a:pt x="4602945" y="74930"/>
                  </a:moveTo>
                  <a:cubicBezTo>
                    <a:pt x="4575004" y="30480"/>
                    <a:pt x="4525475" y="0"/>
                    <a:pt x="4468325" y="0"/>
                  </a:cubicBezTo>
                  <a:lnTo>
                    <a:pt x="158750" y="0"/>
                  </a:lnTo>
                  <a:cubicBezTo>
                    <a:pt x="71120" y="0"/>
                    <a:pt x="0" y="71120"/>
                    <a:pt x="0" y="158750"/>
                  </a:cubicBezTo>
                  <a:lnTo>
                    <a:pt x="0" y="5508456"/>
                  </a:lnTo>
                  <a:cubicBezTo>
                    <a:pt x="0" y="5560526"/>
                    <a:pt x="25400" y="5606247"/>
                    <a:pt x="63500" y="5635456"/>
                  </a:cubicBezTo>
                  <a:cubicBezTo>
                    <a:pt x="91440" y="5679906"/>
                    <a:pt x="140970" y="5710387"/>
                    <a:pt x="220161" y="5710387"/>
                  </a:cubicBezTo>
                  <a:lnTo>
                    <a:pt x="4507695" y="5710387"/>
                  </a:lnTo>
                  <a:cubicBezTo>
                    <a:pt x="4595325" y="5710387"/>
                    <a:pt x="4666445" y="5639267"/>
                    <a:pt x="4666445" y="5551637"/>
                  </a:cubicBezTo>
                  <a:lnTo>
                    <a:pt x="4666445" y="201930"/>
                  </a:lnTo>
                  <a:cubicBezTo>
                    <a:pt x="4666445" y="149860"/>
                    <a:pt x="4641045" y="104140"/>
                    <a:pt x="4602945" y="74930"/>
                  </a:cubicBezTo>
                  <a:close/>
                  <a:moveTo>
                    <a:pt x="12700" y="5508456"/>
                  </a:moveTo>
                  <a:lnTo>
                    <a:pt x="12700" y="158750"/>
                  </a:lnTo>
                  <a:cubicBezTo>
                    <a:pt x="12700" y="78740"/>
                    <a:pt x="78740" y="12700"/>
                    <a:pt x="158750" y="12700"/>
                  </a:cubicBezTo>
                  <a:lnTo>
                    <a:pt x="4468325" y="12700"/>
                  </a:lnTo>
                  <a:cubicBezTo>
                    <a:pt x="4548335" y="12700"/>
                    <a:pt x="4614375" y="78740"/>
                    <a:pt x="4614375" y="158750"/>
                  </a:cubicBezTo>
                  <a:lnTo>
                    <a:pt x="4614375" y="5508456"/>
                  </a:lnTo>
                  <a:cubicBezTo>
                    <a:pt x="4614375" y="5588467"/>
                    <a:pt x="4548335" y="5654506"/>
                    <a:pt x="4468325" y="5654506"/>
                  </a:cubicBezTo>
                  <a:lnTo>
                    <a:pt x="158750" y="5654506"/>
                  </a:lnTo>
                  <a:cubicBezTo>
                    <a:pt x="78740" y="5654506"/>
                    <a:pt x="12700" y="5589736"/>
                    <a:pt x="12700" y="5508456"/>
                  </a:cubicBezTo>
                  <a:close/>
                  <a:moveTo>
                    <a:pt x="4655015" y="5551636"/>
                  </a:moveTo>
                  <a:cubicBezTo>
                    <a:pt x="4655015" y="5631647"/>
                    <a:pt x="4587704" y="5697686"/>
                    <a:pt x="4507695" y="5697686"/>
                  </a:cubicBezTo>
                  <a:lnTo>
                    <a:pt x="220161" y="5697686"/>
                  </a:lnTo>
                  <a:cubicBezTo>
                    <a:pt x="157480" y="5697686"/>
                    <a:pt x="120650" y="5681176"/>
                    <a:pt x="93980" y="5653236"/>
                  </a:cubicBezTo>
                  <a:cubicBezTo>
                    <a:pt x="114300" y="5662126"/>
                    <a:pt x="135890" y="5667206"/>
                    <a:pt x="160020" y="5667206"/>
                  </a:cubicBezTo>
                  <a:lnTo>
                    <a:pt x="4469595" y="5667206"/>
                  </a:lnTo>
                  <a:cubicBezTo>
                    <a:pt x="4557225" y="5667206"/>
                    <a:pt x="4628345" y="5596086"/>
                    <a:pt x="4628345" y="5508456"/>
                  </a:cubicBezTo>
                  <a:lnTo>
                    <a:pt x="4628345" y="158750"/>
                  </a:lnTo>
                  <a:cubicBezTo>
                    <a:pt x="4628345" y="140970"/>
                    <a:pt x="4624535" y="123190"/>
                    <a:pt x="4619454" y="106680"/>
                  </a:cubicBezTo>
                  <a:cubicBezTo>
                    <a:pt x="4641045" y="132080"/>
                    <a:pt x="4655015" y="165100"/>
                    <a:pt x="4655015" y="201930"/>
                  </a:cubicBezTo>
                  <a:lnTo>
                    <a:pt x="4655015" y="5551636"/>
                  </a:lnTo>
                  <a:cubicBezTo>
                    <a:pt x="4655015" y="5551636"/>
                    <a:pt x="4655015" y="5551636"/>
                    <a:pt x="4655015" y="5551636"/>
                  </a:cubicBezTo>
                  <a:close/>
                </a:path>
              </a:pathLst>
            </a:custGeom>
            <a:solidFill>
              <a:srgbClr val="6D592D"/>
            </a:solidFill>
          </p:spPr>
        </p:sp>
      </p:grpSp>
      <p:sp>
        <p:nvSpPr>
          <p:cNvPr id="58" name="AutoShape 12">
            <a:extLst>
              <a:ext uri="{FF2B5EF4-FFF2-40B4-BE49-F238E27FC236}">
                <a16:creationId xmlns="" xmlns:a16="http://schemas.microsoft.com/office/drawing/2014/main" id="{C12E8586-66D4-4DA7-BE8F-4320D3BA732D}"/>
              </a:ext>
            </a:extLst>
          </p:cNvPr>
          <p:cNvSpPr/>
          <p:nvPr/>
        </p:nvSpPr>
        <p:spPr>
          <a:xfrm>
            <a:off x="5557706" y="3918666"/>
            <a:ext cx="3415323" cy="0"/>
          </a:xfrm>
          <a:prstGeom prst="line">
            <a:avLst/>
          </a:prstGeom>
          <a:ln w="19050" cap="rnd">
            <a:solidFill>
              <a:srgbClr val="6D592D"/>
            </a:solidFill>
            <a:prstDash val="sysDot"/>
            <a:headEnd type="none" w="sm" len="sm"/>
            <a:tailEnd type="none" w="sm" len="sm"/>
          </a:ln>
        </p:spPr>
      </p:sp>
      <p:sp>
        <p:nvSpPr>
          <p:cNvPr id="59" name="TextBox 58">
            <a:extLst>
              <a:ext uri="{FF2B5EF4-FFF2-40B4-BE49-F238E27FC236}">
                <a16:creationId xmlns="" xmlns:a16="http://schemas.microsoft.com/office/drawing/2014/main" id="{AD092689-DBDC-41E1-BEC7-6E711795A06A}"/>
              </a:ext>
            </a:extLst>
          </p:cNvPr>
          <p:cNvSpPr txBox="1"/>
          <p:nvPr/>
        </p:nvSpPr>
        <p:spPr>
          <a:xfrm>
            <a:off x="4270159" y="3230980"/>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0" name="Group 6">
            <a:extLst>
              <a:ext uri="{FF2B5EF4-FFF2-40B4-BE49-F238E27FC236}">
                <a16:creationId xmlns="" xmlns:a16="http://schemas.microsoft.com/office/drawing/2014/main" id="{1EE6D819-C24E-4CBC-B655-1240BA5A62DB}"/>
              </a:ext>
            </a:extLst>
          </p:cNvPr>
          <p:cNvGrpSpPr/>
          <p:nvPr/>
        </p:nvGrpSpPr>
        <p:grpSpPr>
          <a:xfrm>
            <a:off x="4255915" y="4418803"/>
            <a:ext cx="7102136" cy="955372"/>
            <a:chOff x="0" y="0"/>
            <a:chExt cx="4666445" cy="5710387"/>
          </a:xfrm>
        </p:grpSpPr>
        <p:sp>
          <p:nvSpPr>
            <p:cNvPr id="61" name="Freeform 7">
              <a:extLst>
                <a:ext uri="{FF2B5EF4-FFF2-40B4-BE49-F238E27FC236}">
                  <a16:creationId xmlns="" xmlns:a16="http://schemas.microsoft.com/office/drawing/2014/main" id="{7EDC671B-C62D-42DF-9463-53722BC782B2}"/>
                </a:ext>
              </a:extLst>
            </p:cNvPr>
            <p:cNvSpPr/>
            <p:nvPr/>
          </p:nvSpPr>
          <p:spPr>
            <a:xfrm>
              <a:off x="92710" y="106680"/>
              <a:ext cx="4562304" cy="5591007"/>
            </a:xfrm>
            <a:custGeom>
              <a:avLst/>
              <a:gdLst/>
              <a:ahLst/>
              <a:cxnLst/>
              <a:rect l="l" t="t" r="r" b="b"/>
              <a:pathLst>
                <a:path w="4562304" h="5591007">
                  <a:moveTo>
                    <a:pt x="4535635" y="5401776"/>
                  </a:moveTo>
                  <a:cubicBezTo>
                    <a:pt x="4535635" y="5489407"/>
                    <a:pt x="4459435" y="5560526"/>
                    <a:pt x="4378154" y="5560526"/>
                  </a:cubicBezTo>
                  <a:lnTo>
                    <a:pt x="66040" y="5560526"/>
                  </a:lnTo>
                  <a:cubicBezTo>
                    <a:pt x="43180" y="5560526"/>
                    <a:pt x="20320" y="5555446"/>
                    <a:pt x="0" y="5546557"/>
                  </a:cubicBezTo>
                  <a:cubicBezTo>
                    <a:pt x="26670" y="5574496"/>
                    <a:pt x="63500" y="5591007"/>
                    <a:pt x="123205" y="5591007"/>
                  </a:cubicBezTo>
                  <a:lnTo>
                    <a:pt x="4416254" y="5591007"/>
                  </a:lnTo>
                  <a:cubicBezTo>
                    <a:pt x="4496265" y="5591007"/>
                    <a:pt x="4562304" y="5524967"/>
                    <a:pt x="4562304" y="5444957"/>
                  </a:cubicBezTo>
                  <a:lnTo>
                    <a:pt x="4562304" y="95250"/>
                  </a:lnTo>
                  <a:cubicBezTo>
                    <a:pt x="4562304" y="58420"/>
                    <a:pt x="4548335" y="25400"/>
                    <a:pt x="4526744" y="0"/>
                  </a:cubicBezTo>
                  <a:cubicBezTo>
                    <a:pt x="4533094" y="16510"/>
                    <a:pt x="4535635" y="34290"/>
                    <a:pt x="4535635" y="52070"/>
                  </a:cubicBezTo>
                  <a:lnTo>
                    <a:pt x="4535635" y="5401776"/>
                  </a:lnTo>
                  <a:lnTo>
                    <a:pt x="4535635" y="5401776"/>
                  </a:lnTo>
                  <a:close/>
                </a:path>
              </a:pathLst>
            </a:custGeom>
            <a:solidFill>
              <a:srgbClr val="6D592D"/>
            </a:solidFill>
          </p:spPr>
        </p:sp>
        <p:sp>
          <p:nvSpPr>
            <p:cNvPr id="62" name="Freeform 8">
              <a:extLst>
                <a:ext uri="{FF2B5EF4-FFF2-40B4-BE49-F238E27FC236}">
                  <a16:creationId xmlns="" xmlns:a16="http://schemas.microsoft.com/office/drawing/2014/main" id="{A25C8432-B6DF-4A09-8EBE-A834A1E40C8B}"/>
                </a:ext>
              </a:extLst>
            </p:cNvPr>
            <p:cNvSpPr/>
            <p:nvPr/>
          </p:nvSpPr>
          <p:spPr>
            <a:xfrm>
              <a:off x="12700" y="12700"/>
              <a:ext cx="4601675" cy="5641806"/>
            </a:xfrm>
            <a:custGeom>
              <a:avLst/>
              <a:gdLst/>
              <a:ahLst/>
              <a:cxnLst/>
              <a:rect l="l" t="t" r="r" b="b"/>
              <a:pathLst>
                <a:path w="4601675" h="5641806">
                  <a:moveTo>
                    <a:pt x="146050" y="5641806"/>
                  </a:moveTo>
                  <a:lnTo>
                    <a:pt x="4455625" y="5641806"/>
                  </a:lnTo>
                  <a:cubicBezTo>
                    <a:pt x="4535635" y="5641806"/>
                    <a:pt x="4601675" y="5575767"/>
                    <a:pt x="4601675" y="5495756"/>
                  </a:cubicBezTo>
                  <a:lnTo>
                    <a:pt x="4601675" y="146050"/>
                  </a:lnTo>
                  <a:cubicBezTo>
                    <a:pt x="4601675" y="66040"/>
                    <a:pt x="4535635" y="0"/>
                    <a:pt x="4455625" y="0"/>
                  </a:cubicBezTo>
                  <a:lnTo>
                    <a:pt x="146050" y="0"/>
                  </a:lnTo>
                  <a:cubicBezTo>
                    <a:pt x="66040" y="0"/>
                    <a:pt x="0" y="66040"/>
                    <a:pt x="0" y="146050"/>
                  </a:cubicBezTo>
                  <a:lnTo>
                    <a:pt x="0" y="5495756"/>
                  </a:lnTo>
                  <a:cubicBezTo>
                    <a:pt x="0" y="5577036"/>
                    <a:pt x="66040" y="5641806"/>
                    <a:pt x="146050" y="5641806"/>
                  </a:cubicBezTo>
                  <a:close/>
                </a:path>
              </a:pathLst>
            </a:custGeom>
            <a:solidFill>
              <a:srgbClr val="FFFFFF"/>
            </a:solidFill>
          </p:spPr>
        </p:sp>
        <p:sp>
          <p:nvSpPr>
            <p:cNvPr id="63" name="Freeform 9">
              <a:extLst>
                <a:ext uri="{FF2B5EF4-FFF2-40B4-BE49-F238E27FC236}">
                  <a16:creationId xmlns="" xmlns:a16="http://schemas.microsoft.com/office/drawing/2014/main" id="{D93E7CB1-65E3-47D5-B44B-48FF41BFBB21}"/>
                </a:ext>
              </a:extLst>
            </p:cNvPr>
            <p:cNvSpPr/>
            <p:nvPr/>
          </p:nvSpPr>
          <p:spPr>
            <a:xfrm>
              <a:off x="0" y="0"/>
              <a:ext cx="4666445" cy="5710387"/>
            </a:xfrm>
            <a:custGeom>
              <a:avLst/>
              <a:gdLst/>
              <a:ahLst/>
              <a:cxnLst/>
              <a:rect l="l" t="t" r="r" b="b"/>
              <a:pathLst>
                <a:path w="4666445" h="5710387">
                  <a:moveTo>
                    <a:pt x="4602945" y="74930"/>
                  </a:moveTo>
                  <a:cubicBezTo>
                    <a:pt x="4575004" y="30480"/>
                    <a:pt x="4525475" y="0"/>
                    <a:pt x="4468325" y="0"/>
                  </a:cubicBezTo>
                  <a:lnTo>
                    <a:pt x="158750" y="0"/>
                  </a:lnTo>
                  <a:cubicBezTo>
                    <a:pt x="71120" y="0"/>
                    <a:pt x="0" y="71120"/>
                    <a:pt x="0" y="158750"/>
                  </a:cubicBezTo>
                  <a:lnTo>
                    <a:pt x="0" y="5508456"/>
                  </a:lnTo>
                  <a:cubicBezTo>
                    <a:pt x="0" y="5560526"/>
                    <a:pt x="25400" y="5606247"/>
                    <a:pt x="63500" y="5635456"/>
                  </a:cubicBezTo>
                  <a:cubicBezTo>
                    <a:pt x="91440" y="5679906"/>
                    <a:pt x="140970" y="5710387"/>
                    <a:pt x="220161" y="5710387"/>
                  </a:cubicBezTo>
                  <a:lnTo>
                    <a:pt x="4507695" y="5710387"/>
                  </a:lnTo>
                  <a:cubicBezTo>
                    <a:pt x="4595325" y="5710387"/>
                    <a:pt x="4666445" y="5639267"/>
                    <a:pt x="4666445" y="5551637"/>
                  </a:cubicBezTo>
                  <a:lnTo>
                    <a:pt x="4666445" y="201930"/>
                  </a:lnTo>
                  <a:cubicBezTo>
                    <a:pt x="4666445" y="149860"/>
                    <a:pt x="4641045" y="104140"/>
                    <a:pt x="4602945" y="74930"/>
                  </a:cubicBezTo>
                  <a:close/>
                  <a:moveTo>
                    <a:pt x="12700" y="5508456"/>
                  </a:moveTo>
                  <a:lnTo>
                    <a:pt x="12700" y="158750"/>
                  </a:lnTo>
                  <a:cubicBezTo>
                    <a:pt x="12700" y="78740"/>
                    <a:pt x="78740" y="12700"/>
                    <a:pt x="158750" y="12700"/>
                  </a:cubicBezTo>
                  <a:lnTo>
                    <a:pt x="4468325" y="12700"/>
                  </a:lnTo>
                  <a:cubicBezTo>
                    <a:pt x="4548335" y="12700"/>
                    <a:pt x="4614375" y="78740"/>
                    <a:pt x="4614375" y="158750"/>
                  </a:cubicBezTo>
                  <a:lnTo>
                    <a:pt x="4614375" y="5508456"/>
                  </a:lnTo>
                  <a:cubicBezTo>
                    <a:pt x="4614375" y="5588467"/>
                    <a:pt x="4548335" y="5654506"/>
                    <a:pt x="4468325" y="5654506"/>
                  </a:cubicBezTo>
                  <a:lnTo>
                    <a:pt x="158750" y="5654506"/>
                  </a:lnTo>
                  <a:cubicBezTo>
                    <a:pt x="78740" y="5654506"/>
                    <a:pt x="12700" y="5589736"/>
                    <a:pt x="12700" y="5508456"/>
                  </a:cubicBezTo>
                  <a:close/>
                  <a:moveTo>
                    <a:pt x="4655015" y="5551636"/>
                  </a:moveTo>
                  <a:cubicBezTo>
                    <a:pt x="4655015" y="5631647"/>
                    <a:pt x="4587704" y="5697686"/>
                    <a:pt x="4507695" y="5697686"/>
                  </a:cubicBezTo>
                  <a:lnTo>
                    <a:pt x="220161" y="5697686"/>
                  </a:lnTo>
                  <a:cubicBezTo>
                    <a:pt x="157480" y="5697686"/>
                    <a:pt x="120650" y="5681176"/>
                    <a:pt x="93980" y="5653236"/>
                  </a:cubicBezTo>
                  <a:cubicBezTo>
                    <a:pt x="114300" y="5662126"/>
                    <a:pt x="135890" y="5667206"/>
                    <a:pt x="160020" y="5667206"/>
                  </a:cubicBezTo>
                  <a:lnTo>
                    <a:pt x="4469595" y="5667206"/>
                  </a:lnTo>
                  <a:cubicBezTo>
                    <a:pt x="4557225" y="5667206"/>
                    <a:pt x="4628345" y="5596086"/>
                    <a:pt x="4628345" y="5508456"/>
                  </a:cubicBezTo>
                  <a:lnTo>
                    <a:pt x="4628345" y="158750"/>
                  </a:lnTo>
                  <a:cubicBezTo>
                    <a:pt x="4628345" y="140970"/>
                    <a:pt x="4624535" y="123190"/>
                    <a:pt x="4619454" y="106680"/>
                  </a:cubicBezTo>
                  <a:cubicBezTo>
                    <a:pt x="4641045" y="132080"/>
                    <a:pt x="4655015" y="165100"/>
                    <a:pt x="4655015" y="201930"/>
                  </a:cubicBezTo>
                  <a:lnTo>
                    <a:pt x="4655015" y="5551636"/>
                  </a:lnTo>
                  <a:cubicBezTo>
                    <a:pt x="4655015" y="5551636"/>
                    <a:pt x="4655015" y="5551636"/>
                    <a:pt x="4655015" y="5551636"/>
                  </a:cubicBezTo>
                  <a:close/>
                </a:path>
              </a:pathLst>
            </a:custGeom>
            <a:solidFill>
              <a:srgbClr val="6D592D"/>
            </a:solidFill>
          </p:spPr>
        </p:sp>
      </p:grpSp>
      <p:sp>
        <p:nvSpPr>
          <p:cNvPr id="64" name="AutoShape 12">
            <a:extLst>
              <a:ext uri="{FF2B5EF4-FFF2-40B4-BE49-F238E27FC236}">
                <a16:creationId xmlns="" xmlns:a16="http://schemas.microsoft.com/office/drawing/2014/main" id="{36DA40FE-8497-4609-B897-35BEE852F7A8}"/>
              </a:ext>
            </a:extLst>
          </p:cNvPr>
          <p:cNvSpPr/>
          <p:nvPr/>
        </p:nvSpPr>
        <p:spPr>
          <a:xfrm>
            <a:off x="5571950" y="5279511"/>
            <a:ext cx="3415323" cy="0"/>
          </a:xfrm>
          <a:prstGeom prst="line">
            <a:avLst/>
          </a:prstGeom>
          <a:ln w="19050" cap="rnd">
            <a:solidFill>
              <a:srgbClr val="6D592D"/>
            </a:solidFill>
            <a:prstDash val="sysDot"/>
            <a:headEnd type="none" w="sm" len="sm"/>
            <a:tailEnd type="none" w="sm" len="sm"/>
          </a:ln>
        </p:spPr>
      </p:sp>
      <p:sp>
        <p:nvSpPr>
          <p:cNvPr id="65" name="TextBox 64">
            <a:extLst>
              <a:ext uri="{FF2B5EF4-FFF2-40B4-BE49-F238E27FC236}">
                <a16:creationId xmlns="" xmlns:a16="http://schemas.microsoft.com/office/drawing/2014/main" id="{AC24D815-981F-4A80-8AA8-B107930E0F33}"/>
              </a:ext>
            </a:extLst>
          </p:cNvPr>
          <p:cNvSpPr txBox="1"/>
          <p:nvPr/>
        </p:nvSpPr>
        <p:spPr>
          <a:xfrm>
            <a:off x="4317767" y="4281092"/>
            <a:ext cx="7102136" cy="1045223"/>
          </a:xfrm>
          <a:prstGeom prst="rect">
            <a:avLst/>
          </a:prstGeom>
          <a:noFill/>
        </p:spPr>
        <p:txBody>
          <a:bodyPr wrap="square">
            <a:spAutoFit/>
          </a:bodyPr>
          <a:lstStyle/>
          <a:p>
            <a:pPr>
              <a:lnSpc>
                <a:spcPct val="150000"/>
              </a:lnSpc>
            </a:pP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Lập</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kế</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hoạch</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tính</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toán</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chi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phí</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cho</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việc</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và</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chăm</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sóc</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cây</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cải</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xanh</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thùng</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xốp</a:t>
            </a:r>
            <a:endParaRPr lang="en-US" sz="2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1726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par>
                                <p:cTn id="21" presetID="16" presetClass="entr" presetSubtype="21"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arn(inVertical)">
                                      <p:cBhvr>
                                        <p:cTn id="28" dur="500"/>
                                        <p:tgtEl>
                                          <p:spTgt spid="5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barn(inVertical)">
                                      <p:cBhvr>
                                        <p:cTn id="33" dur="500"/>
                                        <p:tgtEl>
                                          <p:spTgt spid="6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barn(inVertical)">
                                      <p:cBhvr>
                                        <p:cTn id="36" dur="500"/>
                                        <p:tgtEl>
                                          <p:spTgt spid="6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9"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 xmlns:a16="http://schemas.microsoft.com/office/drawing/2014/main" id="{59E16E86-AF1F-453E-A99F-4B9EDC1EC36D}"/>
              </a:ext>
            </a:extLst>
          </p:cNvPr>
          <p:cNvGrpSpPr/>
          <p:nvPr/>
        </p:nvGrpSpPr>
        <p:grpSpPr>
          <a:xfrm>
            <a:off x="4250329" y="760322"/>
            <a:ext cx="7268205" cy="2626648"/>
            <a:chOff x="390545" y="1321671"/>
            <a:chExt cx="12015787" cy="7044520"/>
          </a:xfrm>
        </p:grpSpPr>
        <p:sp>
          <p:nvSpPr>
            <p:cNvPr id="12" name="Freeform 3">
              <a:extLst>
                <a:ext uri="{FF2B5EF4-FFF2-40B4-BE49-F238E27FC236}">
                  <a16:creationId xmlns="" xmlns:a16="http://schemas.microsoft.com/office/drawing/2014/main" id="{605172D6-D0A9-4256-B412-77D8145B51CA}"/>
                </a:ext>
              </a:extLst>
            </p:cNvPr>
            <p:cNvSpPr/>
            <p:nvPr/>
          </p:nvSpPr>
          <p:spPr>
            <a:xfrm>
              <a:off x="390545" y="1321671"/>
              <a:ext cx="6388680" cy="2086525"/>
            </a:xfrm>
            <a:custGeom>
              <a:avLst/>
              <a:gdLst/>
              <a:ahLst/>
              <a:cxnLst/>
              <a:rect l="l" t="t" r="r" b="b"/>
              <a:pathLst>
                <a:path w="6388680" h="2086525">
                  <a:moveTo>
                    <a:pt x="429290" y="1050815"/>
                  </a:moveTo>
                  <a:cubicBezTo>
                    <a:pt x="429290" y="1103887"/>
                    <a:pt x="333893" y="1146344"/>
                    <a:pt x="214645" y="1146344"/>
                  </a:cubicBezTo>
                  <a:cubicBezTo>
                    <a:pt x="95398" y="1146344"/>
                    <a:pt x="0" y="1103887"/>
                    <a:pt x="0" y="1050815"/>
                  </a:cubicBezTo>
                  <a:cubicBezTo>
                    <a:pt x="0" y="997744"/>
                    <a:pt x="95398" y="955286"/>
                    <a:pt x="214645" y="955286"/>
                  </a:cubicBezTo>
                  <a:cubicBezTo>
                    <a:pt x="333893" y="955286"/>
                    <a:pt x="429290" y="997744"/>
                    <a:pt x="429290" y="1050815"/>
                  </a:cubicBezTo>
                  <a:close/>
                  <a:moveTo>
                    <a:pt x="2355133" y="0"/>
                  </a:moveTo>
                  <a:cubicBezTo>
                    <a:pt x="2235885" y="0"/>
                    <a:pt x="2140488" y="42457"/>
                    <a:pt x="2140488" y="95529"/>
                  </a:cubicBezTo>
                  <a:cubicBezTo>
                    <a:pt x="2140488" y="148600"/>
                    <a:pt x="2235885" y="191057"/>
                    <a:pt x="2355133" y="191057"/>
                  </a:cubicBezTo>
                  <a:cubicBezTo>
                    <a:pt x="2474380" y="191057"/>
                    <a:pt x="2569778" y="148600"/>
                    <a:pt x="2569778" y="95529"/>
                  </a:cubicBezTo>
                  <a:cubicBezTo>
                    <a:pt x="2569778" y="42457"/>
                    <a:pt x="2474380" y="0"/>
                    <a:pt x="2355133" y="0"/>
                  </a:cubicBezTo>
                  <a:close/>
                  <a:moveTo>
                    <a:pt x="4501582" y="0"/>
                  </a:moveTo>
                  <a:cubicBezTo>
                    <a:pt x="4382335" y="0"/>
                    <a:pt x="4286937" y="42457"/>
                    <a:pt x="4286937" y="95529"/>
                  </a:cubicBezTo>
                  <a:cubicBezTo>
                    <a:pt x="4286937" y="148600"/>
                    <a:pt x="4382335" y="191057"/>
                    <a:pt x="4501582" y="191057"/>
                  </a:cubicBezTo>
                  <a:cubicBezTo>
                    <a:pt x="4620829" y="191057"/>
                    <a:pt x="4716227" y="148600"/>
                    <a:pt x="4716227" y="95529"/>
                  </a:cubicBezTo>
                  <a:cubicBezTo>
                    <a:pt x="4716227" y="42457"/>
                    <a:pt x="4617848" y="0"/>
                    <a:pt x="4501582" y="0"/>
                  </a:cubicBezTo>
                  <a:close/>
                  <a:moveTo>
                    <a:pt x="6297240" y="955287"/>
                  </a:moveTo>
                  <a:cubicBezTo>
                    <a:pt x="6246440" y="955287"/>
                    <a:pt x="6205800" y="997744"/>
                    <a:pt x="6205800" y="1050815"/>
                  </a:cubicBezTo>
                  <a:cubicBezTo>
                    <a:pt x="6205800" y="1103887"/>
                    <a:pt x="6246440" y="1146344"/>
                    <a:pt x="6297240" y="1146344"/>
                  </a:cubicBezTo>
                  <a:cubicBezTo>
                    <a:pt x="6348040" y="1146344"/>
                    <a:pt x="6388680" y="1103887"/>
                    <a:pt x="6388680" y="1050815"/>
                  </a:cubicBezTo>
                  <a:cubicBezTo>
                    <a:pt x="6388680" y="997744"/>
                    <a:pt x="6348040" y="955287"/>
                    <a:pt x="6297240" y="955287"/>
                  </a:cubicBezTo>
                  <a:close/>
                  <a:moveTo>
                    <a:pt x="4501582" y="1903645"/>
                  </a:moveTo>
                  <a:cubicBezTo>
                    <a:pt x="4382335" y="1903645"/>
                    <a:pt x="4286937" y="1944285"/>
                    <a:pt x="4286937" y="1995085"/>
                  </a:cubicBezTo>
                  <a:cubicBezTo>
                    <a:pt x="4286937" y="2045885"/>
                    <a:pt x="4382335" y="2086525"/>
                    <a:pt x="4501582" y="2086525"/>
                  </a:cubicBezTo>
                  <a:cubicBezTo>
                    <a:pt x="4620829" y="2086525"/>
                    <a:pt x="4716227" y="2045885"/>
                    <a:pt x="4716227" y="1995085"/>
                  </a:cubicBezTo>
                  <a:cubicBezTo>
                    <a:pt x="4716227" y="1944285"/>
                    <a:pt x="4617848" y="1903645"/>
                    <a:pt x="4501582" y="1903645"/>
                  </a:cubicBezTo>
                  <a:close/>
                </a:path>
              </a:pathLst>
            </a:custGeom>
            <a:solidFill>
              <a:srgbClr val="EBC676"/>
            </a:solidFill>
          </p:spPr>
        </p:sp>
        <p:sp>
          <p:nvSpPr>
            <p:cNvPr id="13" name="Freeform 4">
              <a:extLst>
                <a:ext uri="{FF2B5EF4-FFF2-40B4-BE49-F238E27FC236}">
                  <a16:creationId xmlns="" xmlns:a16="http://schemas.microsoft.com/office/drawing/2014/main" id="{3E1AA672-A1F4-4BD4-A60A-40F6857BCC09}"/>
                </a:ext>
              </a:extLst>
            </p:cNvPr>
            <p:cNvSpPr/>
            <p:nvPr/>
          </p:nvSpPr>
          <p:spPr>
            <a:xfrm>
              <a:off x="9403054" y="2962130"/>
              <a:ext cx="3003278" cy="5404061"/>
            </a:xfrm>
            <a:custGeom>
              <a:avLst/>
              <a:gdLst/>
              <a:ahLst/>
              <a:cxnLst/>
              <a:rect l="l" t="t" r="r" b="b"/>
              <a:pathLst>
                <a:path w="6427435" h="3070376">
                  <a:moveTo>
                    <a:pt x="6424895" y="1000397"/>
                  </a:moveTo>
                  <a:lnTo>
                    <a:pt x="6362665" y="1065410"/>
                  </a:lnTo>
                  <a:lnTo>
                    <a:pt x="6424895" y="1130422"/>
                  </a:lnTo>
                  <a:lnTo>
                    <a:pt x="6398225" y="1158285"/>
                  </a:lnTo>
                  <a:lnTo>
                    <a:pt x="6335995" y="1093272"/>
                  </a:lnTo>
                  <a:lnTo>
                    <a:pt x="6275035" y="1158285"/>
                  </a:lnTo>
                  <a:lnTo>
                    <a:pt x="6248365" y="1130422"/>
                  </a:lnTo>
                  <a:lnTo>
                    <a:pt x="6310595" y="1065410"/>
                  </a:lnTo>
                  <a:lnTo>
                    <a:pt x="6248365" y="1000397"/>
                  </a:lnTo>
                  <a:lnTo>
                    <a:pt x="6275035" y="972535"/>
                  </a:lnTo>
                  <a:lnTo>
                    <a:pt x="6335995" y="1037547"/>
                  </a:lnTo>
                  <a:lnTo>
                    <a:pt x="6398225" y="972535"/>
                  </a:lnTo>
                  <a:lnTo>
                    <a:pt x="6424895" y="1000397"/>
                  </a:lnTo>
                  <a:close/>
                  <a:moveTo>
                    <a:pt x="6242015" y="111450"/>
                  </a:moveTo>
                  <a:cubicBezTo>
                    <a:pt x="6242015" y="58379"/>
                    <a:pt x="6282655" y="15921"/>
                    <a:pt x="6333455" y="15921"/>
                  </a:cubicBezTo>
                  <a:cubicBezTo>
                    <a:pt x="6384255" y="15921"/>
                    <a:pt x="6424895" y="58379"/>
                    <a:pt x="6424895" y="111450"/>
                  </a:cubicBezTo>
                  <a:cubicBezTo>
                    <a:pt x="6424895" y="164522"/>
                    <a:pt x="6384255" y="206979"/>
                    <a:pt x="6333455" y="206979"/>
                  </a:cubicBezTo>
                  <a:cubicBezTo>
                    <a:pt x="6282655" y="206979"/>
                    <a:pt x="6242015" y="164522"/>
                    <a:pt x="6242015" y="111450"/>
                  </a:cubicBezTo>
                  <a:close/>
                  <a:moveTo>
                    <a:pt x="6280115" y="111450"/>
                  </a:moveTo>
                  <a:cubicBezTo>
                    <a:pt x="6280115" y="141966"/>
                    <a:pt x="6304245" y="167175"/>
                    <a:pt x="6333455" y="167175"/>
                  </a:cubicBezTo>
                  <a:cubicBezTo>
                    <a:pt x="6362665" y="167175"/>
                    <a:pt x="6386795" y="141966"/>
                    <a:pt x="6386795" y="111450"/>
                  </a:cubicBezTo>
                  <a:cubicBezTo>
                    <a:pt x="6386795" y="80934"/>
                    <a:pt x="6362665" y="55725"/>
                    <a:pt x="6333455" y="55725"/>
                  </a:cubicBezTo>
                  <a:cubicBezTo>
                    <a:pt x="6304245" y="55725"/>
                    <a:pt x="6280115" y="80934"/>
                    <a:pt x="6280115" y="111450"/>
                  </a:cubicBezTo>
                  <a:close/>
                  <a:moveTo>
                    <a:pt x="32793" y="1065410"/>
                  </a:moveTo>
                  <a:cubicBezTo>
                    <a:pt x="32793" y="1012338"/>
                    <a:pt x="128191" y="969881"/>
                    <a:pt x="247438" y="969881"/>
                  </a:cubicBezTo>
                  <a:cubicBezTo>
                    <a:pt x="366685" y="969881"/>
                    <a:pt x="462083" y="1012338"/>
                    <a:pt x="462083" y="1065410"/>
                  </a:cubicBezTo>
                  <a:cubicBezTo>
                    <a:pt x="462083" y="1118481"/>
                    <a:pt x="366685" y="1160938"/>
                    <a:pt x="247438" y="1160938"/>
                  </a:cubicBezTo>
                  <a:cubicBezTo>
                    <a:pt x="128191" y="1160938"/>
                    <a:pt x="32793" y="1118481"/>
                    <a:pt x="32793" y="1065410"/>
                  </a:cubicBezTo>
                  <a:close/>
                  <a:moveTo>
                    <a:pt x="122228" y="1065410"/>
                  </a:moveTo>
                  <a:cubicBezTo>
                    <a:pt x="122228" y="1095926"/>
                    <a:pt x="178871" y="1121135"/>
                    <a:pt x="247438" y="1121135"/>
                  </a:cubicBezTo>
                  <a:cubicBezTo>
                    <a:pt x="316005" y="1121135"/>
                    <a:pt x="372647" y="1095926"/>
                    <a:pt x="372647" y="1065410"/>
                  </a:cubicBezTo>
                  <a:cubicBezTo>
                    <a:pt x="372647" y="1034894"/>
                    <a:pt x="316005" y="1009685"/>
                    <a:pt x="247438" y="1009685"/>
                  </a:cubicBezTo>
                  <a:cubicBezTo>
                    <a:pt x="178871" y="1009685"/>
                    <a:pt x="122228" y="1034894"/>
                    <a:pt x="122228" y="1065410"/>
                  </a:cubicBezTo>
                  <a:close/>
                  <a:moveTo>
                    <a:pt x="295137" y="2858286"/>
                  </a:moveTo>
                  <a:lnTo>
                    <a:pt x="205701" y="2858286"/>
                  </a:lnTo>
                  <a:lnTo>
                    <a:pt x="205701" y="2945916"/>
                  </a:lnTo>
                  <a:lnTo>
                    <a:pt x="0" y="2945916"/>
                  </a:lnTo>
                  <a:lnTo>
                    <a:pt x="0" y="2984016"/>
                  </a:lnTo>
                  <a:lnTo>
                    <a:pt x="202720" y="2984016"/>
                  </a:lnTo>
                  <a:lnTo>
                    <a:pt x="202720" y="3070376"/>
                  </a:lnTo>
                  <a:lnTo>
                    <a:pt x="292156" y="3070376"/>
                  </a:lnTo>
                  <a:lnTo>
                    <a:pt x="292156" y="2982746"/>
                  </a:lnTo>
                  <a:lnTo>
                    <a:pt x="497857" y="2982746"/>
                  </a:lnTo>
                  <a:lnTo>
                    <a:pt x="497857" y="2944646"/>
                  </a:lnTo>
                  <a:lnTo>
                    <a:pt x="295137" y="2944646"/>
                  </a:lnTo>
                  <a:lnTo>
                    <a:pt x="295137" y="2858286"/>
                  </a:lnTo>
                  <a:close/>
                  <a:moveTo>
                    <a:pt x="110304" y="204325"/>
                  </a:moveTo>
                  <a:lnTo>
                    <a:pt x="256381" y="139313"/>
                  </a:lnTo>
                  <a:lnTo>
                    <a:pt x="402459" y="204325"/>
                  </a:lnTo>
                  <a:lnTo>
                    <a:pt x="462083" y="176463"/>
                  </a:lnTo>
                  <a:lnTo>
                    <a:pt x="318986" y="111450"/>
                  </a:lnTo>
                  <a:lnTo>
                    <a:pt x="462083" y="46438"/>
                  </a:lnTo>
                  <a:lnTo>
                    <a:pt x="399478" y="18575"/>
                  </a:lnTo>
                  <a:lnTo>
                    <a:pt x="256381" y="83588"/>
                  </a:lnTo>
                  <a:lnTo>
                    <a:pt x="113285" y="18575"/>
                  </a:lnTo>
                  <a:lnTo>
                    <a:pt x="50680" y="46438"/>
                  </a:lnTo>
                  <a:lnTo>
                    <a:pt x="193777" y="110123"/>
                  </a:lnTo>
                  <a:lnTo>
                    <a:pt x="47699" y="176463"/>
                  </a:lnTo>
                  <a:lnTo>
                    <a:pt x="110304" y="204325"/>
                  </a:lnTo>
                  <a:close/>
                  <a:moveTo>
                    <a:pt x="6427435" y="2964966"/>
                  </a:moveTo>
                  <a:cubicBezTo>
                    <a:pt x="6427435" y="3015766"/>
                    <a:pt x="6386795" y="3056406"/>
                    <a:pt x="6335995" y="3056406"/>
                  </a:cubicBezTo>
                  <a:cubicBezTo>
                    <a:pt x="6285195" y="3056406"/>
                    <a:pt x="6244555" y="3015766"/>
                    <a:pt x="6244555" y="2964966"/>
                  </a:cubicBezTo>
                  <a:cubicBezTo>
                    <a:pt x="6244555" y="2914166"/>
                    <a:pt x="6285195" y="2873526"/>
                    <a:pt x="6335995" y="2873526"/>
                  </a:cubicBezTo>
                  <a:cubicBezTo>
                    <a:pt x="6386795" y="2873526"/>
                    <a:pt x="6427435" y="2914166"/>
                    <a:pt x="6427435" y="2964966"/>
                  </a:cubicBezTo>
                  <a:close/>
                  <a:moveTo>
                    <a:pt x="6389335" y="2964966"/>
                  </a:moveTo>
                  <a:cubicBezTo>
                    <a:pt x="6389335" y="2935756"/>
                    <a:pt x="6365205" y="2911626"/>
                    <a:pt x="6335995" y="2911626"/>
                  </a:cubicBezTo>
                  <a:cubicBezTo>
                    <a:pt x="6306785" y="2911626"/>
                    <a:pt x="6282655" y="2935756"/>
                    <a:pt x="6282655" y="2964966"/>
                  </a:cubicBezTo>
                  <a:cubicBezTo>
                    <a:pt x="6282655" y="2994176"/>
                    <a:pt x="6306785" y="3018306"/>
                    <a:pt x="6335995" y="3018306"/>
                  </a:cubicBezTo>
                  <a:cubicBezTo>
                    <a:pt x="6365205" y="3018306"/>
                    <a:pt x="6389335" y="2994176"/>
                    <a:pt x="6389335" y="2964966"/>
                  </a:cubicBezTo>
                  <a:close/>
                  <a:moveTo>
                    <a:pt x="4683434" y="1927821"/>
                  </a:moveTo>
                  <a:lnTo>
                    <a:pt x="4537356" y="1992834"/>
                  </a:lnTo>
                  <a:lnTo>
                    <a:pt x="4394259" y="1927821"/>
                  </a:lnTo>
                  <a:lnTo>
                    <a:pt x="4331655" y="1955683"/>
                  </a:lnTo>
                  <a:lnTo>
                    <a:pt x="4477733" y="2020696"/>
                  </a:lnTo>
                  <a:lnTo>
                    <a:pt x="4331655" y="2085709"/>
                  </a:lnTo>
                  <a:lnTo>
                    <a:pt x="4394259" y="2113571"/>
                  </a:lnTo>
                  <a:lnTo>
                    <a:pt x="4537356" y="2048559"/>
                  </a:lnTo>
                  <a:lnTo>
                    <a:pt x="4683434" y="2113571"/>
                  </a:lnTo>
                  <a:lnTo>
                    <a:pt x="4746039" y="2085709"/>
                  </a:lnTo>
                  <a:lnTo>
                    <a:pt x="4599961" y="2020696"/>
                  </a:lnTo>
                  <a:lnTo>
                    <a:pt x="4746039" y="1955683"/>
                  </a:lnTo>
                  <a:lnTo>
                    <a:pt x="4683434" y="1927821"/>
                  </a:lnTo>
                  <a:close/>
                  <a:moveTo>
                    <a:pt x="4585055" y="0"/>
                  </a:moveTo>
                  <a:lnTo>
                    <a:pt x="4495620" y="0"/>
                  </a:lnTo>
                  <a:lnTo>
                    <a:pt x="4495620" y="91548"/>
                  </a:lnTo>
                  <a:lnTo>
                    <a:pt x="4292899" y="91548"/>
                  </a:lnTo>
                  <a:lnTo>
                    <a:pt x="4292899" y="131352"/>
                  </a:lnTo>
                  <a:lnTo>
                    <a:pt x="4492638" y="131352"/>
                  </a:lnTo>
                  <a:lnTo>
                    <a:pt x="4492638" y="221573"/>
                  </a:lnTo>
                  <a:lnTo>
                    <a:pt x="4582074" y="221573"/>
                  </a:lnTo>
                  <a:lnTo>
                    <a:pt x="4582074" y="130025"/>
                  </a:lnTo>
                  <a:lnTo>
                    <a:pt x="4790756" y="130025"/>
                  </a:lnTo>
                  <a:lnTo>
                    <a:pt x="4790756" y="90221"/>
                  </a:lnTo>
                  <a:lnTo>
                    <a:pt x="4585055" y="90221"/>
                  </a:lnTo>
                  <a:lnTo>
                    <a:pt x="4585055" y="0"/>
                  </a:lnTo>
                  <a:close/>
                  <a:moveTo>
                    <a:pt x="2608532" y="2020696"/>
                  </a:moveTo>
                  <a:cubicBezTo>
                    <a:pt x="2608532" y="2073768"/>
                    <a:pt x="2513135" y="2116225"/>
                    <a:pt x="2393888" y="2116225"/>
                  </a:cubicBezTo>
                  <a:cubicBezTo>
                    <a:pt x="2274640" y="2116225"/>
                    <a:pt x="2179243" y="2073768"/>
                    <a:pt x="2179243" y="2020696"/>
                  </a:cubicBezTo>
                  <a:cubicBezTo>
                    <a:pt x="2179243" y="1967625"/>
                    <a:pt x="2274640" y="1925167"/>
                    <a:pt x="2393888" y="1925167"/>
                  </a:cubicBezTo>
                  <a:cubicBezTo>
                    <a:pt x="2513135" y="1925167"/>
                    <a:pt x="2608532" y="1967625"/>
                    <a:pt x="2608532" y="2020696"/>
                  </a:cubicBezTo>
                  <a:close/>
                  <a:moveTo>
                    <a:pt x="2519097" y="2020696"/>
                  </a:moveTo>
                  <a:cubicBezTo>
                    <a:pt x="2519097" y="1990180"/>
                    <a:pt x="2462455" y="1964971"/>
                    <a:pt x="2393888" y="1964971"/>
                  </a:cubicBezTo>
                  <a:cubicBezTo>
                    <a:pt x="2325320" y="1964971"/>
                    <a:pt x="2268678" y="1990180"/>
                    <a:pt x="2268678" y="2020696"/>
                  </a:cubicBezTo>
                  <a:cubicBezTo>
                    <a:pt x="2268678" y="2051212"/>
                    <a:pt x="2325320" y="2076421"/>
                    <a:pt x="2393888" y="2076421"/>
                  </a:cubicBezTo>
                  <a:cubicBezTo>
                    <a:pt x="2462455" y="2076421"/>
                    <a:pt x="2519097" y="2051212"/>
                    <a:pt x="2519097" y="2020696"/>
                  </a:cubicBezTo>
                  <a:close/>
                  <a:moveTo>
                    <a:pt x="2614495" y="111450"/>
                  </a:moveTo>
                  <a:cubicBezTo>
                    <a:pt x="2614495" y="164522"/>
                    <a:pt x="2519097" y="206979"/>
                    <a:pt x="2399850" y="206979"/>
                  </a:cubicBezTo>
                  <a:cubicBezTo>
                    <a:pt x="2280603" y="206979"/>
                    <a:pt x="2185205" y="164522"/>
                    <a:pt x="2185205" y="111450"/>
                  </a:cubicBezTo>
                  <a:cubicBezTo>
                    <a:pt x="2185205" y="58379"/>
                    <a:pt x="2283584" y="15921"/>
                    <a:pt x="2399850" y="15921"/>
                  </a:cubicBezTo>
                  <a:cubicBezTo>
                    <a:pt x="2519097" y="15921"/>
                    <a:pt x="2614495" y="58379"/>
                    <a:pt x="2614495" y="111450"/>
                  </a:cubicBezTo>
                  <a:close/>
                  <a:moveTo>
                    <a:pt x="2525060" y="111450"/>
                  </a:moveTo>
                  <a:cubicBezTo>
                    <a:pt x="2525060" y="80934"/>
                    <a:pt x="2468417" y="55725"/>
                    <a:pt x="2399850" y="55725"/>
                  </a:cubicBezTo>
                  <a:cubicBezTo>
                    <a:pt x="2331283" y="55725"/>
                    <a:pt x="2274640" y="80934"/>
                    <a:pt x="2274640" y="111450"/>
                  </a:cubicBezTo>
                  <a:cubicBezTo>
                    <a:pt x="2274640" y="141966"/>
                    <a:pt x="2331283" y="167175"/>
                    <a:pt x="2399850" y="167175"/>
                  </a:cubicBezTo>
                  <a:cubicBezTo>
                    <a:pt x="2468417" y="167175"/>
                    <a:pt x="2525060" y="141966"/>
                    <a:pt x="2525060" y="111450"/>
                  </a:cubicBezTo>
                  <a:close/>
                  <a:moveTo>
                    <a:pt x="2539965" y="2874796"/>
                  </a:moveTo>
                  <a:lnTo>
                    <a:pt x="2396869" y="2937026"/>
                  </a:lnTo>
                  <a:lnTo>
                    <a:pt x="2250791" y="2874796"/>
                  </a:lnTo>
                  <a:lnTo>
                    <a:pt x="2188186" y="2901466"/>
                  </a:lnTo>
                  <a:lnTo>
                    <a:pt x="2334264" y="2963696"/>
                  </a:lnTo>
                  <a:lnTo>
                    <a:pt x="2188186" y="3025926"/>
                  </a:lnTo>
                  <a:lnTo>
                    <a:pt x="2250791" y="3052596"/>
                  </a:lnTo>
                  <a:lnTo>
                    <a:pt x="2396869" y="2990366"/>
                  </a:lnTo>
                  <a:lnTo>
                    <a:pt x="2539965" y="3052596"/>
                  </a:lnTo>
                  <a:lnTo>
                    <a:pt x="2602570" y="3025926"/>
                  </a:lnTo>
                  <a:lnTo>
                    <a:pt x="2456492" y="2963696"/>
                  </a:lnTo>
                  <a:lnTo>
                    <a:pt x="2602570" y="2901466"/>
                  </a:lnTo>
                  <a:lnTo>
                    <a:pt x="2539965" y="2874796"/>
                  </a:lnTo>
                  <a:close/>
                </a:path>
              </a:pathLst>
            </a:custGeom>
            <a:solidFill>
              <a:srgbClr val="6D592D"/>
            </a:solidFill>
          </p:spPr>
        </p:sp>
      </p:grpSp>
      <p:grpSp>
        <p:nvGrpSpPr>
          <p:cNvPr id="20" name="Group 11">
            <a:extLst>
              <a:ext uri="{FF2B5EF4-FFF2-40B4-BE49-F238E27FC236}">
                <a16:creationId xmlns="" xmlns:a16="http://schemas.microsoft.com/office/drawing/2014/main" id="{65A1B4B4-83EB-4E97-8BDC-B25F087F07D8}"/>
              </a:ext>
            </a:extLst>
          </p:cNvPr>
          <p:cNvGrpSpPr/>
          <p:nvPr/>
        </p:nvGrpSpPr>
        <p:grpSpPr>
          <a:xfrm>
            <a:off x="-720341" y="5362036"/>
            <a:ext cx="4594736" cy="2276680"/>
            <a:chOff x="0" y="0"/>
            <a:chExt cx="4589780" cy="4578350"/>
          </a:xfrm>
        </p:grpSpPr>
        <p:sp>
          <p:nvSpPr>
            <p:cNvPr id="21" name="Freeform 12">
              <a:extLst>
                <a:ext uri="{FF2B5EF4-FFF2-40B4-BE49-F238E27FC236}">
                  <a16:creationId xmlns="" xmlns:a16="http://schemas.microsoft.com/office/drawing/2014/main" id="{7EAAC078-3205-4E83-BE1C-A3202CC55A1D}"/>
                </a:ext>
              </a:extLst>
            </p:cNvPr>
            <p:cNvSpPr/>
            <p:nvPr/>
          </p:nvSpPr>
          <p:spPr>
            <a:xfrm>
              <a:off x="985636" y="452712"/>
              <a:ext cx="10261413" cy="5056956"/>
            </a:xfrm>
            <a:custGeom>
              <a:avLst/>
              <a:gdLst/>
              <a:ahLst/>
              <a:cxnLst/>
              <a:rect l="l" t="t" r="r" b="b"/>
              <a:pathLst>
                <a:path w="10261413" h="5056956">
                  <a:moveTo>
                    <a:pt x="87762" y="301807"/>
                  </a:moveTo>
                  <a:lnTo>
                    <a:pt x="87762" y="251506"/>
                  </a:lnTo>
                  <a:cubicBezTo>
                    <a:pt x="199152" y="251506"/>
                    <a:pt x="290290" y="206235"/>
                    <a:pt x="290290" y="150903"/>
                  </a:cubicBezTo>
                  <a:cubicBezTo>
                    <a:pt x="290290" y="95572"/>
                    <a:pt x="199152" y="50301"/>
                    <a:pt x="87762" y="50301"/>
                  </a:cubicBezTo>
                  <a:lnTo>
                    <a:pt x="87762" y="0"/>
                  </a:lnTo>
                  <a:cubicBezTo>
                    <a:pt x="256535" y="0"/>
                    <a:pt x="391553" y="67068"/>
                    <a:pt x="391553" y="150903"/>
                  </a:cubicBezTo>
                  <a:cubicBezTo>
                    <a:pt x="391553" y="234739"/>
                    <a:pt x="256535" y="301807"/>
                    <a:pt x="87762" y="301807"/>
                  </a:cubicBezTo>
                  <a:close/>
                  <a:moveTo>
                    <a:pt x="5400743" y="174377"/>
                  </a:moveTo>
                  <a:lnTo>
                    <a:pt x="5400743" y="124076"/>
                  </a:lnTo>
                  <a:lnTo>
                    <a:pt x="4793159" y="124076"/>
                  </a:lnTo>
                  <a:lnTo>
                    <a:pt x="4793159" y="174377"/>
                  </a:lnTo>
                  <a:lnTo>
                    <a:pt x="5400743" y="174377"/>
                  </a:lnTo>
                  <a:close/>
                  <a:moveTo>
                    <a:pt x="5096951" y="5056956"/>
                  </a:moveTo>
                  <a:cubicBezTo>
                    <a:pt x="5265724" y="5056956"/>
                    <a:pt x="5400743" y="4989888"/>
                    <a:pt x="5400743" y="4906052"/>
                  </a:cubicBezTo>
                  <a:lnTo>
                    <a:pt x="5299479" y="4906052"/>
                  </a:lnTo>
                  <a:cubicBezTo>
                    <a:pt x="5299479" y="4961383"/>
                    <a:pt x="5208341" y="5006655"/>
                    <a:pt x="5096951" y="5006655"/>
                  </a:cubicBezTo>
                  <a:cubicBezTo>
                    <a:pt x="4985561" y="5006655"/>
                    <a:pt x="4894423" y="4961383"/>
                    <a:pt x="4894423" y="4906052"/>
                  </a:cubicBezTo>
                  <a:lnTo>
                    <a:pt x="4793159" y="4906052"/>
                  </a:lnTo>
                  <a:cubicBezTo>
                    <a:pt x="4793159" y="4988211"/>
                    <a:pt x="4928178" y="5056956"/>
                    <a:pt x="5096951" y="5056956"/>
                  </a:cubicBezTo>
                  <a:close/>
                  <a:moveTo>
                    <a:pt x="2514720" y="3770920"/>
                  </a:moveTo>
                  <a:cubicBezTo>
                    <a:pt x="2514720" y="3854755"/>
                    <a:pt x="2649739" y="3921823"/>
                    <a:pt x="2818512" y="3921823"/>
                  </a:cubicBezTo>
                  <a:lnTo>
                    <a:pt x="2818512" y="3871522"/>
                  </a:lnTo>
                  <a:cubicBezTo>
                    <a:pt x="2707122" y="3871522"/>
                    <a:pt x="2615984" y="3826251"/>
                    <a:pt x="2615984" y="3770920"/>
                  </a:cubicBezTo>
                  <a:cubicBezTo>
                    <a:pt x="2615984" y="3715588"/>
                    <a:pt x="2707122" y="3670317"/>
                    <a:pt x="2818512" y="3670317"/>
                  </a:cubicBezTo>
                  <a:lnTo>
                    <a:pt x="2818512" y="3620016"/>
                  </a:lnTo>
                  <a:cubicBezTo>
                    <a:pt x="2653115" y="3620016"/>
                    <a:pt x="2514720" y="3688761"/>
                    <a:pt x="2514720" y="3770920"/>
                  </a:cubicBezTo>
                  <a:close/>
                  <a:moveTo>
                    <a:pt x="428684" y="2686088"/>
                  </a:moveTo>
                  <a:lnTo>
                    <a:pt x="499568" y="2649201"/>
                  </a:lnTo>
                  <a:lnTo>
                    <a:pt x="70884" y="2436259"/>
                  </a:lnTo>
                  <a:lnTo>
                    <a:pt x="0" y="2471470"/>
                  </a:lnTo>
                  <a:lnTo>
                    <a:pt x="428684" y="2686088"/>
                  </a:lnTo>
                  <a:close/>
                  <a:moveTo>
                    <a:pt x="10261412" y="1389992"/>
                  </a:moveTo>
                  <a:lnTo>
                    <a:pt x="10261412" y="1339691"/>
                  </a:lnTo>
                  <a:lnTo>
                    <a:pt x="9653829" y="1339691"/>
                  </a:lnTo>
                  <a:lnTo>
                    <a:pt x="9653829" y="1389992"/>
                  </a:lnTo>
                  <a:lnTo>
                    <a:pt x="10261412" y="1389992"/>
                  </a:lnTo>
                  <a:close/>
                  <a:moveTo>
                    <a:pt x="9805725" y="2570396"/>
                  </a:moveTo>
                  <a:cubicBezTo>
                    <a:pt x="9805725" y="2654231"/>
                    <a:pt x="9940743" y="2721299"/>
                    <a:pt x="10109516" y="2721299"/>
                  </a:cubicBezTo>
                  <a:lnTo>
                    <a:pt x="10109516" y="2670998"/>
                  </a:lnTo>
                  <a:cubicBezTo>
                    <a:pt x="9998126" y="2670998"/>
                    <a:pt x="9906988" y="2625727"/>
                    <a:pt x="9906988" y="2570396"/>
                  </a:cubicBezTo>
                  <a:cubicBezTo>
                    <a:pt x="9906988" y="2515064"/>
                    <a:pt x="9998126" y="2469793"/>
                    <a:pt x="10109516" y="2469793"/>
                  </a:cubicBezTo>
                  <a:lnTo>
                    <a:pt x="10109516" y="2419492"/>
                  </a:lnTo>
                  <a:cubicBezTo>
                    <a:pt x="9944118" y="2419492"/>
                    <a:pt x="9805725" y="2486560"/>
                    <a:pt x="9805725" y="2570396"/>
                  </a:cubicBezTo>
                  <a:close/>
                  <a:moveTo>
                    <a:pt x="5242096" y="1359811"/>
                  </a:moveTo>
                  <a:cubicBezTo>
                    <a:pt x="5242096" y="1275976"/>
                    <a:pt x="5107077" y="1208907"/>
                    <a:pt x="4938304" y="1208907"/>
                  </a:cubicBezTo>
                  <a:lnTo>
                    <a:pt x="4938304" y="1259209"/>
                  </a:lnTo>
                  <a:cubicBezTo>
                    <a:pt x="5049694" y="1259209"/>
                    <a:pt x="5140832" y="1304480"/>
                    <a:pt x="5140832" y="1359811"/>
                  </a:cubicBezTo>
                  <a:cubicBezTo>
                    <a:pt x="5140832" y="1415143"/>
                    <a:pt x="5049694" y="1460414"/>
                    <a:pt x="4938304" y="1460414"/>
                  </a:cubicBezTo>
                  <a:lnTo>
                    <a:pt x="4938304" y="1510715"/>
                  </a:lnTo>
                  <a:cubicBezTo>
                    <a:pt x="5107077" y="1510715"/>
                    <a:pt x="5242096" y="1441970"/>
                    <a:pt x="5242096" y="1359811"/>
                  </a:cubicBezTo>
                  <a:close/>
                  <a:moveTo>
                    <a:pt x="2713873" y="1205554"/>
                  </a:moveTo>
                  <a:lnTo>
                    <a:pt x="2612609" y="1205554"/>
                  </a:lnTo>
                  <a:lnTo>
                    <a:pt x="2612609" y="1507362"/>
                  </a:lnTo>
                  <a:lnTo>
                    <a:pt x="2713873" y="1507362"/>
                  </a:lnTo>
                  <a:lnTo>
                    <a:pt x="2713873" y="1205554"/>
                  </a:lnTo>
                  <a:close/>
                  <a:moveTo>
                    <a:pt x="5397367" y="2590516"/>
                  </a:moveTo>
                  <a:lnTo>
                    <a:pt x="5397367" y="2540215"/>
                  </a:lnTo>
                  <a:lnTo>
                    <a:pt x="4789784" y="2540215"/>
                  </a:lnTo>
                  <a:lnTo>
                    <a:pt x="4789784" y="2590516"/>
                  </a:lnTo>
                  <a:lnTo>
                    <a:pt x="5397367" y="2590516"/>
                  </a:lnTo>
                  <a:close/>
                  <a:moveTo>
                    <a:pt x="10261412" y="5003301"/>
                  </a:moveTo>
                  <a:lnTo>
                    <a:pt x="10261412" y="4953000"/>
                  </a:lnTo>
                  <a:lnTo>
                    <a:pt x="9653829" y="4953000"/>
                  </a:lnTo>
                  <a:lnTo>
                    <a:pt x="9653829" y="5003301"/>
                  </a:lnTo>
                  <a:lnTo>
                    <a:pt x="10261412" y="5003301"/>
                  </a:lnTo>
                  <a:close/>
                </a:path>
              </a:pathLst>
            </a:custGeom>
            <a:solidFill>
              <a:srgbClr val="EBC676"/>
            </a:solidFill>
          </p:spPr>
        </p:sp>
        <p:sp>
          <p:nvSpPr>
            <p:cNvPr id="22" name="Freeform 13">
              <a:extLst>
                <a:ext uri="{FF2B5EF4-FFF2-40B4-BE49-F238E27FC236}">
                  <a16:creationId xmlns="" xmlns:a16="http://schemas.microsoft.com/office/drawing/2014/main" id="{A35906D6-3D5B-4FDC-957C-D6C1D3D033CB}"/>
                </a:ext>
              </a:extLst>
            </p:cNvPr>
            <p:cNvSpPr/>
            <p:nvPr/>
          </p:nvSpPr>
          <p:spPr>
            <a:xfrm>
              <a:off x="911375" y="452712"/>
              <a:ext cx="10281665" cy="5130732"/>
            </a:xfrm>
            <a:custGeom>
              <a:avLst/>
              <a:gdLst/>
              <a:ahLst/>
              <a:cxnLst/>
              <a:rect l="l" t="t" r="r" b="b"/>
              <a:pathLst>
                <a:path w="10281665" h="5130732">
                  <a:moveTo>
                    <a:pt x="10082514" y="3925177"/>
                  </a:moveTo>
                  <a:lnTo>
                    <a:pt x="9981249" y="3925177"/>
                  </a:lnTo>
                  <a:lnTo>
                    <a:pt x="9981249" y="3623369"/>
                  </a:lnTo>
                  <a:lnTo>
                    <a:pt x="10082514" y="3623369"/>
                  </a:lnTo>
                  <a:lnTo>
                    <a:pt x="10082514" y="3925177"/>
                  </a:lnTo>
                  <a:close/>
                  <a:moveTo>
                    <a:pt x="2788134" y="0"/>
                  </a:moveTo>
                  <a:lnTo>
                    <a:pt x="2686870" y="0"/>
                  </a:lnTo>
                  <a:lnTo>
                    <a:pt x="2686870" y="301807"/>
                  </a:lnTo>
                  <a:lnTo>
                    <a:pt x="2788134" y="301807"/>
                  </a:lnTo>
                  <a:lnTo>
                    <a:pt x="2788134" y="0"/>
                  </a:lnTo>
                  <a:close/>
                  <a:moveTo>
                    <a:pt x="141770" y="1488918"/>
                  </a:moveTo>
                  <a:lnTo>
                    <a:pt x="70885" y="1453707"/>
                  </a:lnTo>
                  <a:lnTo>
                    <a:pt x="499569" y="1240765"/>
                  </a:lnTo>
                  <a:lnTo>
                    <a:pt x="570454" y="1275976"/>
                  </a:lnTo>
                  <a:lnTo>
                    <a:pt x="141770" y="1488918"/>
                  </a:lnTo>
                  <a:close/>
                  <a:moveTo>
                    <a:pt x="7338260" y="60361"/>
                  </a:moveTo>
                  <a:lnTo>
                    <a:pt x="7409145" y="25150"/>
                  </a:lnTo>
                  <a:lnTo>
                    <a:pt x="7837829" y="238092"/>
                  </a:lnTo>
                  <a:lnTo>
                    <a:pt x="7766944" y="273303"/>
                  </a:lnTo>
                  <a:lnTo>
                    <a:pt x="7338260" y="60361"/>
                  </a:lnTo>
                  <a:close/>
                  <a:moveTo>
                    <a:pt x="7905339" y="1433586"/>
                  </a:moveTo>
                  <a:lnTo>
                    <a:pt x="7804074" y="1433586"/>
                  </a:lnTo>
                  <a:cubicBezTo>
                    <a:pt x="7804074" y="1378255"/>
                    <a:pt x="7712937" y="1332984"/>
                    <a:pt x="7601546" y="1332984"/>
                  </a:cubicBezTo>
                  <a:cubicBezTo>
                    <a:pt x="7490156" y="1332984"/>
                    <a:pt x="7399019" y="1378255"/>
                    <a:pt x="7399019" y="1433586"/>
                  </a:cubicBezTo>
                  <a:lnTo>
                    <a:pt x="7297755" y="1433586"/>
                  </a:lnTo>
                  <a:cubicBezTo>
                    <a:pt x="7297755" y="1349751"/>
                    <a:pt x="7432774" y="1282682"/>
                    <a:pt x="7601546" y="1282682"/>
                  </a:cubicBezTo>
                  <a:cubicBezTo>
                    <a:pt x="7766944" y="1282682"/>
                    <a:pt x="7905339" y="1351427"/>
                    <a:pt x="7905339" y="1433586"/>
                  </a:cubicBezTo>
                  <a:close/>
                  <a:moveTo>
                    <a:pt x="5009190" y="3908410"/>
                  </a:moveTo>
                  <a:lnTo>
                    <a:pt x="4938305" y="3873199"/>
                  </a:lnTo>
                  <a:lnTo>
                    <a:pt x="5366989" y="3660257"/>
                  </a:lnTo>
                  <a:lnTo>
                    <a:pt x="5437873" y="3695468"/>
                  </a:lnTo>
                  <a:lnTo>
                    <a:pt x="5009190" y="3908410"/>
                  </a:lnTo>
                  <a:close/>
                  <a:moveTo>
                    <a:pt x="351049" y="3923500"/>
                  </a:moveTo>
                  <a:lnTo>
                    <a:pt x="249785" y="3923500"/>
                  </a:lnTo>
                  <a:lnTo>
                    <a:pt x="249785" y="3621692"/>
                  </a:lnTo>
                  <a:lnTo>
                    <a:pt x="351049" y="3621692"/>
                  </a:lnTo>
                  <a:lnTo>
                    <a:pt x="351049" y="3923500"/>
                  </a:lnTo>
                  <a:close/>
                  <a:moveTo>
                    <a:pt x="7648803" y="5130731"/>
                  </a:moveTo>
                  <a:lnTo>
                    <a:pt x="7547539" y="5130731"/>
                  </a:lnTo>
                  <a:lnTo>
                    <a:pt x="7547539" y="4828923"/>
                  </a:lnTo>
                  <a:lnTo>
                    <a:pt x="7648803" y="4828923"/>
                  </a:lnTo>
                  <a:lnTo>
                    <a:pt x="7648803" y="5130731"/>
                  </a:lnTo>
                  <a:close/>
                  <a:moveTo>
                    <a:pt x="607584" y="5055279"/>
                  </a:moveTo>
                  <a:lnTo>
                    <a:pt x="506320" y="5055279"/>
                  </a:lnTo>
                  <a:cubicBezTo>
                    <a:pt x="506320" y="4999948"/>
                    <a:pt x="415182" y="4954677"/>
                    <a:pt x="303792" y="4954677"/>
                  </a:cubicBezTo>
                  <a:cubicBezTo>
                    <a:pt x="192402" y="4954677"/>
                    <a:pt x="101264" y="4999948"/>
                    <a:pt x="101264" y="5055279"/>
                  </a:cubicBezTo>
                  <a:lnTo>
                    <a:pt x="0" y="5055279"/>
                  </a:lnTo>
                  <a:cubicBezTo>
                    <a:pt x="0" y="4971444"/>
                    <a:pt x="135019" y="4904375"/>
                    <a:pt x="303792" y="4904375"/>
                  </a:cubicBezTo>
                  <a:cubicBezTo>
                    <a:pt x="472565" y="4904375"/>
                    <a:pt x="607584" y="4971444"/>
                    <a:pt x="607584" y="5055279"/>
                  </a:cubicBezTo>
                  <a:close/>
                  <a:moveTo>
                    <a:pt x="9852981" y="274980"/>
                  </a:moveTo>
                  <a:lnTo>
                    <a:pt x="9782096" y="239769"/>
                  </a:lnTo>
                  <a:lnTo>
                    <a:pt x="10210780" y="26827"/>
                  </a:lnTo>
                  <a:lnTo>
                    <a:pt x="10281665" y="62038"/>
                  </a:lnTo>
                  <a:lnTo>
                    <a:pt x="9852981" y="274980"/>
                  </a:lnTo>
                  <a:close/>
                  <a:moveTo>
                    <a:pt x="2551852" y="5110610"/>
                  </a:moveTo>
                  <a:lnTo>
                    <a:pt x="2480967" y="5075399"/>
                  </a:lnTo>
                  <a:lnTo>
                    <a:pt x="2909651" y="4862457"/>
                  </a:lnTo>
                  <a:lnTo>
                    <a:pt x="2980536" y="4897668"/>
                  </a:lnTo>
                  <a:lnTo>
                    <a:pt x="2551852" y="5110610"/>
                  </a:lnTo>
                  <a:close/>
                  <a:moveTo>
                    <a:pt x="7409145" y="2694472"/>
                  </a:moveTo>
                  <a:lnTo>
                    <a:pt x="7338260" y="2659261"/>
                  </a:lnTo>
                  <a:lnTo>
                    <a:pt x="7766944" y="2446319"/>
                  </a:lnTo>
                  <a:lnTo>
                    <a:pt x="7837829" y="2481530"/>
                  </a:lnTo>
                  <a:lnTo>
                    <a:pt x="7409145" y="2694472"/>
                  </a:lnTo>
                  <a:close/>
                  <a:moveTo>
                    <a:pt x="2433710" y="2489913"/>
                  </a:moveTo>
                  <a:lnTo>
                    <a:pt x="2534974" y="2489913"/>
                  </a:lnTo>
                  <a:cubicBezTo>
                    <a:pt x="2534974" y="2545245"/>
                    <a:pt x="2626112" y="2590516"/>
                    <a:pt x="2737502" y="2590516"/>
                  </a:cubicBezTo>
                  <a:cubicBezTo>
                    <a:pt x="2848892" y="2590516"/>
                    <a:pt x="2940030" y="2545245"/>
                    <a:pt x="2940030" y="2489913"/>
                  </a:cubicBezTo>
                  <a:lnTo>
                    <a:pt x="3041294" y="2489913"/>
                  </a:lnTo>
                  <a:cubicBezTo>
                    <a:pt x="3041294" y="2573749"/>
                    <a:pt x="2906275" y="2640817"/>
                    <a:pt x="2737502" y="2640817"/>
                  </a:cubicBezTo>
                  <a:cubicBezTo>
                    <a:pt x="2572104" y="2640817"/>
                    <a:pt x="2433710" y="2573749"/>
                    <a:pt x="2433710" y="2489913"/>
                  </a:cubicBezTo>
                  <a:close/>
                  <a:moveTo>
                    <a:pt x="7905339" y="3846371"/>
                  </a:moveTo>
                  <a:lnTo>
                    <a:pt x="7804074" y="3846371"/>
                  </a:lnTo>
                  <a:cubicBezTo>
                    <a:pt x="7804074" y="3791040"/>
                    <a:pt x="7712937" y="3745769"/>
                    <a:pt x="7601546" y="3745769"/>
                  </a:cubicBezTo>
                  <a:cubicBezTo>
                    <a:pt x="7490156" y="3745769"/>
                    <a:pt x="7399019" y="3791040"/>
                    <a:pt x="7399019" y="3846371"/>
                  </a:cubicBezTo>
                  <a:lnTo>
                    <a:pt x="7297755" y="3846371"/>
                  </a:lnTo>
                  <a:cubicBezTo>
                    <a:pt x="7297755" y="3762536"/>
                    <a:pt x="7432774" y="3695468"/>
                    <a:pt x="7601546" y="3695468"/>
                  </a:cubicBezTo>
                  <a:cubicBezTo>
                    <a:pt x="7770320" y="3695468"/>
                    <a:pt x="7905339" y="3764213"/>
                    <a:pt x="7905339" y="3846371"/>
                  </a:cubicBezTo>
                  <a:close/>
                </a:path>
              </a:pathLst>
            </a:custGeom>
            <a:solidFill>
              <a:srgbClr val="6D592D"/>
            </a:solidFill>
          </p:spPr>
        </p:sp>
      </p:grpSp>
      <p:pic>
        <p:nvPicPr>
          <p:cNvPr id="23" name="Picture 14">
            <a:extLst>
              <a:ext uri="{FF2B5EF4-FFF2-40B4-BE49-F238E27FC236}">
                <a16:creationId xmlns="" xmlns:a16="http://schemas.microsoft.com/office/drawing/2014/main" id="{96D559DE-B60B-4649-95E8-7A171CBBFB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7567343" y="3680664"/>
            <a:ext cx="4207928" cy="3106216"/>
          </a:xfrm>
          <a:prstGeom prst="rect">
            <a:avLst/>
          </a:prstGeom>
        </p:spPr>
      </p:pic>
      <p:pic>
        <p:nvPicPr>
          <p:cNvPr id="24" name="Picture 15">
            <a:extLst>
              <a:ext uri="{FF2B5EF4-FFF2-40B4-BE49-F238E27FC236}">
                <a16:creationId xmlns="" xmlns:a16="http://schemas.microsoft.com/office/drawing/2014/main" id="{0C01EC7E-DBA6-4A2F-AA0F-63D841EF1E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4828162" y="5740302"/>
            <a:ext cx="573484" cy="573484"/>
          </a:xfrm>
          <a:prstGeom prst="rect">
            <a:avLst/>
          </a:prstGeom>
        </p:spPr>
      </p:pic>
      <p:pic>
        <p:nvPicPr>
          <p:cNvPr id="25" name="Picture 16">
            <a:extLst>
              <a:ext uri="{FF2B5EF4-FFF2-40B4-BE49-F238E27FC236}">
                <a16:creationId xmlns="" xmlns:a16="http://schemas.microsoft.com/office/drawing/2014/main" id="{F1C0FCE9-938B-4BD8-A245-572CD963719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9366">
            <a:off x="775169" y="829203"/>
            <a:ext cx="260285" cy="730624"/>
          </a:xfrm>
          <a:prstGeom prst="rect">
            <a:avLst/>
          </a:prstGeom>
        </p:spPr>
      </p:pic>
      <p:grpSp>
        <p:nvGrpSpPr>
          <p:cNvPr id="26" name="Group 17">
            <a:extLst>
              <a:ext uri="{FF2B5EF4-FFF2-40B4-BE49-F238E27FC236}">
                <a16:creationId xmlns="" xmlns:a16="http://schemas.microsoft.com/office/drawing/2014/main" id="{109EA438-DA04-4E27-9CF5-17CF33237987}"/>
              </a:ext>
            </a:extLst>
          </p:cNvPr>
          <p:cNvGrpSpPr/>
          <p:nvPr/>
        </p:nvGrpSpPr>
        <p:grpSpPr>
          <a:xfrm>
            <a:off x="10317742" y="288174"/>
            <a:ext cx="1589460" cy="472148"/>
            <a:chOff x="0" y="0"/>
            <a:chExt cx="6442998" cy="1913890"/>
          </a:xfrm>
        </p:grpSpPr>
        <p:sp>
          <p:nvSpPr>
            <p:cNvPr id="27" name="Freeform 18">
              <a:extLst>
                <a:ext uri="{FF2B5EF4-FFF2-40B4-BE49-F238E27FC236}">
                  <a16:creationId xmlns="" xmlns:a16="http://schemas.microsoft.com/office/drawing/2014/main" id="{D0D79131-AF76-48B9-96E7-00E4DD20CAAD}"/>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29" name="AutoShape 12">
            <a:extLst>
              <a:ext uri="{FF2B5EF4-FFF2-40B4-BE49-F238E27FC236}">
                <a16:creationId xmlns="" xmlns:a16="http://schemas.microsoft.com/office/drawing/2014/main" id="{E1BF79A9-9E25-470C-A3D3-BD5A0EFDBB95}"/>
              </a:ext>
            </a:extLst>
          </p:cNvPr>
          <p:cNvSpPr/>
          <p:nvPr/>
        </p:nvSpPr>
        <p:spPr>
          <a:xfrm>
            <a:off x="1309498" y="960843"/>
            <a:ext cx="3415323" cy="0"/>
          </a:xfrm>
          <a:prstGeom prst="line">
            <a:avLst/>
          </a:prstGeom>
          <a:ln w="19050" cap="rnd">
            <a:solidFill>
              <a:srgbClr val="00B050"/>
            </a:solidFill>
            <a:prstDash val="sysDot"/>
            <a:headEnd type="none" w="sm" len="sm"/>
            <a:tailEnd type="none" w="sm" len="sm"/>
          </a:ln>
        </p:spPr>
      </p:sp>
      <p:sp>
        <p:nvSpPr>
          <p:cNvPr id="30" name="TextBox 29">
            <a:extLst>
              <a:ext uri="{FF2B5EF4-FFF2-40B4-BE49-F238E27FC236}">
                <a16:creationId xmlns="" xmlns:a16="http://schemas.microsoft.com/office/drawing/2014/main" id="{83E8F4F8-DB6D-4F47-A63A-C925F2896794}"/>
              </a:ext>
            </a:extLst>
          </p:cNvPr>
          <p:cNvSpPr txBox="1"/>
          <p:nvPr/>
        </p:nvSpPr>
        <p:spPr>
          <a:xfrm>
            <a:off x="284798" y="374351"/>
            <a:ext cx="7102136" cy="430887"/>
          </a:xfrm>
          <a:prstGeom prst="rect">
            <a:avLst/>
          </a:prstGeom>
          <a:noFill/>
        </p:spPr>
        <p:txBody>
          <a:bodyPr wrap="square">
            <a:spAutoFit/>
          </a:bodyPr>
          <a:lstStyle/>
          <a:p>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Giới</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thiệu</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chung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về</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F49A3C33-7204-4CFA-B666-475A54103F6E}"/>
              </a:ext>
            </a:extLst>
          </p:cNvPr>
          <p:cNvSpPr txBox="1"/>
          <p:nvPr/>
        </p:nvSpPr>
        <p:spPr>
          <a:xfrm>
            <a:off x="1117600" y="1070482"/>
            <a:ext cx="9956800" cy="557653"/>
          </a:xfrm>
          <a:prstGeom prst="rect">
            <a:avLst/>
          </a:prstGeom>
          <a:noFill/>
        </p:spPr>
        <p:txBody>
          <a:bodyPr wrap="square">
            <a:spAutoFit/>
          </a:bodyPr>
          <a:lstStyle/>
          <a:p>
            <a:pPr marL="0" marR="0" algn="just">
              <a:lnSpc>
                <a:spcPct val="150000"/>
              </a:lnSpc>
              <a:spcBef>
                <a:spcPts val="300"/>
              </a:spcBef>
              <a:spcAft>
                <a:spcPts val="300"/>
              </a:spcAft>
            </a:pP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Quan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sát</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sơ</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đồ</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và</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cho</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biết</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quy</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trọt</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gồm</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những</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nào</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a:t>
            </a:r>
            <a:endParaRPr lang="en-US"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2" name="image35.png">
            <a:extLst>
              <a:ext uri="{FF2B5EF4-FFF2-40B4-BE49-F238E27FC236}">
                <a16:creationId xmlns="" xmlns:a16="http://schemas.microsoft.com/office/drawing/2014/main" id="{11739756-89E6-4D42-9789-FCDB7EB97513}"/>
              </a:ext>
            </a:extLst>
          </p:cNvPr>
          <p:cNvPicPr/>
          <p:nvPr/>
        </p:nvPicPr>
        <p:blipFill>
          <a:blip r:embed="rId8"/>
          <a:srcRect/>
          <a:stretch>
            <a:fillRect/>
          </a:stretch>
        </p:blipFill>
        <p:spPr>
          <a:xfrm>
            <a:off x="416560" y="1786781"/>
            <a:ext cx="7317671" cy="4334821"/>
          </a:xfrm>
          <a:prstGeom prst="rect">
            <a:avLst/>
          </a:prstGeom>
        </p:spPr>
      </p:pic>
    </p:spTree>
    <p:extLst>
      <p:ext uri="{BB962C8B-B14F-4D97-AF65-F5344CB8AC3E}">
        <p14:creationId xmlns:p14="http://schemas.microsoft.com/office/powerpoint/2010/main" val="1063695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5">
            <a:extLst>
              <a:ext uri="{FF2B5EF4-FFF2-40B4-BE49-F238E27FC236}">
                <a16:creationId xmlns="" xmlns:a16="http://schemas.microsoft.com/office/drawing/2014/main" id="{0C01EC7E-DBA6-4A2F-AA0F-63D841EF1E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5109830" y="6059685"/>
            <a:ext cx="573484" cy="573484"/>
          </a:xfrm>
          <a:prstGeom prst="rect">
            <a:avLst/>
          </a:prstGeom>
        </p:spPr>
      </p:pic>
      <p:pic>
        <p:nvPicPr>
          <p:cNvPr id="25" name="Picture 16">
            <a:extLst>
              <a:ext uri="{FF2B5EF4-FFF2-40B4-BE49-F238E27FC236}">
                <a16:creationId xmlns="" xmlns:a16="http://schemas.microsoft.com/office/drawing/2014/main" id="{F1C0FCE9-938B-4BD8-A245-572CD96371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59366">
            <a:off x="775169" y="829203"/>
            <a:ext cx="260285" cy="730624"/>
          </a:xfrm>
          <a:prstGeom prst="rect">
            <a:avLst/>
          </a:prstGeom>
        </p:spPr>
      </p:pic>
      <p:grpSp>
        <p:nvGrpSpPr>
          <p:cNvPr id="26" name="Group 17">
            <a:extLst>
              <a:ext uri="{FF2B5EF4-FFF2-40B4-BE49-F238E27FC236}">
                <a16:creationId xmlns="" xmlns:a16="http://schemas.microsoft.com/office/drawing/2014/main" id="{109EA438-DA04-4E27-9CF5-17CF33237987}"/>
              </a:ext>
            </a:extLst>
          </p:cNvPr>
          <p:cNvGrpSpPr/>
          <p:nvPr/>
        </p:nvGrpSpPr>
        <p:grpSpPr>
          <a:xfrm>
            <a:off x="10317742" y="288174"/>
            <a:ext cx="1589460" cy="472148"/>
            <a:chOff x="0" y="0"/>
            <a:chExt cx="6442998" cy="1913890"/>
          </a:xfrm>
        </p:grpSpPr>
        <p:sp>
          <p:nvSpPr>
            <p:cNvPr id="27" name="Freeform 18">
              <a:extLst>
                <a:ext uri="{FF2B5EF4-FFF2-40B4-BE49-F238E27FC236}">
                  <a16:creationId xmlns="" xmlns:a16="http://schemas.microsoft.com/office/drawing/2014/main" id="{D0D79131-AF76-48B9-96E7-00E4DD20CAAD}"/>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29" name="AutoShape 12">
            <a:extLst>
              <a:ext uri="{FF2B5EF4-FFF2-40B4-BE49-F238E27FC236}">
                <a16:creationId xmlns="" xmlns:a16="http://schemas.microsoft.com/office/drawing/2014/main" id="{E1BF79A9-9E25-470C-A3D3-BD5A0EFDBB95}"/>
              </a:ext>
            </a:extLst>
          </p:cNvPr>
          <p:cNvSpPr/>
          <p:nvPr/>
        </p:nvSpPr>
        <p:spPr>
          <a:xfrm>
            <a:off x="1309498" y="960843"/>
            <a:ext cx="3415323" cy="0"/>
          </a:xfrm>
          <a:prstGeom prst="line">
            <a:avLst/>
          </a:prstGeom>
          <a:ln w="19050" cap="rnd">
            <a:solidFill>
              <a:srgbClr val="00B050"/>
            </a:solidFill>
            <a:prstDash val="sysDot"/>
            <a:headEnd type="none" w="sm" len="sm"/>
            <a:tailEnd type="none" w="sm" len="sm"/>
          </a:ln>
        </p:spPr>
      </p:sp>
      <p:sp>
        <p:nvSpPr>
          <p:cNvPr id="30" name="TextBox 29">
            <a:extLst>
              <a:ext uri="{FF2B5EF4-FFF2-40B4-BE49-F238E27FC236}">
                <a16:creationId xmlns="" xmlns:a16="http://schemas.microsoft.com/office/drawing/2014/main" id="{83E8F4F8-DB6D-4F47-A63A-C925F2896794}"/>
              </a:ext>
            </a:extLst>
          </p:cNvPr>
          <p:cNvSpPr txBox="1"/>
          <p:nvPr/>
        </p:nvSpPr>
        <p:spPr>
          <a:xfrm>
            <a:off x="284798" y="374351"/>
            <a:ext cx="7102136" cy="430887"/>
          </a:xfrm>
          <a:prstGeom prst="rect">
            <a:avLst/>
          </a:prstGeom>
          <a:noFill/>
        </p:spPr>
        <p:txBody>
          <a:bodyPr wrap="square">
            <a:spAutoFit/>
          </a:bodyPr>
          <a:lstStyle/>
          <a:p>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Giới</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thiệu</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chung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về</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F49A3C33-7204-4CFA-B666-475A54103F6E}"/>
              </a:ext>
            </a:extLst>
          </p:cNvPr>
          <p:cNvSpPr txBox="1"/>
          <p:nvPr/>
        </p:nvSpPr>
        <p:spPr>
          <a:xfrm>
            <a:off x="1497440" y="987301"/>
            <a:ext cx="9956800" cy="557653"/>
          </a:xfrm>
          <a:prstGeom prst="rect">
            <a:avLst/>
          </a:prstGeom>
          <a:noFill/>
        </p:spPr>
        <p:txBody>
          <a:bodyPr wrap="square">
            <a:spAutoFit/>
          </a:bodyPr>
          <a:lstStyle/>
          <a:p>
            <a:pPr marL="0" marR="0" algn="just">
              <a:lnSpc>
                <a:spcPct val="150000"/>
              </a:lnSpc>
              <a:spcBef>
                <a:spcPts val="300"/>
              </a:spcBef>
              <a:spcAft>
                <a:spcPts val="300"/>
              </a:spcAft>
            </a:pP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Quan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sát</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sơ</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đồ</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và</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cho</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biết</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quy</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trọt</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gồm</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những</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 </a:t>
            </a:r>
            <a:r>
              <a:rPr lang="fr-FR" sz="2300" dirty="0" err="1">
                <a:solidFill>
                  <a:srgbClr val="7030A0"/>
                </a:solidFill>
                <a:effectLst/>
                <a:latin typeface="Arial" panose="020B0604020202020204" pitchFamily="34" charset="0"/>
                <a:ea typeface="Times New Roman" panose="02020603050405020304" pitchFamily="18" charset="0"/>
                <a:cs typeface="Arial" panose="020B0604020202020204" pitchFamily="34" charset="0"/>
              </a:rPr>
              <a:t>nào</a:t>
            </a:r>
            <a:r>
              <a:rPr lang="fr-FR"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a:t>
            </a:r>
            <a:endParaRPr lang="en-US" sz="23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74" name="Picture 2" descr="Bón lót và bón thúc là gì ? Phân nào dùng để bón lót, phân nào dùng để bón  thúc? - Cẩm nang Hải Phòng">
            <a:extLst>
              <a:ext uri="{FF2B5EF4-FFF2-40B4-BE49-F238E27FC236}">
                <a16:creationId xmlns="" xmlns:a16="http://schemas.microsoft.com/office/drawing/2014/main" id="{AAE3A2B0-8D43-46EF-90E2-FC7FDB217D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951" y="1727018"/>
            <a:ext cx="5545363" cy="4170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02BF50DB-EB30-4997-8623-8A4F103528BD}"/>
              </a:ext>
            </a:extLst>
          </p:cNvPr>
          <p:cNvSpPr/>
          <p:nvPr/>
        </p:nvSpPr>
        <p:spPr>
          <a:xfrm>
            <a:off x="787418" y="6009800"/>
            <a:ext cx="3082400" cy="607971"/>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 xmlns:a16="http://schemas.microsoft.com/office/drawing/2014/main" id="{F4310BC9-3400-440D-ACB9-DB43D53696D4}"/>
              </a:ext>
            </a:extLst>
          </p:cNvPr>
          <p:cNvSpPr txBox="1"/>
          <p:nvPr/>
        </p:nvSpPr>
        <p:spPr>
          <a:xfrm>
            <a:off x="1122520" y="6098341"/>
            <a:ext cx="2811087" cy="430887"/>
          </a:xfrm>
          <a:prstGeom prst="rect">
            <a:avLst/>
          </a:prstGeom>
          <a:noFill/>
        </p:spPr>
        <p:txBody>
          <a:bodyPr wrap="square">
            <a:spAutoFit/>
          </a:bodyPr>
          <a:lstStyle/>
          <a:p>
            <a:r>
              <a:rPr lang="fr-FR" sz="2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L</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àm</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đất</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bón</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lót</a:t>
            </a:r>
            <a:r>
              <a:rPr lang="fr-FR" sz="2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US" sz="2200" dirty="0">
              <a:solidFill>
                <a:srgbClr val="0070C0"/>
              </a:solidFill>
              <a:latin typeface="Arial" panose="020B0604020202020204" pitchFamily="34" charset="0"/>
              <a:cs typeface="Arial" panose="020B0604020202020204" pitchFamily="34" charset="0"/>
            </a:endParaRPr>
          </a:p>
        </p:txBody>
      </p:sp>
      <p:pic>
        <p:nvPicPr>
          <p:cNvPr id="3076" name="Picture 4" descr="Hướng dẫn ] Quy trình gieo hạt giống cây trồng ( rau, hoa,vv.) chuẩn nhất">
            <a:extLst>
              <a:ext uri="{FF2B5EF4-FFF2-40B4-BE49-F238E27FC236}">
                <a16:creationId xmlns="" xmlns:a16="http://schemas.microsoft.com/office/drawing/2014/main" id="{33E87BEE-580D-4BC0-9385-37CE444149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0430" y="1727017"/>
            <a:ext cx="5778786" cy="4143682"/>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 xmlns:a16="http://schemas.microsoft.com/office/drawing/2014/main" id="{FA046ADA-CCFC-489B-AFF1-6A42AA8A7861}"/>
              </a:ext>
            </a:extLst>
          </p:cNvPr>
          <p:cNvSpPr/>
          <p:nvPr/>
        </p:nvSpPr>
        <p:spPr>
          <a:xfrm>
            <a:off x="7386934" y="6040971"/>
            <a:ext cx="3082400" cy="607971"/>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 xmlns:a16="http://schemas.microsoft.com/office/drawing/2014/main" id="{2E1D9F7C-33B4-4E2A-869A-D8494CDDC2AF}"/>
              </a:ext>
            </a:extLst>
          </p:cNvPr>
          <p:cNvSpPr txBox="1"/>
          <p:nvPr/>
        </p:nvSpPr>
        <p:spPr>
          <a:xfrm>
            <a:off x="8108116" y="6125127"/>
            <a:ext cx="2811087" cy="430887"/>
          </a:xfrm>
          <a:prstGeom prst="rect">
            <a:avLst/>
          </a:prstGeom>
          <a:noFill/>
        </p:spPr>
        <p:txBody>
          <a:bodyPr wrap="square">
            <a:spAutoFit/>
          </a:bodyPr>
          <a:lstStyle/>
          <a:p>
            <a:r>
              <a:rPr lang="fr-FR" sz="2200" dirty="0" err="1">
                <a:solidFill>
                  <a:srgbClr val="0070C0"/>
                </a:solidFill>
                <a:latin typeface="Arial" panose="020B0604020202020204" pitchFamily="34" charset="0"/>
                <a:cs typeface="Arial" panose="020B0604020202020204" pitchFamily="34" charset="0"/>
              </a:rPr>
              <a:t>Gieo</a:t>
            </a:r>
            <a:r>
              <a:rPr lang="fr-FR" sz="2200" dirty="0">
                <a:solidFill>
                  <a:srgbClr val="0070C0"/>
                </a:solidFill>
                <a:latin typeface="Arial" panose="020B0604020202020204" pitchFamily="34" charset="0"/>
                <a:cs typeface="Arial" panose="020B0604020202020204" pitchFamily="34" charset="0"/>
              </a:rPr>
              <a:t> </a:t>
            </a:r>
            <a:r>
              <a:rPr lang="fr-FR" sz="2200" dirty="0" err="1">
                <a:solidFill>
                  <a:srgbClr val="0070C0"/>
                </a:solidFill>
                <a:latin typeface="Arial" panose="020B0604020202020204" pitchFamily="34" charset="0"/>
                <a:cs typeface="Arial" panose="020B0604020202020204" pitchFamily="34" charset="0"/>
              </a:rPr>
              <a:t>trồng</a:t>
            </a:r>
            <a:endParaRPr lang="en-US" sz="2200" dirty="0">
              <a:solidFill>
                <a:srgbClr val="0070C0"/>
              </a:solidFill>
              <a:latin typeface="Arial" panose="020B0604020202020204" pitchFamily="34" charset="0"/>
              <a:cs typeface="Arial" panose="020B0604020202020204" pitchFamily="34" charset="0"/>
            </a:endParaRPr>
          </a:p>
        </p:txBody>
      </p:sp>
      <p:pic>
        <p:nvPicPr>
          <p:cNvPr id="3078" name="Picture 6" descr="Lập Thạch tập trung chăm sóc cây trồng vụ Đông">
            <a:extLst>
              <a:ext uri="{FF2B5EF4-FFF2-40B4-BE49-F238E27FC236}">
                <a16:creationId xmlns="" xmlns:a16="http://schemas.microsoft.com/office/drawing/2014/main" id="{6966084F-872E-446D-BC9B-378EDE4CBB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950" y="1633495"/>
            <a:ext cx="5545363" cy="428776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 xmlns:a16="http://schemas.microsoft.com/office/drawing/2014/main" id="{7819B186-B00E-4D45-8CD7-2D57B6D655BE}"/>
              </a:ext>
            </a:extLst>
          </p:cNvPr>
          <p:cNvSpPr/>
          <p:nvPr/>
        </p:nvSpPr>
        <p:spPr>
          <a:xfrm>
            <a:off x="787418" y="6007532"/>
            <a:ext cx="3082400" cy="607971"/>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 xmlns:a16="http://schemas.microsoft.com/office/drawing/2014/main" id="{081E4BDF-1BB7-4067-80E5-1815D5AEFCEE}"/>
              </a:ext>
            </a:extLst>
          </p:cNvPr>
          <p:cNvSpPr txBox="1"/>
          <p:nvPr/>
        </p:nvSpPr>
        <p:spPr>
          <a:xfrm>
            <a:off x="1347454" y="6075810"/>
            <a:ext cx="2811087" cy="430887"/>
          </a:xfrm>
          <a:prstGeom prst="rect">
            <a:avLst/>
          </a:prstGeom>
          <a:noFill/>
        </p:spPr>
        <p:txBody>
          <a:bodyPr wrap="square">
            <a:spAutoFit/>
          </a:bodyPr>
          <a:lstStyle/>
          <a:p>
            <a:r>
              <a:rPr lang="fr-FR" sz="2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Chăm</a:t>
            </a:r>
            <a:r>
              <a:rPr lang="fr-FR" sz="2200"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2200"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sóc</a:t>
            </a:r>
            <a:endParaRPr lang="en-US" sz="2200" dirty="0">
              <a:solidFill>
                <a:srgbClr val="0070C0"/>
              </a:solidFill>
              <a:latin typeface="Arial" panose="020B0604020202020204" pitchFamily="34" charset="0"/>
              <a:cs typeface="Arial" panose="020B0604020202020204" pitchFamily="34" charset="0"/>
            </a:endParaRPr>
          </a:p>
        </p:txBody>
      </p:sp>
      <p:pic>
        <p:nvPicPr>
          <p:cNvPr id="3082" name="Picture 10" descr="Thảm cảnh 'vương quốc' hành tím miền Tây">
            <a:extLst>
              <a:ext uri="{FF2B5EF4-FFF2-40B4-BE49-F238E27FC236}">
                <a16:creationId xmlns="" xmlns:a16="http://schemas.microsoft.com/office/drawing/2014/main" id="{E614F2E7-AAD6-4B9C-BDF8-8670D7D9B3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0429" y="1629109"/>
            <a:ext cx="5926773" cy="4287759"/>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 xmlns:a16="http://schemas.microsoft.com/office/drawing/2014/main" id="{DA7FDD4C-081E-4323-881F-B406664E8880}"/>
              </a:ext>
            </a:extLst>
          </p:cNvPr>
          <p:cNvSpPr/>
          <p:nvPr/>
        </p:nvSpPr>
        <p:spPr>
          <a:xfrm>
            <a:off x="7386934" y="6040971"/>
            <a:ext cx="3082400" cy="607971"/>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 xmlns:a16="http://schemas.microsoft.com/office/drawing/2014/main" id="{170BDC71-774C-42CA-9228-BE9241D7646E}"/>
              </a:ext>
            </a:extLst>
          </p:cNvPr>
          <p:cNvSpPr txBox="1"/>
          <p:nvPr/>
        </p:nvSpPr>
        <p:spPr>
          <a:xfrm>
            <a:off x="8108116" y="6125127"/>
            <a:ext cx="2811087" cy="430887"/>
          </a:xfrm>
          <a:prstGeom prst="rect">
            <a:avLst/>
          </a:prstGeom>
          <a:noFill/>
        </p:spPr>
        <p:txBody>
          <a:bodyPr wrap="square">
            <a:spAutoFit/>
          </a:bodyPr>
          <a:lstStyle/>
          <a:p>
            <a:r>
              <a:rPr lang="fr-FR" sz="2200" dirty="0">
                <a:solidFill>
                  <a:srgbClr val="0070C0"/>
                </a:solidFill>
                <a:latin typeface="Arial" panose="020B0604020202020204" pitchFamily="34" charset="0"/>
                <a:cs typeface="Arial" panose="020B0604020202020204" pitchFamily="34" charset="0"/>
              </a:rPr>
              <a:t>Thu </a:t>
            </a:r>
            <a:r>
              <a:rPr lang="fr-FR" sz="2200" dirty="0" err="1">
                <a:solidFill>
                  <a:srgbClr val="0070C0"/>
                </a:solidFill>
                <a:latin typeface="Arial" panose="020B0604020202020204" pitchFamily="34" charset="0"/>
                <a:cs typeface="Arial" panose="020B0604020202020204" pitchFamily="34" charset="0"/>
              </a:rPr>
              <a:t>hoạch</a:t>
            </a:r>
            <a:endParaRPr lang="en-US" sz="2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7562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circle(in)">
                                      <p:cBhvr>
                                        <p:cTn id="20" dur="20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78"/>
                                        </p:tgtEl>
                                        <p:attrNameLst>
                                          <p:attrName>style.visibility</p:attrName>
                                        </p:attrNameLst>
                                      </p:cBhvr>
                                      <p:to>
                                        <p:strVal val="visible"/>
                                      </p:to>
                                    </p:set>
                                    <p:animEffect transition="in" filter="barn(inVertical)">
                                      <p:cBhvr>
                                        <p:cTn id="33" dur="500"/>
                                        <p:tgtEl>
                                          <p:spTgt spid="307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082"/>
                                        </p:tgtEl>
                                        <p:attrNameLst>
                                          <p:attrName>style.visibility</p:attrName>
                                        </p:attrNameLst>
                                      </p:cBhvr>
                                      <p:to>
                                        <p:strVal val="visible"/>
                                      </p:to>
                                    </p:set>
                                    <p:animEffect transition="in" filter="wheel(1)">
                                      <p:cBhvr>
                                        <p:cTn id="44" dur="2000"/>
                                        <p:tgtEl>
                                          <p:spTgt spid="3082"/>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heel(1)">
                                      <p:cBhvr>
                                        <p:cTn id="47" dur="2000"/>
                                        <p:tgtEl>
                                          <p:spTgt spid="39"/>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heel(1)">
                                      <p:cBhvr>
                                        <p:cTn id="50"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p:bldP spid="34" grpId="0" animBg="1"/>
      <p:bldP spid="35" grpId="0"/>
      <p:bldP spid="36" grpId="0" animBg="1"/>
      <p:bldP spid="37" grpId="0"/>
      <p:bldP spid="38"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D592D"/>
        </a:solidFill>
        <a:effectLst/>
      </p:bgPr>
    </p:bg>
    <p:spTree>
      <p:nvGrpSpPr>
        <p:cNvPr id="1" name=""/>
        <p:cNvGrpSpPr/>
        <p:nvPr/>
      </p:nvGrpSpPr>
      <p:grpSpPr>
        <a:xfrm>
          <a:off x="0" y="0"/>
          <a:ext cx="0" cy="0"/>
          <a:chOff x="0" y="0"/>
          <a:chExt cx="0" cy="0"/>
        </a:xfrm>
      </p:grpSpPr>
      <p:grpSp>
        <p:nvGrpSpPr>
          <p:cNvPr id="34" name="Group 7">
            <a:extLst>
              <a:ext uri="{FF2B5EF4-FFF2-40B4-BE49-F238E27FC236}">
                <a16:creationId xmlns="" xmlns:a16="http://schemas.microsoft.com/office/drawing/2014/main" id="{1B0204B4-3673-46BB-96B4-9D4772CC0237}"/>
              </a:ext>
            </a:extLst>
          </p:cNvPr>
          <p:cNvGrpSpPr/>
          <p:nvPr/>
        </p:nvGrpSpPr>
        <p:grpSpPr>
          <a:xfrm>
            <a:off x="1138334" y="1717599"/>
            <a:ext cx="9918441" cy="4146176"/>
            <a:chOff x="0" y="0"/>
            <a:chExt cx="3676984" cy="3997214"/>
          </a:xfrm>
        </p:grpSpPr>
        <p:sp>
          <p:nvSpPr>
            <p:cNvPr id="35" name="Freeform 8">
              <a:extLst>
                <a:ext uri="{FF2B5EF4-FFF2-40B4-BE49-F238E27FC236}">
                  <a16:creationId xmlns="" xmlns:a16="http://schemas.microsoft.com/office/drawing/2014/main" id="{350777D2-D575-4EE6-9604-9DBD2626FD38}"/>
                </a:ext>
              </a:extLst>
            </p:cNvPr>
            <p:cNvSpPr/>
            <p:nvPr/>
          </p:nvSpPr>
          <p:spPr>
            <a:xfrm>
              <a:off x="92710" y="106680"/>
              <a:ext cx="3572843" cy="3877834"/>
            </a:xfrm>
            <a:custGeom>
              <a:avLst/>
              <a:gdLst/>
              <a:ahLst/>
              <a:cxnLst/>
              <a:rect l="l" t="t" r="r" b="b"/>
              <a:pathLst>
                <a:path w="3572843" h="3877834">
                  <a:moveTo>
                    <a:pt x="3546173" y="3688604"/>
                  </a:moveTo>
                  <a:cubicBezTo>
                    <a:pt x="3546173" y="3776234"/>
                    <a:pt x="3469973" y="3847354"/>
                    <a:pt x="3388693" y="3847354"/>
                  </a:cubicBezTo>
                  <a:lnTo>
                    <a:pt x="66040" y="3847354"/>
                  </a:lnTo>
                  <a:cubicBezTo>
                    <a:pt x="43180" y="3847354"/>
                    <a:pt x="20320" y="3842274"/>
                    <a:pt x="0" y="3833384"/>
                  </a:cubicBezTo>
                  <a:cubicBezTo>
                    <a:pt x="26670" y="3861324"/>
                    <a:pt x="63500" y="3877834"/>
                    <a:pt x="116899" y="3877834"/>
                  </a:cubicBezTo>
                  <a:lnTo>
                    <a:pt x="3426793" y="3877834"/>
                  </a:lnTo>
                  <a:cubicBezTo>
                    <a:pt x="3506804" y="3877834"/>
                    <a:pt x="3572843" y="3811794"/>
                    <a:pt x="3572843" y="3731784"/>
                  </a:cubicBezTo>
                  <a:lnTo>
                    <a:pt x="3572843" y="95250"/>
                  </a:lnTo>
                  <a:cubicBezTo>
                    <a:pt x="3572843" y="58420"/>
                    <a:pt x="3558873" y="25400"/>
                    <a:pt x="3537284" y="0"/>
                  </a:cubicBezTo>
                  <a:cubicBezTo>
                    <a:pt x="3543634" y="16510"/>
                    <a:pt x="3546173" y="34290"/>
                    <a:pt x="3546173" y="52070"/>
                  </a:cubicBezTo>
                  <a:lnTo>
                    <a:pt x="3546173" y="3688604"/>
                  </a:lnTo>
                  <a:lnTo>
                    <a:pt x="3546173" y="3688604"/>
                  </a:lnTo>
                  <a:close/>
                </a:path>
              </a:pathLst>
            </a:custGeom>
            <a:solidFill>
              <a:srgbClr val="FFF7EA"/>
            </a:solidFill>
          </p:spPr>
        </p:sp>
        <p:sp>
          <p:nvSpPr>
            <p:cNvPr id="36" name="Freeform 9">
              <a:extLst>
                <a:ext uri="{FF2B5EF4-FFF2-40B4-BE49-F238E27FC236}">
                  <a16:creationId xmlns="" xmlns:a16="http://schemas.microsoft.com/office/drawing/2014/main" id="{27A99B03-533F-4570-BA82-2819777A17C6}"/>
                </a:ext>
              </a:extLst>
            </p:cNvPr>
            <p:cNvSpPr/>
            <p:nvPr/>
          </p:nvSpPr>
          <p:spPr>
            <a:xfrm>
              <a:off x="12700" y="12700"/>
              <a:ext cx="3612214" cy="3928634"/>
            </a:xfrm>
            <a:custGeom>
              <a:avLst/>
              <a:gdLst/>
              <a:ahLst/>
              <a:cxnLst/>
              <a:rect l="l" t="t" r="r" b="b"/>
              <a:pathLst>
                <a:path w="3612214" h="3928634">
                  <a:moveTo>
                    <a:pt x="146050" y="3928634"/>
                  </a:moveTo>
                  <a:lnTo>
                    <a:pt x="3466164" y="3928634"/>
                  </a:lnTo>
                  <a:cubicBezTo>
                    <a:pt x="3546173" y="3928634"/>
                    <a:pt x="3612214" y="3862594"/>
                    <a:pt x="3612214" y="3782584"/>
                  </a:cubicBezTo>
                  <a:lnTo>
                    <a:pt x="3612214" y="146050"/>
                  </a:lnTo>
                  <a:cubicBezTo>
                    <a:pt x="3612214" y="66040"/>
                    <a:pt x="3546173" y="0"/>
                    <a:pt x="3466164" y="0"/>
                  </a:cubicBezTo>
                  <a:lnTo>
                    <a:pt x="146050" y="0"/>
                  </a:lnTo>
                  <a:cubicBezTo>
                    <a:pt x="66040" y="0"/>
                    <a:pt x="0" y="66040"/>
                    <a:pt x="0" y="146050"/>
                  </a:cubicBezTo>
                  <a:lnTo>
                    <a:pt x="0" y="3782584"/>
                  </a:lnTo>
                  <a:cubicBezTo>
                    <a:pt x="0" y="3863864"/>
                    <a:pt x="66040" y="3928634"/>
                    <a:pt x="146050" y="3928634"/>
                  </a:cubicBezTo>
                  <a:close/>
                </a:path>
              </a:pathLst>
            </a:custGeom>
            <a:solidFill>
              <a:srgbClr val="EBC676"/>
            </a:solidFill>
          </p:spPr>
        </p:sp>
        <p:sp>
          <p:nvSpPr>
            <p:cNvPr id="37" name="Freeform 10">
              <a:extLst>
                <a:ext uri="{FF2B5EF4-FFF2-40B4-BE49-F238E27FC236}">
                  <a16:creationId xmlns="" xmlns:a16="http://schemas.microsoft.com/office/drawing/2014/main" id="{5B7773A4-36E5-47DE-9B15-CDC2C89AA515}"/>
                </a:ext>
              </a:extLst>
            </p:cNvPr>
            <p:cNvSpPr/>
            <p:nvPr/>
          </p:nvSpPr>
          <p:spPr>
            <a:xfrm>
              <a:off x="0" y="0"/>
              <a:ext cx="3676984" cy="3997214"/>
            </a:xfrm>
            <a:custGeom>
              <a:avLst/>
              <a:gdLst/>
              <a:ahLst/>
              <a:cxnLst/>
              <a:rect l="l" t="t" r="r" b="b"/>
              <a:pathLst>
                <a:path w="3676984" h="3997214">
                  <a:moveTo>
                    <a:pt x="3613484" y="74930"/>
                  </a:moveTo>
                  <a:cubicBezTo>
                    <a:pt x="3585544" y="30480"/>
                    <a:pt x="3536014" y="0"/>
                    <a:pt x="3478864" y="0"/>
                  </a:cubicBezTo>
                  <a:lnTo>
                    <a:pt x="158750" y="0"/>
                  </a:lnTo>
                  <a:cubicBezTo>
                    <a:pt x="71120" y="0"/>
                    <a:pt x="0" y="71120"/>
                    <a:pt x="0" y="158750"/>
                  </a:cubicBezTo>
                  <a:lnTo>
                    <a:pt x="0" y="3795284"/>
                  </a:lnTo>
                  <a:cubicBezTo>
                    <a:pt x="0" y="3847354"/>
                    <a:pt x="25400" y="3893074"/>
                    <a:pt x="63500" y="3922284"/>
                  </a:cubicBezTo>
                  <a:cubicBezTo>
                    <a:pt x="91440" y="3966734"/>
                    <a:pt x="140970" y="3997214"/>
                    <a:pt x="212870" y="3997214"/>
                  </a:cubicBezTo>
                  <a:lnTo>
                    <a:pt x="3518234" y="3997214"/>
                  </a:lnTo>
                  <a:cubicBezTo>
                    <a:pt x="3605864" y="3997214"/>
                    <a:pt x="3676984" y="3926094"/>
                    <a:pt x="3676984" y="3838464"/>
                  </a:cubicBezTo>
                  <a:lnTo>
                    <a:pt x="3676984" y="201930"/>
                  </a:lnTo>
                  <a:cubicBezTo>
                    <a:pt x="3676983" y="149860"/>
                    <a:pt x="3651583" y="104140"/>
                    <a:pt x="3613484" y="74930"/>
                  </a:cubicBezTo>
                  <a:close/>
                  <a:moveTo>
                    <a:pt x="12700" y="3795284"/>
                  </a:moveTo>
                  <a:lnTo>
                    <a:pt x="12700" y="158750"/>
                  </a:lnTo>
                  <a:cubicBezTo>
                    <a:pt x="12700" y="78740"/>
                    <a:pt x="78740" y="12700"/>
                    <a:pt x="158750" y="12700"/>
                  </a:cubicBezTo>
                  <a:lnTo>
                    <a:pt x="3478864" y="12700"/>
                  </a:lnTo>
                  <a:cubicBezTo>
                    <a:pt x="3558873" y="12700"/>
                    <a:pt x="3624914" y="78740"/>
                    <a:pt x="3624914" y="158750"/>
                  </a:cubicBezTo>
                  <a:lnTo>
                    <a:pt x="3624914" y="3795284"/>
                  </a:lnTo>
                  <a:cubicBezTo>
                    <a:pt x="3624914" y="3875294"/>
                    <a:pt x="3558873" y="3941334"/>
                    <a:pt x="3478864" y="3941334"/>
                  </a:cubicBezTo>
                  <a:lnTo>
                    <a:pt x="158750" y="3941334"/>
                  </a:lnTo>
                  <a:cubicBezTo>
                    <a:pt x="78740" y="3941334"/>
                    <a:pt x="12700" y="3876564"/>
                    <a:pt x="12700" y="3795284"/>
                  </a:cubicBezTo>
                  <a:close/>
                  <a:moveTo>
                    <a:pt x="3665553" y="3838464"/>
                  </a:moveTo>
                  <a:cubicBezTo>
                    <a:pt x="3665553" y="3918474"/>
                    <a:pt x="3598244" y="3984514"/>
                    <a:pt x="3518234" y="3984514"/>
                  </a:cubicBezTo>
                  <a:lnTo>
                    <a:pt x="212870" y="3984514"/>
                  </a:lnTo>
                  <a:cubicBezTo>
                    <a:pt x="157480" y="3984514"/>
                    <a:pt x="120650" y="3968004"/>
                    <a:pt x="93980" y="3940064"/>
                  </a:cubicBezTo>
                  <a:cubicBezTo>
                    <a:pt x="114300" y="3948954"/>
                    <a:pt x="135890" y="3954034"/>
                    <a:pt x="160020" y="3954034"/>
                  </a:cubicBezTo>
                  <a:lnTo>
                    <a:pt x="3480134" y="3954034"/>
                  </a:lnTo>
                  <a:cubicBezTo>
                    <a:pt x="3567764" y="3954034"/>
                    <a:pt x="3638884" y="3882914"/>
                    <a:pt x="3638884" y="3795284"/>
                  </a:cubicBezTo>
                  <a:lnTo>
                    <a:pt x="3638884" y="158750"/>
                  </a:lnTo>
                  <a:cubicBezTo>
                    <a:pt x="3638884" y="140970"/>
                    <a:pt x="3635073" y="123190"/>
                    <a:pt x="3629994" y="106680"/>
                  </a:cubicBezTo>
                  <a:cubicBezTo>
                    <a:pt x="3651584" y="132080"/>
                    <a:pt x="3665554" y="165100"/>
                    <a:pt x="3665554" y="201930"/>
                  </a:cubicBezTo>
                  <a:lnTo>
                    <a:pt x="3665554" y="3838464"/>
                  </a:lnTo>
                  <a:cubicBezTo>
                    <a:pt x="3665553" y="3838464"/>
                    <a:pt x="3665553" y="3838464"/>
                    <a:pt x="3665553" y="3838464"/>
                  </a:cubicBezTo>
                  <a:close/>
                </a:path>
              </a:pathLst>
            </a:custGeom>
            <a:solidFill>
              <a:srgbClr val="FFF7EA"/>
            </a:solidFill>
          </p:spPr>
        </p:sp>
      </p:grpSp>
      <p:pic>
        <p:nvPicPr>
          <p:cNvPr id="42" name="Picture 15">
            <a:extLst>
              <a:ext uri="{FF2B5EF4-FFF2-40B4-BE49-F238E27FC236}">
                <a16:creationId xmlns="" xmlns:a16="http://schemas.microsoft.com/office/drawing/2014/main" id="{339953E8-4ADE-4591-A414-284FA036204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013" y="2001898"/>
            <a:ext cx="486460" cy="486460"/>
          </a:xfrm>
          <a:prstGeom prst="rect">
            <a:avLst/>
          </a:prstGeom>
        </p:spPr>
      </p:pic>
      <p:pic>
        <p:nvPicPr>
          <p:cNvPr id="43" name="Picture 16">
            <a:extLst>
              <a:ext uri="{FF2B5EF4-FFF2-40B4-BE49-F238E27FC236}">
                <a16:creationId xmlns="" xmlns:a16="http://schemas.microsoft.com/office/drawing/2014/main" id="{B9A729A1-4214-4DEF-93EF-493828DF3F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99126" y="949910"/>
            <a:ext cx="1146930" cy="1095317"/>
          </a:xfrm>
          <a:prstGeom prst="rect">
            <a:avLst/>
          </a:prstGeom>
        </p:spPr>
      </p:pic>
      <p:grpSp>
        <p:nvGrpSpPr>
          <p:cNvPr id="44" name="Group 17">
            <a:extLst>
              <a:ext uri="{FF2B5EF4-FFF2-40B4-BE49-F238E27FC236}">
                <a16:creationId xmlns="" xmlns:a16="http://schemas.microsoft.com/office/drawing/2014/main" id="{49EB9AA1-57D8-49E1-8FBF-26B0675895A7}"/>
              </a:ext>
            </a:extLst>
          </p:cNvPr>
          <p:cNvGrpSpPr/>
          <p:nvPr/>
        </p:nvGrpSpPr>
        <p:grpSpPr>
          <a:xfrm>
            <a:off x="985473" y="4666072"/>
            <a:ext cx="2576852" cy="1763440"/>
            <a:chOff x="351790" y="351790"/>
            <a:chExt cx="2940050" cy="2954020"/>
          </a:xfrm>
        </p:grpSpPr>
        <p:sp>
          <p:nvSpPr>
            <p:cNvPr id="45" name="Freeform 18">
              <a:extLst>
                <a:ext uri="{FF2B5EF4-FFF2-40B4-BE49-F238E27FC236}">
                  <a16:creationId xmlns="" xmlns:a16="http://schemas.microsoft.com/office/drawing/2014/main" id="{6071BDBA-9C11-48FF-AF94-0AAF10492F26}"/>
                </a:ext>
              </a:extLst>
            </p:cNvPr>
            <p:cNvSpPr/>
            <p:nvPr/>
          </p:nvSpPr>
          <p:spPr>
            <a:xfrm>
              <a:off x="390545" y="1823007"/>
              <a:ext cx="6388680" cy="2990438"/>
            </a:xfrm>
            <a:custGeom>
              <a:avLst/>
              <a:gdLst/>
              <a:ahLst/>
              <a:cxnLst/>
              <a:rect l="l" t="t" r="r" b="b"/>
              <a:pathLst>
                <a:path w="6388680" h="2990438">
                  <a:moveTo>
                    <a:pt x="429290" y="1593986"/>
                  </a:moveTo>
                  <a:cubicBezTo>
                    <a:pt x="429290" y="1674490"/>
                    <a:pt x="333893" y="1738894"/>
                    <a:pt x="214645" y="1738894"/>
                  </a:cubicBezTo>
                  <a:cubicBezTo>
                    <a:pt x="95398" y="1738894"/>
                    <a:pt x="0" y="1674490"/>
                    <a:pt x="0" y="1593986"/>
                  </a:cubicBezTo>
                  <a:cubicBezTo>
                    <a:pt x="0" y="1513482"/>
                    <a:pt x="95398" y="1449078"/>
                    <a:pt x="214645" y="1449078"/>
                  </a:cubicBezTo>
                  <a:cubicBezTo>
                    <a:pt x="333893" y="1449078"/>
                    <a:pt x="429290" y="1513482"/>
                    <a:pt x="429290" y="1593986"/>
                  </a:cubicBezTo>
                  <a:close/>
                  <a:moveTo>
                    <a:pt x="2355133" y="0"/>
                  </a:moveTo>
                  <a:cubicBezTo>
                    <a:pt x="2235885" y="0"/>
                    <a:pt x="2140488" y="64403"/>
                    <a:pt x="2140488" y="144908"/>
                  </a:cubicBezTo>
                  <a:cubicBezTo>
                    <a:pt x="2140488" y="225412"/>
                    <a:pt x="2235885" y="289816"/>
                    <a:pt x="2355133" y="289816"/>
                  </a:cubicBezTo>
                  <a:cubicBezTo>
                    <a:pt x="2474380" y="289816"/>
                    <a:pt x="2569778" y="225412"/>
                    <a:pt x="2569778" y="144908"/>
                  </a:cubicBezTo>
                  <a:cubicBezTo>
                    <a:pt x="2569778" y="64403"/>
                    <a:pt x="2474380" y="0"/>
                    <a:pt x="2355133" y="0"/>
                  </a:cubicBezTo>
                  <a:close/>
                  <a:moveTo>
                    <a:pt x="4501582" y="0"/>
                  </a:moveTo>
                  <a:cubicBezTo>
                    <a:pt x="4382335" y="0"/>
                    <a:pt x="4286937" y="64403"/>
                    <a:pt x="4286937" y="144908"/>
                  </a:cubicBezTo>
                  <a:cubicBezTo>
                    <a:pt x="4286937" y="225412"/>
                    <a:pt x="4382335" y="289816"/>
                    <a:pt x="4501582" y="289816"/>
                  </a:cubicBezTo>
                  <a:cubicBezTo>
                    <a:pt x="4620829" y="289816"/>
                    <a:pt x="4716227" y="225412"/>
                    <a:pt x="4716227" y="144908"/>
                  </a:cubicBezTo>
                  <a:cubicBezTo>
                    <a:pt x="4716227" y="64403"/>
                    <a:pt x="4617848" y="0"/>
                    <a:pt x="4501582" y="0"/>
                  </a:cubicBezTo>
                  <a:close/>
                  <a:moveTo>
                    <a:pt x="6297240" y="1449078"/>
                  </a:moveTo>
                  <a:cubicBezTo>
                    <a:pt x="6246440" y="1449078"/>
                    <a:pt x="6205800" y="1513482"/>
                    <a:pt x="6205800" y="1593986"/>
                  </a:cubicBezTo>
                  <a:cubicBezTo>
                    <a:pt x="6205800" y="1674490"/>
                    <a:pt x="6246440" y="1738894"/>
                    <a:pt x="6297240" y="1738894"/>
                  </a:cubicBezTo>
                  <a:cubicBezTo>
                    <a:pt x="6348040" y="1738894"/>
                    <a:pt x="6388680" y="1674490"/>
                    <a:pt x="6388680" y="1593986"/>
                  </a:cubicBezTo>
                  <a:cubicBezTo>
                    <a:pt x="6388680" y="1513482"/>
                    <a:pt x="6348040" y="1449078"/>
                    <a:pt x="6297240" y="1449078"/>
                  </a:cubicBezTo>
                  <a:close/>
                  <a:moveTo>
                    <a:pt x="4501582" y="2807558"/>
                  </a:moveTo>
                  <a:cubicBezTo>
                    <a:pt x="4382335" y="2807558"/>
                    <a:pt x="4286937" y="2848198"/>
                    <a:pt x="4286937" y="2898998"/>
                  </a:cubicBezTo>
                  <a:cubicBezTo>
                    <a:pt x="4286937" y="2949798"/>
                    <a:pt x="4382335" y="2990438"/>
                    <a:pt x="4501582" y="2990438"/>
                  </a:cubicBezTo>
                  <a:cubicBezTo>
                    <a:pt x="4620829" y="2990438"/>
                    <a:pt x="4716227" y="2949798"/>
                    <a:pt x="4716227" y="2898998"/>
                  </a:cubicBezTo>
                  <a:cubicBezTo>
                    <a:pt x="4716227" y="2848198"/>
                    <a:pt x="4617848" y="2807558"/>
                    <a:pt x="4501582" y="2807558"/>
                  </a:cubicBezTo>
                  <a:close/>
                </a:path>
              </a:pathLst>
            </a:custGeom>
            <a:solidFill>
              <a:srgbClr val="EBC676"/>
            </a:solidFill>
          </p:spPr>
        </p:sp>
        <p:sp>
          <p:nvSpPr>
            <p:cNvPr id="46" name="Freeform 19">
              <a:extLst>
                <a:ext uri="{FF2B5EF4-FFF2-40B4-BE49-F238E27FC236}">
                  <a16:creationId xmlns="" xmlns:a16="http://schemas.microsoft.com/office/drawing/2014/main" id="{C19A04E8-5539-4E4F-B683-BCA872CDD63C}"/>
                </a:ext>
              </a:extLst>
            </p:cNvPr>
            <p:cNvSpPr/>
            <p:nvPr/>
          </p:nvSpPr>
          <p:spPr>
            <a:xfrm>
              <a:off x="351790" y="351790"/>
              <a:ext cx="6427435" cy="4475625"/>
            </a:xfrm>
            <a:custGeom>
              <a:avLst/>
              <a:gdLst/>
              <a:ahLst/>
              <a:cxnLst/>
              <a:rect l="l" t="t" r="r" b="b"/>
              <a:pathLst>
                <a:path w="6427435" h="4475625">
                  <a:moveTo>
                    <a:pt x="6424895" y="1517507"/>
                  </a:moveTo>
                  <a:lnTo>
                    <a:pt x="6362665" y="1616125"/>
                  </a:lnTo>
                  <a:lnTo>
                    <a:pt x="6424895" y="1714743"/>
                  </a:lnTo>
                  <a:lnTo>
                    <a:pt x="6398225" y="1757007"/>
                  </a:lnTo>
                  <a:lnTo>
                    <a:pt x="6335995" y="1658389"/>
                  </a:lnTo>
                  <a:lnTo>
                    <a:pt x="6275035" y="1757007"/>
                  </a:lnTo>
                  <a:lnTo>
                    <a:pt x="6248365" y="1714743"/>
                  </a:lnTo>
                  <a:lnTo>
                    <a:pt x="6310595" y="1616125"/>
                  </a:lnTo>
                  <a:lnTo>
                    <a:pt x="6248365" y="1517507"/>
                  </a:lnTo>
                  <a:lnTo>
                    <a:pt x="6275035" y="1475242"/>
                  </a:lnTo>
                  <a:lnTo>
                    <a:pt x="6335995" y="1573860"/>
                  </a:lnTo>
                  <a:lnTo>
                    <a:pt x="6398225" y="1475242"/>
                  </a:lnTo>
                  <a:lnTo>
                    <a:pt x="6424895" y="1517507"/>
                  </a:lnTo>
                  <a:close/>
                  <a:moveTo>
                    <a:pt x="6242015" y="169059"/>
                  </a:moveTo>
                  <a:cubicBezTo>
                    <a:pt x="6242015" y="88555"/>
                    <a:pt x="6282655" y="24151"/>
                    <a:pt x="6333455" y="24151"/>
                  </a:cubicBezTo>
                  <a:cubicBezTo>
                    <a:pt x="6384255" y="24151"/>
                    <a:pt x="6424895" y="88555"/>
                    <a:pt x="6424895" y="169059"/>
                  </a:cubicBezTo>
                  <a:cubicBezTo>
                    <a:pt x="6424895" y="249563"/>
                    <a:pt x="6384255" y="313967"/>
                    <a:pt x="6333455" y="313967"/>
                  </a:cubicBezTo>
                  <a:cubicBezTo>
                    <a:pt x="6282655" y="313967"/>
                    <a:pt x="6242015" y="249563"/>
                    <a:pt x="6242015" y="169059"/>
                  </a:cubicBezTo>
                  <a:close/>
                  <a:moveTo>
                    <a:pt x="6280115" y="169059"/>
                  </a:moveTo>
                  <a:cubicBezTo>
                    <a:pt x="6280115" y="215349"/>
                    <a:pt x="6304245" y="253589"/>
                    <a:pt x="6333455" y="253589"/>
                  </a:cubicBezTo>
                  <a:cubicBezTo>
                    <a:pt x="6362665" y="253589"/>
                    <a:pt x="6386795" y="215349"/>
                    <a:pt x="6386795" y="169059"/>
                  </a:cubicBezTo>
                  <a:cubicBezTo>
                    <a:pt x="6386795" y="122769"/>
                    <a:pt x="6362665" y="84530"/>
                    <a:pt x="6333455" y="84530"/>
                  </a:cubicBezTo>
                  <a:cubicBezTo>
                    <a:pt x="6304245" y="84530"/>
                    <a:pt x="6280115" y="122769"/>
                    <a:pt x="6280115" y="169059"/>
                  </a:cubicBezTo>
                  <a:close/>
                  <a:moveTo>
                    <a:pt x="32793" y="1616125"/>
                  </a:moveTo>
                  <a:cubicBezTo>
                    <a:pt x="32793" y="1535620"/>
                    <a:pt x="128191" y="1471217"/>
                    <a:pt x="247438" y="1471217"/>
                  </a:cubicBezTo>
                  <a:cubicBezTo>
                    <a:pt x="366685" y="1471217"/>
                    <a:pt x="462083" y="1535620"/>
                    <a:pt x="462083" y="1616125"/>
                  </a:cubicBezTo>
                  <a:cubicBezTo>
                    <a:pt x="462083" y="1696629"/>
                    <a:pt x="366685" y="1761033"/>
                    <a:pt x="247438" y="1761033"/>
                  </a:cubicBezTo>
                  <a:cubicBezTo>
                    <a:pt x="128191" y="1761033"/>
                    <a:pt x="32793" y="1696629"/>
                    <a:pt x="32793" y="1616125"/>
                  </a:cubicBezTo>
                  <a:close/>
                  <a:moveTo>
                    <a:pt x="122228" y="1616125"/>
                  </a:moveTo>
                  <a:cubicBezTo>
                    <a:pt x="122228" y="1662415"/>
                    <a:pt x="178871" y="1700654"/>
                    <a:pt x="247438" y="1700654"/>
                  </a:cubicBezTo>
                  <a:cubicBezTo>
                    <a:pt x="316005" y="1700654"/>
                    <a:pt x="372647" y="1662415"/>
                    <a:pt x="372647" y="1616125"/>
                  </a:cubicBezTo>
                  <a:cubicBezTo>
                    <a:pt x="372647" y="1569835"/>
                    <a:pt x="316005" y="1531595"/>
                    <a:pt x="247438" y="1531595"/>
                  </a:cubicBezTo>
                  <a:cubicBezTo>
                    <a:pt x="178871" y="1531595"/>
                    <a:pt x="122228" y="1569835"/>
                    <a:pt x="122228" y="1616125"/>
                  </a:cubicBezTo>
                  <a:close/>
                  <a:moveTo>
                    <a:pt x="295137" y="4263535"/>
                  </a:moveTo>
                  <a:lnTo>
                    <a:pt x="205701" y="4263535"/>
                  </a:lnTo>
                  <a:lnTo>
                    <a:pt x="205701" y="4351165"/>
                  </a:lnTo>
                  <a:lnTo>
                    <a:pt x="0" y="4351165"/>
                  </a:lnTo>
                  <a:lnTo>
                    <a:pt x="0" y="4389265"/>
                  </a:lnTo>
                  <a:lnTo>
                    <a:pt x="202720" y="4389265"/>
                  </a:lnTo>
                  <a:lnTo>
                    <a:pt x="202720" y="4475625"/>
                  </a:lnTo>
                  <a:lnTo>
                    <a:pt x="292156" y="4475625"/>
                  </a:lnTo>
                  <a:lnTo>
                    <a:pt x="292156" y="4387995"/>
                  </a:lnTo>
                  <a:lnTo>
                    <a:pt x="497857" y="4387995"/>
                  </a:lnTo>
                  <a:lnTo>
                    <a:pt x="497857" y="4349895"/>
                  </a:lnTo>
                  <a:lnTo>
                    <a:pt x="295137" y="4349895"/>
                  </a:lnTo>
                  <a:lnTo>
                    <a:pt x="295137" y="4263535"/>
                  </a:lnTo>
                  <a:close/>
                  <a:moveTo>
                    <a:pt x="110304" y="309942"/>
                  </a:moveTo>
                  <a:lnTo>
                    <a:pt x="256381" y="211324"/>
                  </a:lnTo>
                  <a:lnTo>
                    <a:pt x="402459" y="309942"/>
                  </a:lnTo>
                  <a:lnTo>
                    <a:pt x="462083" y="267677"/>
                  </a:lnTo>
                  <a:lnTo>
                    <a:pt x="318986" y="169059"/>
                  </a:lnTo>
                  <a:lnTo>
                    <a:pt x="462083" y="70441"/>
                  </a:lnTo>
                  <a:lnTo>
                    <a:pt x="399478" y="28176"/>
                  </a:lnTo>
                  <a:lnTo>
                    <a:pt x="256381" y="126794"/>
                  </a:lnTo>
                  <a:lnTo>
                    <a:pt x="113285" y="28177"/>
                  </a:lnTo>
                  <a:lnTo>
                    <a:pt x="50680" y="70441"/>
                  </a:lnTo>
                  <a:lnTo>
                    <a:pt x="193777" y="167046"/>
                  </a:lnTo>
                  <a:lnTo>
                    <a:pt x="47699" y="267677"/>
                  </a:lnTo>
                  <a:lnTo>
                    <a:pt x="110304" y="309942"/>
                  </a:lnTo>
                  <a:close/>
                  <a:moveTo>
                    <a:pt x="6427435" y="4370215"/>
                  </a:moveTo>
                  <a:cubicBezTo>
                    <a:pt x="6427435" y="4421015"/>
                    <a:pt x="6386795" y="4461655"/>
                    <a:pt x="6335995" y="4461655"/>
                  </a:cubicBezTo>
                  <a:cubicBezTo>
                    <a:pt x="6285195" y="4461655"/>
                    <a:pt x="6244555" y="4421015"/>
                    <a:pt x="6244555" y="4370215"/>
                  </a:cubicBezTo>
                  <a:cubicBezTo>
                    <a:pt x="6244555" y="4319415"/>
                    <a:pt x="6285195" y="4278775"/>
                    <a:pt x="6335995" y="4278775"/>
                  </a:cubicBezTo>
                  <a:cubicBezTo>
                    <a:pt x="6386795" y="4278775"/>
                    <a:pt x="6427435" y="4319415"/>
                    <a:pt x="6427435" y="4370215"/>
                  </a:cubicBezTo>
                  <a:close/>
                  <a:moveTo>
                    <a:pt x="6389335" y="4370215"/>
                  </a:moveTo>
                  <a:cubicBezTo>
                    <a:pt x="6389335" y="4341005"/>
                    <a:pt x="6365205" y="4316875"/>
                    <a:pt x="6335995" y="4316875"/>
                  </a:cubicBezTo>
                  <a:cubicBezTo>
                    <a:pt x="6306785" y="4316875"/>
                    <a:pt x="6282655" y="4341005"/>
                    <a:pt x="6282655" y="4370215"/>
                  </a:cubicBezTo>
                  <a:cubicBezTo>
                    <a:pt x="6282655" y="4399425"/>
                    <a:pt x="6306785" y="4423555"/>
                    <a:pt x="6335995" y="4423555"/>
                  </a:cubicBezTo>
                  <a:cubicBezTo>
                    <a:pt x="6365205" y="4423555"/>
                    <a:pt x="6389335" y="4399425"/>
                    <a:pt x="6389335" y="4370215"/>
                  </a:cubicBezTo>
                  <a:close/>
                  <a:moveTo>
                    <a:pt x="4683434" y="2924320"/>
                  </a:moveTo>
                  <a:lnTo>
                    <a:pt x="4537356" y="3022938"/>
                  </a:lnTo>
                  <a:lnTo>
                    <a:pt x="4394259" y="2924320"/>
                  </a:lnTo>
                  <a:lnTo>
                    <a:pt x="4331655" y="2966585"/>
                  </a:lnTo>
                  <a:lnTo>
                    <a:pt x="4477733" y="3065203"/>
                  </a:lnTo>
                  <a:lnTo>
                    <a:pt x="4331655" y="3163821"/>
                  </a:lnTo>
                  <a:lnTo>
                    <a:pt x="4394259" y="3206085"/>
                  </a:lnTo>
                  <a:lnTo>
                    <a:pt x="4537356" y="3107468"/>
                  </a:lnTo>
                  <a:lnTo>
                    <a:pt x="4683434" y="3206085"/>
                  </a:lnTo>
                  <a:lnTo>
                    <a:pt x="4746039" y="3163821"/>
                  </a:lnTo>
                  <a:lnTo>
                    <a:pt x="4599961" y="3065203"/>
                  </a:lnTo>
                  <a:lnTo>
                    <a:pt x="4746039" y="2966585"/>
                  </a:lnTo>
                  <a:lnTo>
                    <a:pt x="4683434" y="2924320"/>
                  </a:lnTo>
                  <a:close/>
                  <a:moveTo>
                    <a:pt x="4585055" y="0"/>
                  </a:moveTo>
                  <a:lnTo>
                    <a:pt x="4495620" y="0"/>
                  </a:lnTo>
                  <a:lnTo>
                    <a:pt x="4495620" y="138870"/>
                  </a:lnTo>
                  <a:lnTo>
                    <a:pt x="4292899" y="138870"/>
                  </a:lnTo>
                  <a:lnTo>
                    <a:pt x="4292899" y="199248"/>
                  </a:lnTo>
                  <a:lnTo>
                    <a:pt x="4492638" y="199248"/>
                  </a:lnTo>
                  <a:lnTo>
                    <a:pt x="4492638" y="336106"/>
                  </a:lnTo>
                  <a:lnTo>
                    <a:pt x="4582074" y="336106"/>
                  </a:lnTo>
                  <a:lnTo>
                    <a:pt x="4582074" y="197236"/>
                  </a:lnTo>
                  <a:lnTo>
                    <a:pt x="4790756" y="197236"/>
                  </a:lnTo>
                  <a:lnTo>
                    <a:pt x="4790756" y="136857"/>
                  </a:lnTo>
                  <a:lnTo>
                    <a:pt x="4585055" y="136857"/>
                  </a:lnTo>
                  <a:lnTo>
                    <a:pt x="4585055" y="0"/>
                  </a:lnTo>
                  <a:close/>
                  <a:moveTo>
                    <a:pt x="2608532" y="3065203"/>
                  </a:moveTo>
                  <a:cubicBezTo>
                    <a:pt x="2608532" y="3145707"/>
                    <a:pt x="2513135" y="3210111"/>
                    <a:pt x="2393888" y="3210111"/>
                  </a:cubicBezTo>
                  <a:cubicBezTo>
                    <a:pt x="2274640" y="3210111"/>
                    <a:pt x="2179243" y="3145707"/>
                    <a:pt x="2179243" y="3065203"/>
                  </a:cubicBezTo>
                  <a:cubicBezTo>
                    <a:pt x="2179243" y="2984699"/>
                    <a:pt x="2274640" y="2920295"/>
                    <a:pt x="2393888" y="2920295"/>
                  </a:cubicBezTo>
                  <a:cubicBezTo>
                    <a:pt x="2513135" y="2920295"/>
                    <a:pt x="2608532" y="2984699"/>
                    <a:pt x="2608532" y="3065203"/>
                  </a:cubicBezTo>
                  <a:close/>
                  <a:moveTo>
                    <a:pt x="2519097" y="3065203"/>
                  </a:moveTo>
                  <a:cubicBezTo>
                    <a:pt x="2519097" y="3018913"/>
                    <a:pt x="2462455" y="2980673"/>
                    <a:pt x="2393888" y="2980673"/>
                  </a:cubicBezTo>
                  <a:cubicBezTo>
                    <a:pt x="2325320" y="2980673"/>
                    <a:pt x="2268678" y="3018913"/>
                    <a:pt x="2268678" y="3065203"/>
                  </a:cubicBezTo>
                  <a:cubicBezTo>
                    <a:pt x="2268678" y="3111493"/>
                    <a:pt x="2325320" y="3149732"/>
                    <a:pt x="2393888" y="3149732"/>
                  </a:cubicBezTo>
                  <a:cubicBezTo>
                    <a:pt x="2462455" y="3149732"/>
                    <a:pt x="2519097" y="3111493"/>
                    <a:pt x="2519097" y="3065203"/>
                  </a:cubicBezTo>
                  <a:close/>
                  <a:moveTo>
                    <a:pt x="2614495" y="169059"/>
                  </a:moveTo>
                  <a:cubicBezTo>
                    <a:pt x="2614495" y="249563"/>
                    <a:pt x="2519097" y="313967"/>
                    <a:pt x="2399850" y="313967"/>
                  </a:cubicBezTo>
                  <a:cubicBezTo>
                    <a:pt x="2280603" y="313967"/>
                    <a:pt x="2185205" y="249563"/>
                    <a:pt x="2185205" y="169059"/>
                  </a:cubicBezTo>
                  <a:cubicBezTo>
                    <a:pt x="2185205" y="88555"/>
                    <a:pt x="2283584" y="24151"/>
                    <a:pt x="2399850" y="24151"/>
                  </a:cubicBezTo>
                  <a:cubicBezTo>
                    <a:pt x="2519097" y="24151"/>
                    <a:pt x="2614495" y="88555"/>
                    <a:pt x="2614495" y="169059"/>
                  </a:cubicBezTo>
                  <a:close/>
                  <a:moveTo>
                    <a:pt x="2525060" y="169059"/>
                  </a:moveTo>
                  <a:cubicBezTo>
                    <a:pt x="2525060" y="122769"/>
                    <a:pt x="2468417" y="84530"/>
                    <a:pt x="2399850" y="84530"/>
                  </a:cubicBezTo>
                  <a:cubicBezTo>
                    <a:pt x="2331283" y="84530"/>
                    <a:pt x="2274640" y="122769"/>
                    <a:pt x="2274640" y="169059"/>
                  </a:cubicBezTo>
                  <a:cubicBezTo>
                    <a:pt x="2274640" y="215349"/>
                    <a:pt x="2331283" y="253589"/>
                    <a:pt x="2399850" y="253589"/>
                  </a:cubicBezTo>
                  <a:cubicBezTo>
                    <a:pt x="2468417" y="253589"/>
                    <a:pt x="2525060" y="215349"/>
                    <a:pt x="2525060" y="169059"/>
                  </a:cubicBezTo>
                  <a:close/>
                  <a:moveTo>
                    <a:pt x="2539965" y="4280045"/>
                  </a:moveTo>
                  <a:lnTo>
                    <a:pt x="2396869" y="4342275"/>
                  </a:lnTo>
                  <a:lnTo>
                    <a:pt x="2250791" y="4280045"/>
                  </a:lnTo>
                  <a:lnTo>
                    <a:pt x="2188186" y="4306715"/>
                  </a:lnTo>
                  <a:lnTo>
                    <a:pt x="2334264" y="4368945"/>
                  </a:lnTo>
                  <a:lnTo>
                    <a:pt x="2188186" y="4431175"/>
                  </a:lnTo>
                  <a:lnTo>
                    <a:pt x="2250791" y="4457845"/>
                  </a:lnTo>
                  <a:lnTo>
                    <a:pt x="2396869" y="4395615"/>
                  </a:lnTo>
                  <a:lnTo>
                    <a:pt x="2539965" y="4457845"/>
                  </a:lnTo>
                  <a:lnTo>
                    <a:pt x="2602570" y="4431175"/>
                  </a:lnTo>
                  <a:lnTo>
                    <a:pt x="2456492" y="4368945"/>
                  </a:lnTo>
                  <a:lnTo>
                    <a:pt x="2602570" y="4306715"/>
                  </a:lnTo>
                  <a:lnTo>
                    <a:pt x="2539965" y="4280045"/>
                  </a:lnTo>
                  <a:close/>
                </a:path>
              </a:pathLst>
            </a:custGeom>
            <a:solidFill>
              <a:srgbClr val="FFFAF5"/>
            </a:solidFill>
          </p:spPr>
        </p:sp>
      </p:grpSp>
      <p:pic>
        <p:nvPicPr>
          <p:cNvPr id="47" name="Picture 20">
            <a:extLst>
              <a:ext uri="{FF2B5EF4-FFF2-40B4-BE49-F238E27FC236}">
                <a16:creationId xmlns="" xmlns:a16="http://schemas.microsoft.com/office/drawing/2014/main" id="{88EEED39-AF78-4CE2-AACE-7EEA1CD704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0454813" y="492439"/>
            <a:ext cx="855376" cy="996071"/>
          </a:xfrm>
          <a:prstGeom prst="rect">
            <a:avLst/>
          </a:prstGeom>
        </p:spPr>
      </p:pic>
      <p:pic>
        <p:nvPicPr>
          <p:cNvPr id="48" name="Picture 21">
            <a:extLst>
              <a:ext uri="{FF2B5EF4-FFF2-40B4-BE49-F238E27FC236}">
                <a16:creationId xmlns="" xmlns:a16="http://schemas.microsoft.com/office/drawing/2014/main" id="{BC4B47C4-3C32-4704-B3CA-EB42408D882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59366">
            <a:off x="9059488" y="6030973"/>
            <a:ext cx="260285" cy="730624"/>
          </a:xfrm>
          <a:prstGeom prst="rect">
            <a:avLst/>
          </a:prstGeom>
        </p:spPr>
      </p:pic>
      <p:grpSp>
        <p:nvGrpSpPr>
          <p:cNvPr id="49" name="Group 22">
            <a:extLst>
              <a:ext uri="{FF2B5EF4-FFF2-40B4-BE49-F238E27FC236}">
                <a16:creationId xmlns="" xmlns:a16="http://schemas.microsoft.com/office/drawing/2014/main" id="{CF7EBEFB-E2C7-4C3D-B79E-A0CA3EB70687}"/>
              </a:ext>
            </a:extLst>
          </p:cNvPr>
          <p:cNvGrpSpPr/>
          <p:nvPr/>
        </p:nvGrpSpPr>
        <p:grpSpPr>
          <a:xfrm>
            <a:off x="7655544" y="390696"/>
            <a:ext cx="1589460" cy="472148"/>
            <a:chOff x="0" y="0"/>
            <a:chExt cx="6442998" cy="1913890"/>
          </a:xfrm>
        </p:grpSpPr>
        <p:sp>
          <p:nvSpPr>
            <p:cNvPr id="50" name="Freeform 23">
              <a:extLst>
                <a:ext uri="{FF2B5EF4-FFF2-40B4-BE49-F238E27FC236}">
                  <a16:creationId xmlns="" xmlns:a16="http://schemas.microsoft.com/office/drawing/2014/main" id="{9043E459-6997-4DA0-8E6D-C24E80C9556B}"/>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FFF7EA"/>
            </a:solidFill>
          </p:spPr>
        </p:sp>
      </p:grpSp>
      <p:sp>
        <p:nvSpPr>
          <p:cNvPr id="56" name="AutoShape 12">
            <a:extLst>
              <a:ext uri="{FF2B5EF4-FFF2-40B4-BE49-F238E27FC236}">
                <a16:creationId xmlns="" xmlns:a16="http://schemas.microsoft.com/office/drawing/2014/main" id="{23DC4994-5BF2-4F6C-ABF5-BA790429820A}"/>
              </a:ext>
            </a:extLst>
          </p:cNvPr>
          <p:cNvSpPr/>
          <p:nvPr/>
        </p:nvSpPr>
        <p:spPr>
          <a:xfrm>
            <a:off x="1309498" y="960843"/>
            <a:ext cx="3415323" cy="0"/>
          </a:xfrm>
          <a:prstGeom prst="line">
            <a:avLst/>
          </a:prstGeom>
          <a:ln w="19050" cap="rnd">
            <a:solidFill>
              <a:srgbClr val="00B050"/>
            </a:solidFill>
            <a:prstDash val="sysDot"/>
            <a:headEnd type="none" w="sm" len="sm"/>
            <a:tailEnd type="none" w="sm" len="sm"/>
          </a:ln>
        </p:spPr>
      </p:sp>
      <p:sp>
        <p:nvSpPr>
          <p:cNvPr id="57" name="TextBox 56">
            <a:extLst>
              <a:ext uri="{FF2B5EF4-FFF2-40B4-BE49-F238E27FC236}">
                <a16:creationId xmlns="" xmlns:a16="http://schemas.microsoft.com/office/drawing/2014/main" id="{FA82EADC-CCD9-43AA-B349-457ECDABFCBC}"/>
              </a:ext>
            </a:extLst>
          </p:cNvPr>
          <p:cNvSpPr txBox="1"/>
          <p:nvPr/>
        </p:nvSpPr>
        <p:spPr>
          <a:xfrm>
            <a:off x="284798" y="374351"/>
            <a:ext cx="7102136" cy="430887"/>
          </a:xfrm>
          <a:prstGeom prst="rect">
            <a:avLst/>
          </a:prstGeom>
          <a:noFill/>
        </p:spPr>
        <p:txBody>
          <a:bodyPr wrap="square">
            <a:spAutoFit/>
          </a:bodyPr>
          <a:lstStyle/>
          <a:p>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Giới</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thiệu</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chung</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về</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FF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FF00"/>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 xmlns:a16="http://schemas.microsoft.com/office/drawing/2014/main" id="{54948BB3-89CE-45B6-885C-6A5D5939A8B3}"/>
              </a:ext>
            </a:extLst>
          </p:cNvPr>
          <p:cNvSpPr txBox="1"/>
          <p:nvPr/>
        </p:nvSpPr>
        <p:spPr>
          <a:xfrm>
            <a:off x="1746056" y="2027468"/>
            <a:ext cx="9743728" cy="2576859"/>
          </a:xfrm>
          <a:prstGeom prst="rect">
            <a:avLst/>
          </a:prstGeom>
          <a:noFill/>
        </p:spPr>
        <p:txBody>
          <a:bodyPr wrap="square">
            <a:spAutoFit/>
          </a:bodyPr>
          <a:lstStyle/>
          <a:p>
            <a:pPr marL="0" marR="0">
              <a:lnSpc>
                <a:spcPct val="150000"/>
              </a:lnSpc>
              <a:spcBef>
                <a:spcPts val="0"/>
              </a:spcBef>
              <a:spcAft>
                <a:spcPts val="0"/>
              </a:spcAft>
            </a:pPr>
            <a:r>
              <a:rPr lang="vi-VN" sz="2200" dirty="0">
                <a:solidFill>
                  <a:srgbClr val="0070C0"/>
                </a:solidFill>
                <a:effectLst/>
              </a:rPr>
              <a:t>Quy trình trồng trọt gồm các bước từ khi làm đất đến khi thu hoạch:</a:t>
            </a:r>
            <a:endParaRPr lang="en-US" sz="2200" dirty="0">
              <a:solidFill>
                <a:srgbClr val="0070C0"/>
              </a:solidFill>
              <a:effectLst/>
            </a:endParaRPr>
          </a:p>
          <a:p>
            <a:pPr marL="800100" lvl="1" indent="-342900">
              <a:lnSpc>
                <a:spcPct val="150000"/>
              </a:lnSpc>
              <a:buFont typeface="Courier New" panose="02070309020205020404" pitchFamily="49" charset="0"/>
              <a:buChar char="o"/>
            </a:pPr>
            <a:r>
              <a:rPr lang="en-US" sz="2200" dirty="0">
                <a:solidFill>
                  <a:srgbClr val="0070C0"/>
                </a:solidFill>
              </a:rPr>
              <a:t>L</a:t>
            </a:r>
            <a:r>
              <a:rPr lang="vi-VN" sz="2200" dirty="0">
                <a:solidFill>
                  <a:srgbClr val="0070C0"/>
                </a:solidFill>
                <a:effectLst/>
              </a:rPr>
              <a:t>àm đất, bón lót </a:t>
            </a:r>
            <a:endParaRPr lang="en-US" sz="2200" dirty="0">
              <a:solidFill>
                <a:srgbClr val="0070C0"/>
              </a:solidFill>
            </a:endParaRPr>
          </a:p>
          <a:p>
            <a:pPr marL="800100" lvl="1" indent="-342900">
              <a:lnSpc>
                <a:spcPct val="150000"/>
              </a:lnSpc>
              <a:buFont typeface="Courier New" panose="02070309020205020404" pitchFamily="49" charset="0"/>
              <a:buChar char="o"/>
            </a:pPr>
            <a:r>
              <a:rPr lang="en-US" sz="2200" dirty="0">
                <a:solidFill>
                  <a:srgbClr val="0070C0"/>
                </a:solidFill>
                <a:effectLst/>
              </a:rPr>
              <a:t>G</a:t>
            </a:r>
            <a:r>
              <a:rPr lang="vi-VN" sz="2200" dirty="0">
                <a:solidFill>
                  <a:srgbClr val="0070C0"/>
                </a:solidFill>
                <a:effectLst/>
              </a:rPr>
              <a:t>ieo trồng </a:t>
            </a:r>
            <a:endParaRPr lang="en-US" sz="2200" dirty="0">
              <a:solidFill>
                <a:srgbClr val="0070C0"/>
              </a:solidFill>
            </a:endParaRPr>
          </a:p>
          <a:p>
            <a:pPr marL="800100" lvl="1" indent="-342900">
              <a:lnSpc>
                <a:spcPct val="150000"/>
              </a:lnSpc>
              <a:buFont typeface="Courier New" panose="02070309020205020404" pitchFamily="49" charset="0"/>
              <a:buChar char="o"/>
            </a:pPr>
            <a:r>
              <a:rPr lang="en-US" sz="2200" dirty="0">
                <a:solidFill>
                  <a:srgbClr val="0070C0"/>
                </a:solidFill>
              </a:rPr>
              <a:t>C</a:t>
            </a:r>
            <a:r>
              <a:rPr lang="vi-VN" sz="2200" dirty="0">
                <a:solidFill>
                  <a:srgbClr val="0070C0"/>
                </a:solidFill>
                <a:effectLst/>
              </a:rPr>
              <a:t>hăm sóc</a:t>
            </a:r>
            <a:endParaRPr lang="en-US" sz="2200" dirty="0">
              <a:solidFill>
                <a:srgbClr val="0070C0"/>
              </a:solidFill>
            </a:endParaRPr>
          </a:p>
          <a:p>
            <a:pPr marL="800100" lvl="1" indent="-342900">
              <a:lnSpc>
                <a:spcPct val="150000"/>
              </a:lnSpc>
              <a:buFont typeface="Courier New" panose="02070309020205020404" pitchFamily="49" charset="0"/>
              <a:buChar char="o"/>
            </a:pPr>
            <a:r>
              <a:rPr lang="en-US" sz="2200" dirty="0">
                <a:solidFill>
                  <a:srgbClr val="0070C0"/>
                </a:solidFill>
                <a:effectLst/>
              </a:rPr>
              <a:t>T</a:t>
            </a:r>
            <a:r>
              <a:rPr lang="vi-VN" sz="2200" dirty="0">
                <a:solidFill>
                  <a:srgbClr val="0070C0"/>
                </a:solidFill>
                <a:effectLst/>
              </a:rPr>
              <a:t>hu hoạch.</a:t>
            </a:r>
          </a:p>
        </p:txBody>
      </p:sp>
      <p:pic>
        <p:nvPicPr>
          <p:cNvPr id="1026" name="Picture 2" descr="Cách vẽ vườn hoa mới nhất 2022 - Vẽ.vn">
            <a:extLst>
              <a:ext uri="{FF2B5EF4-FFF2-40B4-BE49-F238E27FC236}">
                <a16:creationId xmlns="" xmlns:a16="http://schemas.microsoft.com/office/drawing/2014/main" id="{05B2AA2D-8588-40CD-B19B-7E7392C695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7761" y="2853805"/>
            <a:ext cx="3680149" cy="366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548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animEffect transition="in" filter="barn(inVertical)">
                                      <p:cBhvr>
                                        <p:cTn id="7" dur="500"/>
                                        <p:tgtEl>
                                          <p:spTgt spid="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8">
                                            <p:txEl>
                                              <p:pRg st="1" end="1"/>
                                            </p:txEl>
                                          </p:spTgt>
                                        </p:tgtEl>
                                        <p:attrNameLst>
                                          <p:attrName>style.visibility</p:attrName>
                                        </p:attrNameLst>
                                      </p:cBhvr>
                                      <p:to>
                                        <p:strVal val="visible"/>
                                      </p:to>
                                    </p:set>
                                    <p:animEffect transition="in" filter="fade">
                                      <p:cBhvr>
                                        <p:cTn id="12" dur="1000"/>
                                        <p:tgtEl>
                                          <p:spTgt spid="58">
                                            <p:txEl>
                                              <p:pRg st="1" end="1"/>
                                            </p:txEl>
                                          </p:spTgt>
                                        </p:tgtEl>
                                      </p:cBhvr>
                                    </p:animEffect>
                                    <p:anim calcmode="lin" valueType="num">
                                      <p:cBhvr>
                                        <p:cTn id="13" dur="1000" fill="hold"/>
                                        <p:tgtEl>
                                          <p:spTgt spid="5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8">
                                            <p:txEl>
                                              <p:pRg st="2" end="2"/>
                                            </p:txEl>
                                          </p:spTgt>
                                        </p:tgtEl>
                                        <p:attrNameLst>
                                          <p:attrName>style.visibility</p:attrName>
                                        </p:attrNameLst>
                                      </p:cBhvr>
                                      <p:to>
                                        <p:strVal val="visible"/>
                                      </p:to>
                                    </p:set>
                                    <p:animEffect transition="in" filter="fade">
                                      <p:cBhvr>
                                        <p:cTn id="19" dur="1000"/>
                                        <p:tgtEl>
                                          <p:spTgt spid="58">
                                            <p:txEl>
                                              <p:pRg st="2" end="2"/>
                                            </p:txEl>
                                          </p:spTgt>
                                        </p:tgtEl>
                                      </p:cBhvr>
                                    </p:animEffect>
                                    <p:anim calcmode="lin" valueType="num">
                                      <p:cBhvr>
                                        <p:cTn id="20" dur="1000" fill="hold"/>
                                        <p:tgtEl>
                                          <p:spTgt spid="5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8">
                                            <p:txEl>
                                              <p:pRg st="3" end="3"/>
                                            </p:txEl>
                                          </p:spTgt>
                                        </p:tgtEl>
                                        <p:attrNameLst>
                                          <p:attrName>style.visibility</p:attrName>
                                        </p:attrNameLst>
                                      </p:cBhvr>
                                      <p:to>
                                        <p:strVal val="visible"/>
                                      </p:to>
                                    </p:set>
                                    <p:animEffect transition="in" filter="fade">
                                      <p:cBhvr>
                                        <p:cTn id="26" dur="1000"/>
                                        <p:tgtEl>
                                          <p:spTgt spid="58">
                                            <p:txEl>
                                              <p:pRg st="3" end="3"/>
                                            </p:txEl>
                                          </p:spTgt>
                                        </p:tgtEl>
                                      </p:cBhvr>
                                    </p:animEffect>
                                    <p:anim calcmode="lin" valueType="num">
                                      <p:cBhvr>
                                        <p:cTn id="27" dur="1000" fill="hold"/>
                                        <p:tgtEl>
                                          <p:spTgt spid="5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8">
                                            <p:txEl>
                                              <p:pRg st="4" end="4"/>
                                            </p:txEl>
                                          </p:spTgt>
                                        </p:tgtEl>
                                        <p:attrNameLst>
                                          <p:attrName>style.visibility</p:attrName>
                                        </p:attrNameLst>
                                      </p:cBhvr>
                                      <p:to>
                                        <p:strVal val="visible"/>
                                      </p:to>
                                    </p:set>
                                    <p:anim calcmode="lin" valueType="num">
                                      <p:cBhvr additive="base">
                                        <p:cTn id="33" dur="500" fill="hold"/>
                                        <p:tgtEl>
                                          <p:spTgt spid="58">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11">
            <a:extLst>
              <a:ext uri="{FF2B5EF4-FFF2-40B4-BE49-F238E27FC236}">
                <a16:creationId xmlns="" xmlns:a16="http://schemas.microsoft.com/office/drawing/2014/main" id="{598DA9E5-54B0-4F54-93A3-95AFEE9280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688268" y="457611"/>
            <a:ext cx="360844" cy="378748"/>
          </a:xfrm>
          <a:prstGeom prst="rect">
            <a:avLst/>
          </a:prstGeom>
        </p:spPr>
      </p:pic>
      <p:grpSp>
        <p:nvGrpSpPr>
          <p:cNvPr id="39" name="Group 12">
            <a:extLst>
              <a:ext uri="{FF2B5EF4-FFF2-40B4-BE49-F238E27FC236}">
                <a16:creationId xmlns="" xmlns:a16="http://schemas.microsoft.com/office/drawing/2014/main" id="{68F2BF1A-BFE9-4D62-AD7C-7530265B1259}"/>
              </a:ext>
            </a:extLst>
          </p:cNvPr>
          <p:cNvGrpSpPr/>
          <p:nvPr/>
        </p:nvGrpSpPr>
        <p:grpSpPr>
          <a:xfrm>
            <a:off x="9701340" y="336927"/>
            <a:ext cx="1589460" cy="472148"/>
            <a:chOff x="0" y="0"/>
            <a:chExt cx="6442998" cy="1913890"/>
          </a:xfrm>
        </p:grpSpPr>
        <p:sp>
          <p:nvSpPr>
            <p:cNvPr id="40" name="Freeform 13">
              <a:extLst>
                <a:ext uri="{FF2B5EF4-FFF2-40B4-BE49-F238E27FC236}">
                  <a16:creationId xmlns="" xmlns:a16="http://schemas.microsoft.com/office/drawing/2014/main" id="{3200DA08-0F6A-49A3-8F2A-5F1FECDA8871}"/>
                </a:ext>
              </a:extLst>
            </p:cNvPr>
            <p:cNvSpPr/>
            <p:nvPr/>
          </p:nvSpPr>
          <p:spPr>
            <a:xfrm>
              <a:off x="0" y="0"/>
              <a:ext cx="6442999" cy="1913890"/>
            </a:xfrm>
            <a:custGeom>
              <a:avLst/>
              <a:gdLst/>
              <a:ahLst/>
              <a:cxnLst/>
              <a:rect l="l" t="t" r="r" b="b"/>
              <a:pathLst>
                <a:path w="6442999" h="1913890">
                  <a:moveTo>
                    <a:pt x="6442999" y="956945"/>
                  </a:moveTo>
                  <a:lnTo>
                    <a:pt x="6442999" y="956945"/>
                  </a:lnTo>
                  <a:cubicBezTo>
                    <a:pt x="6442999" y="1485392"/>
                    <a:pt x="6014627" y="1913890"/>
                    <a:pt x="5486054" y="1913890"/>
                  </a:cubicBezTo>
                  <a:lnTo>
                    <a:pt x="956945" y="1913890"/>
                  </a:lnTo>
                  <a:cubicBezTo>
                    <a:pt x="428371" y="1913890"/>
                    <a:pt x="0" y="1485392"/>
                    <a:pt x="0" y="956945"/>
                  </a:cubicBezTo>
                  <a:lnTo>
                    <a:pt x="0" y="956945"/>
                  </a:lnTo>
                  <a:cubicBezTo>
                    <a:pt x="0" y="428371"/>
                    <a:pt x="428371" y="0"/>
                    <a:pt x="956945" y="0"/>
                  </a:cubicBezTo>
                  <a:lnTo>
                    <a:pt x="5486053" y="0"/>
                  </a:lnTo>
                  <a:cubicBezTo>
                    <a:pt x="6014501" y="0"/>
                    <a:pt x="6442999" y="428371"/>
                    <a:pt x="6442999" y="956945"/>
                  </a:cubicBezTo>
                  <a:close/>
                </a:path>
              </a:pathLst>
            </a:custGeom>
            <a:solidFill>
              <a:srgbClr val="6D592D"/>
            </a:solidFill>
          </p:spPr>
        </p:sp>
      </p:grpSp>
      <p:sp>
        <p:nvSpPr>
          <p:cNvPr id="15" name="AutoShape 12">
            <a:extLst>
              <a:ext uri="{FF2B5EF4-FFF2-40B4-BE49-F238E27FC236}">
                <a16:creationId xmlns="" xmlns:a16="http://schemas.microsoft.com/office/drawing/2014/main" id="{8A57509E-0C88-4334-918C-77BB19DD705B}"/>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16" name="TextBox 15">
            <a:extLst>
              <a:ext uri="{FF2B5EF4-FFF2-40B4-BE49-F238E27FC236}">
                <a16:creationId xmlns="" xmlns:a16="http://schemas.microsoft.com/office/drawing/2014/main" id="{67AE4947-AE0D-48FD-8502-C2FE75852C77}"/>
              </a:ext>
            </a:extLst>
          </p:cNvPr>
          <p:cNvSpPr txBox="1"/>
          <p:nvPr/>
        </p:nvSpPr>
        <p:spPr>
          <a:xfrm>
            <a:off x="323310" y="188916"/>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TextBox 17">
            <a:extLst>
              <a:ext uri="{FF2B5EF4-FFF2-40B4-BE49-F238E27FC236}">
                <a16:creationId xmlns="" xmlns:a16="http://schemas.microsoft.com/office/drawing/2014/main" id="{01017BDC-F301-46AA-92B4-2BC44FCBECBA}"/>
              </a:ext>
            </a:extLst>
          </p:cNvPr>
          <p:cNvSpPr txBox="1"/>
          <p:nvPr/>
        </p:nvSpPr>
        <p:spPr>
          <a:xfrm>
            <a:off x="2011156" y="794845"/>
            <a:ext cx="9324620" cy="537391"/>
          </a:xfrm>
          <a:prstGeom prst="rect">
            <a:avLst/>
          </a:prstGeom>
          <a:noFill/>
        </p:spPr>
        <p:txBody>
          <a:bodyPr wrap="square">
            <a:spAutoFit/>
          </a:bodyPr>
          <a:lstStyle/>
          <a:p>
            <a:pPr marL="0" marR="0">
              <a:lnSpc>
                <a:spcPct val="150000"/>
              </a:lnSpc>
              <a:spcBef>
                <a:spcPts val="300"/>
              </a:spcBef>
              <a:spcAft>
                <a:spcPts val="300"/>
              </a:spcAft>
            </a:pPr>
            <a:r>
              <a:rPr lang="vi-VN" sz="2200" dirty="0">
                <a:solidFill>
                  <a:srgbClr val="00B050"/>
                </a:solidFill>
                <a:effectLst/>
              </a:rPr>
              <a:t>Vì sao làm đất trước khi gieo trồng lại có lợi cho cây trồng?</a:t>
            </a:r>
          </a:p>
        </p:txBody>
      </p:sp>
      <p:pic>
        <p:nvPicPr>
          <p:cNvPr id="21" name="image40.png">
            <a:extLst>
              <a:ext uri="{FF2B5EF4-FFF2-40B4-BE49-F238E27FC236}">
                <a16:creationId xmlns="" xmlns:a16="http://schemas.microsoft.com/office/drawing/2014/main" id="{01A69458-40D4-4B48-971A-87189D52B877}"/>
              </a:ext>
            </a:extLst>
          </p:cNvPr>
          <p:cNvPicPr preferRelativeResize="0"/>
          <p:nvPr/>
        </p:nvPicPr>
        <p:blipFill>
          <a:blip r:embed="rId4"/>
          <a:srcRect/>
          <a:stretch>
            <a:fillRect/>
          </a:stretch>
        </p:blipFill>
        <p:spPr>
          <a:xfrm>
            <a:off x="569168" y="1533009"/>
            <a:ext cx="4856232" cy="5204431"/>
          </a:xfrm>
          <a:prstGeom prst="rect">
            <a:avLst/>
          </a:prstGeom>
        </p:spPr>
      </p:pic>
      <p:sp>
        <p:nvSpPr>
          <p:cNvPr id="5" name="Rectangle 4">
            <a:extLst>
              <a:ext uri="{FF2B5EF4-FFF2-40B4-BE49-F238E27FC236}">
                <a16:creationId xmlns="" xmlns:a16="http://schemas.microsoft.com/office/drawing/2014/main" id="{E5371864-ED88-4815-92CF-BA69B2C0FEBA}"/>
              </a:ext>
            </a:extLst>
          </p:cNvPr>
          <p:cNvSpPr/>
          <p:nvPr/>
        </p:nvSpPr>
        <p:spPr>
          <a:xfrm>
            <a:off x="1928940" y="823305"/>
            <a:ext cx="7772400" cy="57747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hang máy giá rẻ có nên hay không? | Hỏi Đáp Thang Máy">
            <a:extLst>
              <a:ext uri="{FF2B5EF4-FFF2-40B4-BE49-F238E27FC236}">
                <a16:creationId xmlns="" xmlns:a16="http://schemas.microsoft.com/office/drawing/2014/main" id="{BCCD88C8-E2E0-41B2-AA7F-8F6A0D2BF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248" y="1533009"/>
            <a:ext cx="4988064" cy="49880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D1A0B206-42E7-4356-9682-9CC14E7F9856}"/>
              </a:ext>
            </a:extLst>
          </p:cNvPr>
          <p:cNvPicPr>
            <a:picLocks noChangeAspect="1"/>
          </p:cNvPicPr>
          <p:nvPr/>
        </p:nvPicPr>
        <p:blipFill>
          <a:blip r:embed="rId6"/>
          <a:stretch>
            <a:fillRect/>
          </a:stretch>
        </p:blipFill>
        <p:spPr>
          <a:xfrm>
            <a:off x="6813484" y="1601548"/>
            <a:ext cx="4477316" cy="4919525"/>
          </a:xfrm>
          <a:prstGeom prst="rect">
            <a:avLst/>
          </a:prstGeom>
        </p:spPr>
      </p:pic>
      <p:sp>
        <p:nvSpPr>
          <p:cNvPr id="3" name="TextBox 2">
            <a:extLst>
              <a:ext uri="{FF2B5EF4-FFF2-40B4-BE49-F238E27FC236}">
                <a16:creationId xmlns="" xmlns:a16="http://schemas.microsoft.com/office/drawing/2014/main" id="{8EAD8B76-8B93-570D-6930-08FD197FD607}"/>
              </a:ext>
            </a:extLst>
          </p:cNvPr>
          <p:cNvSpPr txBox="1"/>
          <p:nvPr/>
        </p:nvSpPr>
        <p:spPr>
          <a:xfrm>
            <a:off x="5651664" y="1884933"/>
            <a:ext cx="6347745" cy="1706942"/>
          </a:xfrm>
          <a:prstGeom prst="rect">
            <a:avLst/>
          </a:prstGeom>
          <a:noFill/>
        </p:spPr>
        <p:txBody>
          <a:bodyPr wrap="square">
            <a:spAutoFit/>
          </a:bodyPr>
          <a:lstStyle/>
          <a:p>
            <a:pPr marL="342900" marR="0" indent="-342900" algn="just">
              <a:lnSpc>
                <a:spcPct val="150000"/>
              </a:lnSpc>
              <a:spcBef>
                <a:spcPts val="300"/>
              </a:spcBef>
              <a:spcAft>
                <a:spcPts val="300"/>
              </a:spcAft>
              <a:buFont typeface="Courier New" panose="02070309020205020404" pitchFamily="49" charset="0"/>
              <a:buChar char="o"/>
            </a:pPr>
            <a:r>
              <a:rPr lang="en-US" sz="2200" dirty="0" err="1">
                <a:solidFill>
                  <a:srgbClr val="0070C0"/>
                </a:solidFill>
                <a:effectLst/>
                <a:latin typeface="Arial" panose="020B0604020202020204" pitchFamily="34" charset="0"/>
                <a:cs typeface="Arial" panose="020B0604020202020204" pitchFamily="34" charset="0"/>
              </a:rPr>
              <a:t>Tăng</a:t>
            </a:r>
            <a:r>
              <a:rPr lang="en-US" sz="2200" dirty="0">
                <a:solidFill>
                  <a:srgbClr val="0070C0"/>
                </a:solidFill>
                <a:effectLst/>
                <a:latin typeface="Arial" panose="020B0604020202020204" pitchFamily="34" charset="0"/>
                <a:cs typeface="Arial" panose="020B0604020202020204" pitchFamily="34" charset="0"/>
              </a:rPr>
              <a:t> </a:t>
            </a:r>
            <a:r>
              <a:rPr lang="vi-VN" sz="2200" dirty="0">
                <a:solidFill>
                  <a:srgbClr val="0070C0"/>
                </a:solidFill>
                <a:effectLst/>
                <a:latin typeface="Arial" panose="020B0604020202020204" pitchFamily="34" charset="0"/>
                <a:cs typeface="Arial" panose="020B0604020202020204" pitchFamily="34" charset="0"/>
              </a:rPr>
              <a:t>khả năng giữ nước, chất dinh dưỡng</a:t>
            </a:r>
            <a:r>
              <a:rPr lang="en-US" sz="2200" dirty="0">
                <a:solidFill>
                  <a:srgbClr val="0070C0"/>
                </a:solidFill>
                <a:latin typeface="Arial" panose="020B0604020202020204" pitchFamily="34" charset="0"/>
                <a:cs typeface="Arial" panose="020B0604020202020204" pitchFamily="34" charset="0"/>
              </a:rPr>
              <a:t>.</a:t>
            </a:r>
          </a:p>
          <a:p>
            <a:pPr marL="342900" marR="0" indent="-342900" algn="just">
              <a:lnSpc>
                <a:spcPct val="150000"/>
              </a:lnSpc>
              <a:spcBef>
                <a:spcPts val="300"/>
              </a:spcBef>
              <a:spcAft>
                <a:spcPts val="300"/>
              </a:spcAft>
              <a:buFont typeface="Courier New" panose="02070309020205020404" pitchFamily="49" charset="0"/>
              <a:buChar char="o"/>
            </a:pPr>
            <a:r>
              <a:rPr lang="en-US" sz="2200" dirty="0" err="1">
                <a:solidFill>
                  <a:srgbClr val="0070C0"/>
                </a:solidFill>
                <a:effectLst/>
                <a:latin typeface="Arial" panose="020B0604020202020204" pitchFamily="34" charset="0"/>
                <a:cs typeface="Arial" panose="020B0604020202020204" pitchFamily="34" charset="0"/>
              </a:rPr>
              <a:t>Diệt</a:t>
            </a:r>
            <a:r>
              <a:rPr lang="en-US" sz="2200" dirty="0">
                <a:solidFill>
                  <a:srgbClr val="0070C0"/>
                </a:solidFill>
                <a:effectLst/>
                <a:latin typeface="Arial" panose="020B0604020202020204" pitchFamily="34" charset="0"/>
                <a:cs typeface="Arial" panose="020B0604020202020204" pitchFamily="34" charset="0"/>
              </a:rPr>
              <a:t> </a:t>
            </a:r>
            <a:r>
              <a:rPr lang="vi-VN" sz="2200" dirty="0">
                <a:solidFill>
                  <a:srgbClr val="0070C0"/>
                </a:solidFill>
                <a:effectLst/>
                <a:latin typeface="Arial" panose="020B0604020202020204" pitchFamily="34" charset="0"/>
                <a:cs typeface="Arial" panose="020B0604020202020204" pitchFamily="34" charset="0"/>
              </a:rPr>
              <a:t>cỏ dại và mầm mống sâu bệnh</a:t>
            </a:r>
            <a:endParaRPr lang="en-US" sz="2200" dirty="0">
              <a:solidFill>
                <a:srgbClr val="0070C0"/>
              </a:solidFill>
              <a:latin typeface="Arial" panose="020B0604020202020204" pitchFamily="34" charset="0"/>
              <a:cs typeface="Arial" panose="020B0604020202020204" pitchFamily="34" charset="0"/>
            </a:endParaRPr>
          </a:p>
          <a:p>
            <a:pPr marL="0" marR="0" algn="just">
              <a:lnSpc>
                <a:spcPct val="150000"/>
              </a:lnSpc>
              <a:spcBef>
                <a:spcPts val="300"/>
              </a:spcBef>
              <a:spcAft>
                <a:spcPts val="300"/>
              </a:spcAft>
            </a:pPr>
            <a:r>
              <a:rPr lang="en-US" sz="2200" dirty="0">
                <a:solidFill>
                  <a:srgbClr val="0070C0"/>
                </a:solidFill>
                <a:effectLst/>
                <a:latin typeface="Arial" panose="020B0604020202020204" pitchFamily="34" charset="0"/>
                <a:cs typeface="Arial" panose="020B0604020202020204" pitchFamily="34" charset="0"/>
              </a:rPr>
              <a:t>=&gt; </a:t>
            </a:r>
            <a:r>
              <a:rPr lang="en-US" sz="2200" dirty="0">
                <a:solidFill>
                  <a:srgbClr val="0070C0"/>
                </a:solidFill>
                <a:latin typeface="Arial" panose="020B0604020202020204" pitchFamily="34" charset="0"/>
                <a:cs typeface="Arial" panose="020B0604020202020204" pitchFamily="34" charset="0"/>
              </a:rPr>
              <a:t>T</a:t>
            </a:r>
            <a:r>
              <a:rPr lang="vi-VN" sz="2200" dirty="0">
                <a:solidFill>
                  <a:srgbClr val="0070C0"/>
                </a:solidFill>
                <a:effectLst/>
                <a:latin typeface="Arial" panose="020B0604020202020204" pitchFamily="34" charset="0"/>
                <a:cs typeface="Arial" panose="020B0604020202020204" pitchFamily="34" charset="0"/>
              </a:rPr>
              <a:t>ạo điều kiện cây sinh trưởng, phát triển tốt.</a:t>
            </a:r>
          </a:p>
        </p:txBody>
      </p:sp>
      <p:sp>
        <p:nvSpPr>
          <p:cNvPr id="4" name="Rectangle: Single Corner Snipped 3">
            <a:extLst>
              <a:ext uri="{FF2B5EF4-FFF2-40B4-BE49-F238E27FC236}">
                <a16:creationId xmlns="" xmlns:a16="http://schemas.microsoft.com/office/drawing/2014/main" id="{13F36152-F831-4FF8-C2CE-46001A0310D4}"/>
              </a:ext>
            </a:extLst>
          </p:cNvPr>
          <p:cNvSpPr/>
          <p:nvPr/>
        </p:nvSpPr>
        <p:spPr>
          <a:xfrm>
            <a:off x="5572003" y="1884933"/>
            <a:ext cx="6347745" cy="1706942"/>
          </a:xfrm>
          <a:prstGeom prst="snip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 xmlns:a16="http://schemas.microsoft.com/office/drawing/2014/main" id="{4F5B711D-8206-E5D3-3312-50B56E3801CE}"/>
              </a:ext>
            </a:extLst>
          </p:cNvPr>
          <p:cNvSpPr/>
          <p:nvPr/>
        </p:nvSpPr>
        <p:spPr>
          <a:xfrm>
            <a:off x="5638781" y="1953472"/>
            <a:ext cx="6214188" cy="1706942"/>
          </a:xfrm>
          <a:prstGeom prst="snip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ương đã có sáng kiến gì ? Đọc truyện Nắng phương Nam 1.">
            <a:extLst>
              <a:ext uri="{FF2B5EF4-FFF2-40B4-BE49-F238E27FC236}">
                <a16:creationId xmlns="" xmlns:a16="http://schemas.microsoft.com/office/drawing/2014/main" id="{5387353B-BEE5-FC4F-AC24-595ED1D36E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5845" y="3697026"/>
            <a:ext cx="3170693" cy="309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9950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1)">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fade">
                                      <p:cBhvr>
                                        <p:cTn id="40" dur="1000"/>
                                        <p:tgtEl>
                                          <p:spTgt spid="3">
                                            <p:txEl>
                                              <p:pRg st="0" end="0"/>
                                            </p:txEl>
                                          </p:spTgt>
                                        </p:tgtEl>
                                      </p:cBhvr>
                                    </p:animEffect>
                                    <p:anim calcmode="lin" valueType="num">
                                      <p:cBhvr>
                                        <p:cTn id="4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fade">
                                      <p:cBhvr>
                                        <p:cTn id="47" dur="1000"/>
                                        <p:tgtEl>
                                          <p:spTgt spid="3">
                                            <p:txEl>
                                              <p:pRg st="1" end="1"/>
                                            </p:txEl>
                                          </p:spTgt>
                                        </p:tgtEl>
                                      </p:cBhvr>
                                    </p:animEffect>
                                    <p:anim calcmode="lin" valueType="num">
                                      <p:cBhvr>
                                        <p:cTn id="4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Effect transition="in" filter="fade">
                                      <p:cBhvr>
                                        <p:cTn id="54" dur="1000"/>
                                        <p:tgtEl>
                                          <p:spTgt spid="3">
                                            <p:txEl>
                                              <p:pRg st="2" end="2"/>
                                            </p:txEl>
                                          </p:spTgt>
                                        </p:tgtEl>
                                      </p:cBhvr>
                                    </p:animEffect>
                                    <p:anim calcmode="lin" valueType="num">
                                      <p:cBhvr>
                                        <p:cTn id="5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a:extLst>
              <a:ext uri="{FF2B5EF4-FFF2-40B4-BE49-F238E27FC236}">
                <a16:creationId xmlns="" xmlns:a16="http://schemas.microsoft.com/office/drawing/2014/main" id="{656D368C-92C6-AB05-C4F8-D0CFF37CAF8D}"/>
              </a:ext>
            </a:extLst>
          </p:cNvPr>
          <p:cNvSpPr/>
          <p:nvPr/>
        </p:nvSpPr>
        <p:spPr>
          <a:xfrm>
            <a:off x="1377592" y="735162"/>
            <a:ext cx="3415323" cy="0"/>
          </a:xfrm>
          <a:prstGeom prst="line">
            <a:avLst/>
          </a:prstGeom>
          <a:ln w="19050" cap="rnd">
            <a:solidFill>
              <a:srgbClr val="6D592D"/>
            </a:solidFill>
            <a:prstDash val="sysDot"/>
            <a:headEnd type="none" w="sm" len="sm"/>
            <a:tailEnd type="none" w="sm" len="sm"/>
          </a:ln>
        </p:spPr>
      </p:sp>
      <p:sp>
        <p:nvSpPr>
          <p:cNvPr id="5" name="TextBox 4">
            <a:extLst>
              <a:ext uri="{FF2B5EF4-FFF2-40B4-BE49-F238E27FC236}">
                <a16:creationId xmlns="" xmlns:a16="http://schemas.microsoft.com/office/drawing/2014/main" id="{434823E0-B06B-7870-A1BB-DBF2218EE438}"/>
              </a:ext>
            </a:extLst>
          </p:cNvPr>
          <p:cNvSpPr txBox="1"/>
          <p:nvPr/>
        </p:nvSpPr>
        <p:spPr>
          <a:xfrm>
            <a:off x="360632" y="81492"/>
            <a:ext cx="7102136" cy="537391"/>
          </a:xfrm>
          <a:prstGeom prst="rect">
            <a:avLst/>
          </a:prstGeom>
          <a:noFill/>
        </p:spPr>
        <p:txBody>
          <a:bodyPr wrap="square">
            <a:spAutoFit/>
          </a:bodyPr>
          <a:lstStyle/>
          <a:p>
            <a:pPr marL="0" marR="0" algn="just">
              <a:lnSpc>
                <a:spcPct val="150000"/>
              </a:lnSpc>
              <a:spcBef>
                <a:spcPts val="300"/>
              </a:spcBef>
              <a:spcAft>
                <a:spcPts val="300"/>
              </a:spcAft>
            </a:pP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2.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bước</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trong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quy</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trình</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trồng</a:t>
            </a:r>
            <a:r>
              <a:rPr lang="fr-FR"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fr-FR" sz="2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trọt</a:t>
            </a:r>
            <a:endParaRPr lang="en-US" sz="2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 xmlns:a16="http://schemas.microsoft.com/office/drawing/2014/main" id="{2FE48A65-3B11-0AB1-0ADA-90EAA1D07691}"/>
              </a:ext>
            </a:extLst>
          </p:cNvPr>
          <p:cNvSpPr txBox="1"/>
          <p:nvPr/>
        </p:nvSpPr>
        <p:spPr>
          <a:xfrm>
            <a:off x="790770" y="735162"/>
            <a:ext cx="2129712" cy="537391"/>
          </a:xfrm>
          <a:prstGeom prst="rect">
            <a:avLst/>
          </a:prstGeom>
          <a:noFill/>
        </p:spPr>
        <p:txBody>
          <a:bodyPr wrap="square">
            <a:spAutoFit/>
          </a:bodyPr>
          <a:lstStyle/>
          <a:p>
            <a:pPr marL="0" marR="0" algn="just">
              <a:lnSpc>
                <a:spcPct val="150000"/>
              </a:lnSpc>
              <a:spcBef>
                <a:spcPts val="300"/>
              </a:spcBef>
              <a:spcAft>
                <a:spcPts val="300"/>
              </a:spcAft>
            </a:pPr>
            <a:r>
              <a:rPr lang="en-US" sz="2200" b="1" i="1" dirty="0">
                <a:solidFill>
                  <a:srgbClr val="00B050"/>
                </a:solidFill>
                <a:effectLst/>
                <a:latin typeface="Arial" panose="020B0604020202020204" pitchFamily="34" charset="0"/>
                <a:cs typeface="Arial" panose="020B0604020202020204" pitchFamily="34" charset="0"/>
              </a:rPr>
              <a:t>a. </a:t>
            </a:r>
            <a:r>
              <a:rPr lang="en-US" sz="2200" b="1" i="1" dirty="0" err="1">
                <a:solidFill>
                  <a:srgbClr val="00B050"/>
                </a:solidFill>
                <a:effectLst/>
                <a:latin typeface="Arial" panose="020B0604020202020204" pitchFamily="34" charset="0"/>
                <a:cs typeface="Arial" panose="020B0604020202020204" pitchFamily="34" charset="0"/>
              </a:rPr>
              <a:t>Làm</a:t>
            </a:r>
            <a:r>
              <a:rPr lang="en-US" sz="2200" b="1" i="1" dirty="0">
                <a:solidFill>
                  <a:srgbClr val="00B050"/>
                </a:solidFill>
                <a:effectLst/>
                <a:latin typeface="Arial" panose="020B0604020202020204" pitchFamily="34" charset="0"/>
                <a:cs typeface="Arial" panose="020B0604020202020204" pitchFamily="34" charset="0"/>
              </a:rPr>
              <a:t> </a:t>
            </a:r>
            <a:r>
              <a:rPr lang="en-US" sz="2200" b="1" i="1" dirty="0" err="1">
                <a:solidFill>
                  <a:srgbClr val="00B050"/>
                </a:solidFill>
                <a:effectLst/>
                <a:latin typeface="Arial" panose="020B0604020202020204" pitchFamily="34" charset="0"/>
                <a:cs typeface="Arial" panose="020B0604020202020204" pitchFamily="34" charset="0"/>
              </a:rPr>
              <a:t>đất</a:t>
            </a:r>
            <a:endParaRPr lang="en-US" sz="2200" i="1" dirty="0">
              <a:solidFill>
                <a:srgbClr val="00B050"/>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8DD29E49-0DF9-D359-6A3F-F3C4F40A1AAB}"/>
              </a:ext>
            </a:extLst>
          </p:cNvPr>
          <p:cNvSpPr txBox="1"/>
          <p:nvPr/>
        </p:nvSpPr>
        <p:spPr>
          <a:xfrm>
            <a:off x="722436" y="1267485"/>
            <a:ext cx="4070479" cy="948978"/>
          </a:xfrm>
          <a:prstGeom prst="rect">
            <a:avLst/>
          </a:prstGeom>
          <a:noFill/>
        </p:spPr>
        <p:txBody>
          <a:bodyPr wrap="square">
            <a:spAutoFit/>
          </a:bodyPr>
          <a:lstStyle/>
          <a:p>
            <a:pPr marL="0" marR="0">
              <a:lnSpc>
                <a:spcPct val="150000"/>
              </a:lnSpc>
              <a:spcBef>
                <a:spcPts val="300"/>
              </a:spcBef>
              <a:spcAft>
                <a:spcPts val="300"/>
              </a:spcAft>
            </a:pP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Các</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công</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việc</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làm</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đất</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gồm</a:t>
            </a:r>
            <a:r>
              <a:rPr lang="en-US" dirty="0">
                <a:solidFill>
                  <a:srgbClr val="0070C0"/>
                </a:solidFill>
                <a:effectLst/>
                <a:latin typeface="Arial" panose="020B0604020202020204" pitchFamily="34" charset="0"/>
                <a:cs typeface="Arial" panose="020B0604020202020204" pitchFamily="34" charset="0"/>
              </a:rPr>
              <a:t>:</a:t>
            </a:r>
          </a:p>
          <a:p>
            <a:pPr marL="0" marR="0">
              <a:lnSpc>
                <a:spcPct val="150000"/>
              </a:lnSpc>
              <a:spcBef>
                <a:spcPts val="300"/>
              </a:spcBef>
              <a:spcAft>
                <a:spcPts val="300"/>
              </a:spcAft>
            </a:pPr>
            <a:endParaRPr lang="en-US" dirty="0">
              <a:solidFill>
                <a:srgbClr val="0070C0"/>
              </a:solidFill>
              <a:effectLst/>
              <a:latin typeface="Arial" panose="020B0604020202020204" pitchFamily="34" charset="0"/>
              <a:cs typeface="Arial" panose="020B0604020202020204" pitchFamily="34" charset="0"/>
            </a:endParaRPr>
          </a:p>
        </p:txBody>
      </p:sp>
      <p:pic>
        <p:nvPicPr>
          <p:cNvPr id="2050" name="Picture 2" descr="Phương pháp làm đất hiệu quả trong nông nghiệp hữu cơ - đgt">
            <a:extLst>
              <a:ext uri="{FF2B5EF4-FFF2-40B4-BE49-F238E27FC236}">
                <a16:creationId xmlns="" xmlns:a16="http://schemas.microsoft.com/office/drawing/2014/main" id="{48D396DD-94DF-EEEC-D452-DEDF525BA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 y="1804875"/>
            <a:ext cx="5499422" cy="40864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6D401FD-9B0B-EC33-6600-05078EAC8BB4}"/>
              </a:ext>
            </a:extLst>
          </p:cNvPr>
          <p:cNvSpPr txBox="1"/>
          <p:nvPr/>
        </p:nvSpPr>
        <p:spPr>
          <a:xfrm>
            <a:off x="74645" y="6222798"/>
            <a:ext cx="6286693" cy="369332"/>
          </a:xfrm>
          <a:prstGeom prst="rect">
            <a:avLst/>
          </a:prstGeom>
          <a:noFill/>
        </p:spPr>
        <p:txBody>
          <a:bodyPr wrap="square">
            <a:spAutoFit/>
          </a:bodyPr>
          <a:lstStyle/>
          <a:p>
            <a:r>
              <a:rPr lang="en-US" sz="1800" dirty="0" err="1">
                <a:solidFill>
                  <a:srgbClr val="0070C0"/>
                </a:solidFill>
                <a:effectLst/>
                <a:latin typeface="Arial" panose="020B0604020202020204" pitchFamily="34" charset="0"/>
                <a:cs typeface="Arial" panose="020B0604020202020204" pitchFamily="34" charset="0"/>
              </a:rPr>
              <a:t>Cày</a:t>
            </a:r>
            <a:r>
              <a:rPr lang="en-US" sz="1800" dirty="0">
                <a:solidFill>
                  <a:srgbClr val="0070C0"/>
                </a:solidFill>
                <a:effectLst/>
                <a:latin typeface="Arial" panose="020B0604020202020204" pitchFamily="34" charset="0"/>
                <a:cs typeface="Arial" panose="020B0604020202020204" pitchFamily="34" charset="0"/>
              </a:rPr>
              <a:t> </a:t>
            </a:r>
            <a:r>
              <a:rPr lang="en-US" sz="1800" dirty="0" err="1">
                <a:solidFill>
                  <a:srgbClr val="0070C0"/>
                </a:solidFill>
                <a:effectLst/>
                <a:latin typeface="Arial" panose="020B0604020202020204" pitchFamily="34" charset="0"/>
                <a:cs typeface="Arial" panose="020B0604020202020204" pitchFamily="34" charset="0"/>
              </a:rPr>
              <a:t>đất</a:t>
            </a:r>
            <a:r>
              <a:rPr lang="en-US" sz="1800" dirty="0">
                <a:solidFill>
                  <a:srgbClr val="0070C0"/>
                </a:solidFill>
                <a:effectLst/>
                <a:latin typeface="Arial" panose="020B0604020202020204" pitchFamily="34" charset="0"/>
                <a:cs typeface="Arial" panose="020B0604020202020204" pitchFamily="34" charset="0"/>
              </a:rPr>
              <a:t> </a:t>
            </a:r>
            <a:r>
              <a:rPr lang="en-US" sz="1800" dirty="0" err="1">
                <a:solidFill>
                  <a:srgbClr val="0070C0"/>
                </a:solidFill>
                <a:effectLst/>
                <a:latin typeface="Arial" panose="020B0604020202020204" pitchFamily="34" charset="0"/>
                <a:cs typeface="Arial" panose="020B0604020202020204" pitchFamily="34" charset="0"/>
              </a:rPr>
              <a:t>làm</a:t>
            </a:r>
            <a:r>
              <a:rPr lang="en-US" sz="1800" dirty="0">
                <a:solidFill>
                  <a:srgbClr val="0070C0"/>
                </a:solidFill>
                <a:effectLst/>
                <a:latin typeface="Arial" panose="020B0604020202020204" pitchFamily="34" charset="0"/>
                <a:cs typeface="Arial" panose="020B0604020202020204" pitchFamily="34" charset="0"/>
              </a:rPr>
              <a:t> </a:t>
            </a:r>
            <a:r>
              <a:rPr lang="en-US" sz="1800" dirty="0" err="1">
                <a:solidFill>
                  <a:srgbClr val="0070C0"/>
                </a:solidFill>
                <a:effectLst/>
                <a:latin typeface="Arial" panose="020B0604020202020204" pitchFamily="34" charset="0"/>
                <a:cs typeface="Arial" panose="020B0604020202020204" pitchFamily="34" charset="0"/>
              </a:rPr>
              <a:t>xáo</a:t>
            </a:r>
            <a:r>
              <a:rPr lang="en-US" sz="1800" dirty="0">
                <a:solidFill>
                  <a:srgbClr val="0070C0"/>
                </a:solidFill>
                <a:effectLst/>
                <a:latin typeface="Arial" panose="020B0604020202020204" pitchFamily="34" charset="0"/>
                <a:cs typeface="Arial" panose="020B0604020202020204" pitchFamily="34" charset="0"/>
              </a:rPr>
              <a:t> </a:t>
            </a:r>
            <a:r>
              <a:rPr lang="en-US" sz="1800" dirty="0" err="1">
                <a:solidFill>
                  <a:srgbClr val="0070C0"/>
                </a:solidFill>
                <a:effectLst/>
                <a:latin typeface="Arial" panose="020B0604020202020204" pitchFamily="34" charset="0"/>
                <a:cs typeface="Arial" panose="020B0604020202020204" pitchFamily="34" charset="0"/>
              </a:rPr>
              <a:t>trộn</a:t>
            </a:r>
            <a:r>
              <a:rPr lang="en-US" sz="1800" dirty="0">
                <a:solidFill>
                  <a:srgbClr val="0070C0"/>
                </a:solidFill>
                <a:effectLst/>
                <a:latin typeface="Arial" panose="020B0604020202020204" pitchFamily="34" charset="0"/>
                <a:cs typeface="Arial" panose="020B0604020202020204" pitchFamily="34" charset="0"/>
              </a:rPr>
              <a:t> </a:t>
            </a:r>
            <a:r>
              <a:rPr lang="en-US" sz="1800" dirty="0" err="1">
                <a:solidFill>
                  <a:srgbClr val="0070C0"/>
                </a:solidFill>
                <a:effectLst/>
                <a:latin typeface="Arial" panose="020B0604020202020204" pitchFamily="34" charset="0"/>
                <a:cs typeface="Arial" panose="020B0604020202020204" pitchFamily="34" charset="0"/>
              </a:rPr>
              <a:t>đất</a:t>
            </a:r>
            <a:r>
              <a:rPr lang="en-US" sz="1800" dirty="0">
                <a:solidFill>
                  <a:srgbClr val="0070C0"/>
                </a:solidFill>
                <a:effectLst/>
                <a:latin typeface="Arial" panose="020B0604020202020204" pitchFamily="34" charset="0"/>
                <a:cs typeface="Arial" panose="020B0604020202020204" pitchFamily="34" charset="0"/>
              </a:rPr>
              <a:t> </a:t>
            </a:r>
            <a:r>
              <a:rPr lang="en-US" sz="1800" dirty="0" err="1">
                <a:solidFill>
                  <a:srgbClr val="0070C0"/>
                </a:solidFill>
                <a:effectLst/>
                <a:latin typeface="Arial" panose="020B0604020202020204" pitchFamily="34" charset="0"/>
                <a:cs typeface="Arial" panose="020B0604020202020204" pitchFamily="34" charset="0"/>
              </a:rPr>
              <a:t>mặt</a:t>
            </a:r>
            <a:r>
              <a:rPr lang="en-US" sz="1800" dirty="0">
                <a:solidFill>
                  <a:srgbClr val="0070C0"/>
                </a:solidFill>
                <a:effectLst/>
                <a:latin typeface="Arial" panose="020B0604020202020204" pitchFamily="34" charset="0"/>
                <a:cs typeface="Arial" panose="020B0604020202020204" pitchFamily="34" charset="0"/>
              </a:rPr>
              <a:t> ở </a:t>
            </a:r>
            <a:r>
              <a:rPr lang="en-US" sz="1800" dirty="0" err="1">
                <a:solidFill>
                  <a:srgbClr val="0070C0"/>
                </a:solidFill>
                <a:effectLst/>
                <a:latin typeface="Arial" panose="020B0604020202020204" pitchFamily="34" charset="0"/>
                <a:cs typeface="Arial" panose="020B0604020202020204" pitchFamily="34" charset="0"/>
              </a:rPr>
              <a:t>độ</a:t>
            </a:r>
            <a:r>
              <a:rPr lang="en-US" sz="1800" dirty="0">
                <a:solidFill>
                  <a:srgbClr val="0070C0"/>
                </a:solidFill>
                <a:effectLst/>
                <a:latin typeface="Arial" panose="020B0604020202020204" pitchFamily="34" charset="0"/>
                <a:cs typeface="Arial" panose="020B0604020202020204" pitchFamily="34" charset="0"/>
              </a:rPr>
              <a:t> </a:t>
            </a:r>
            <a:r>
              <a:rPr lang="en-US" sz="1800" dirty="0" err="1">
                <a:solidFill>
                  <a:srgbClr val="0070C0"/>
                </a:solidFill>
                <a:effectLst/>
                <a:latin typeface="Arial" panose="020B0604020202020204" pitchFamily="34" charset="0"/>
                <a:cs typeface="Arial" panose="020B0604020202020204" pitchFamily="34" charset="0"/>
              </a:rPr>
              <a:t>sâu</a:t>
            </a:r>
            <a:r>
              <a:rPr lang="en-US" sz="1800" dirty="0">
                <a:solidFill>
                  <a:srgbClr val="0070C0"/>
                </a:solidFill>
                <a:effectLst/>
                <a:latin typeface="Arial" panose="020B0604020202020204" pitchFamily="34" charset="0"/>
                <a:cs typeface="Arial" panose="020B0604020202020204" pitchFamily="34" charset="0"/>
              </a:rPr>
              <a:t> </a:t>
            </a:r>
            <a:r>
              <a:rPr lang="en-US" sz="1800" dirty="0" err="1">
                <a:solidFill>
                  <a:srgbClr val="0070C0"/>
                </a:solidFill>
                <a:effectLst/>
                <a:latin typeface="Arial" panose="020B0604020202020204" pitchFamily="34" charset="0"/>
                <a:cs typeface="Arial" panose="020B0604020202020204" pitchFamily="34" charset="0"/>
              </a:rPr>
              <a:t>khoảng</a:t>
            </a:r>
            <a:r>
              <a:rPr lang="en-US" sz="1800" dirty="0">
                <a:solidFill>
                  <a:srgbClr val="0070C0"/>
                </a:solidFill>
                <a:effectLst/>
                <a:latin typeface="Arial" panose="020B0604020202020204" pitchFamily="34" charset="0"/>
                <a:cs typeface="Arial" panose="020B0604020202020204" pitchFamily="34" charset="0"/>
              </a:rPr>
              <a:t> 20 – 30 cm</a:t>
            </a:r>
            <a:endParaRPr lang="en-US" dirty="0">
              <a:solidFill>
                <a:srgbClr val="0070C0"/>
              </a:solidFill>
              <a:latin typeface="Arial" panose="020B0604020202020204" pitchFamily="34" charset="0"/>
              <a:cs typeface="Arial" panose="020B0604020202020204" pitchFamily="34" charset="0"/>
            </a:endParaRPr>
          </a:p>
        </p:txBody>
      </p:sp>
      <p:pic>
        <p:nvPicPr>
          <p:cNvPr id="2052" name="Picture 4" descr="Ba Tơ vào vụ đông xuân - Báo Quảng Ngãi điện tử">
            <a:extLst>
              <a:ext uri="{FF2B5EF4-FFF2-40B4-BE49-F238E27FC236}">
                <a16:creationId xmlns="" xmlns:a16="http://schemas.microsoft.com/office/drawing/2014/main" id="{854E9FB1-0694-6512-2A2F-9C836E7E6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858" y="1752585"/>
            <a:ext cx="5764761" cy="4191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45A10B17-CAC4-30DF-6646-964CE48EC443}"/>
              </a:ext>
            </a:extLst>
          </p:cNvPr>
          <p:cNvSpPr txBox="1"/>
          <p:nvPr/>
        </p:nvSpPr>
        <p:spPr>
          <a:xfrm>
            <a:off x="6746421" y="6135595"/>
            <a:ext cx="6310743" cy="456535"/>
          </a:xfrm>
          <a:prstGeom prst="rect">
            <a:avLst/>
          </a:prstGeom>
          <a:noFill/>
        </p:spPr>
        <p:txBody>
          <a:bodyPr wrap="square">
            <a:spAutoFit/>
          </a:bodyPr>
          <a:lstStyle/>
          <a:p>
            <a:pPr marL="0" marR="0" algn="just">
              <a:lnSpc>
                <a:spcPct val="150000"/>
              </a:lnSpc>
              <a:spcBef>
                <a:spcPts val="300"/>
              </a:spcBef>
              <a:spcAft>
                <a:spcPts val="300"/>
              </a:spcAft>
            </a:pP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Bừa</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và</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đập</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đất</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làm</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nhỏ</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đất</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thu</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cỏ</a:t>
            </a:r>
            <a:r>
              <a:rPr lang="en-US" dirty="0">
                <a:solidFill>
                  <a:srgbClr val="0070C0"/>
                </a:solidFill>
                <a:effectLst/>
                <a:latin typeface="Arial" panose="020B0604020202020204" pitchFamily="34" charset="0"/>
                <a:cs typeface="Arial" panose="020B0604020202020204" pitchFamily="34" charset="0"/>
              </a:rPr>
              <a:t> </a:t>
            </a:r>
            <a:r>
              <a:rPr lang="en-US" dirty="0" err="1">
                <a:solidFill>
                  <a:srgbClr val="0070C0"/>
                </a:solidFill>
                <a:effectLst/>
                <a:latin typeface="Arial" panose="020B0604020202020204" pitchFamily="34" charset="0"/>
                <a:cs typeface="Arial" panose="020B0604020202020204" pitchFamily="34" charset="0"/>
              </a:rPr>
              <a:t>dại</a:t>
            </a:r>
            <a:endParaRPr lang="en-US" dirty="0">
              <a:solidFill>
                <a:srgbClr val="0070C0"/>
              </a:solidFill>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 xmlns:a16="http://schemas.microsoft.com/office/drawing/2014/main" id="{163C01F7-70A6-75A9-EBF5-857507375AAD}"/>
              </a:ext>
            </a:extLst>
          </p:cNvPr>
          <p:cNvSpPr/>
          <p:nvPr/>
        </p:nvSpPr>
        <p:spPr>
          <a:xfrm>
            <a:off x="74645" y="6175633"/>
            <a:ext cx="6021355" cy="458074"/>
          </a:xfrm>
          <a:custGeom>
            <a:avLst/>
            <a:gdLst>
              <a:gd name="connsiteX0" fmla="*/ 0 w 6021355"/>
              <a:gd name="connsiteY0" fmla="*/ 0 h 458074"/>
              <a:gd name="connsiteX1" fmla="*/ 487182 w 6021355"/>
              <a:gd name="connsiteY1" fmla="*/ 0 h 458074"/>
              <a:gd name="connsiteX2" fmla="*/ 1094792 w 6021355"/>
              <a:gd name="connsiteY2" fmla="*/ 0 h 458074"/>
              <a:gd name="connsiteX3" fmla="*/ 1762615 w 6021355"/>
              <a:gd name="connsiteY3" fmla="*/ 0 h 458074"/>
              <a:gd name="connsiteX4" fmla="*/ 2249797 w 6021355"/>
              <a:gd name="connsiteY4" fmla="*/ 0 h 458074"/>
              <a:gd name="connsiteX5" fmla="*/ 2917620 w 6021355"/>
              <a:gd name="connsiteY5" fmla="*/ 0 h 458074"/>
              <a:gd name="connsiteX6" fmla="*/ 3404803 w 6021355"/>
              <a:gd name="connsiteY6" fmla="*/ 0 h 458074"/>
              <a:gd name="connsiteX7" fmla="*/ 3952198 w 6021355"/>
              <a:gd name="connsiteY7" fmla="*/ 0 h 458074"/>
              <a:gd name="connsiteX8" fmla="*/ 4559808 w 6021355"/>
              <a:gd name="connsiteY8" fmla="*/ 0 h 458074"/>
              <a:gd name="connsiteX9" fmla="*/ 5167417 w 6021355"/>
              <a:gd name="connsiteY9" fmla="*/ 0 h 458074"/>
              <a:gd name="connsiteX10" fmla="*/ 6021355 w 6021355"/>
              <a:gd name="connsiteY10" fmla="*/ 0 h 458074"/>
              <a:gd name="connsiteX11" fmla="*/ 6021355 w 6021355"/>
              <a:gd name="connsiteY11" fmla="*/ 458074 h 458074"/>
              <a:gd name="connsiteX12" fmla="*/ 5473959 w 6021355"/>
              <a:gd name="connsiteY12" fmla="*/ 458074 h 458074"/>
              <a:gd name="connsiteX13" fmla="*/ 5046990 w 6021355"/>
              <a:gd name="connsiteY13" fmla="*/ 458074 h 458074"/>
              <a:gd name="connsiteX14" fmla="*/ 4620021 w 6021355"/>
              <a:gd name="connsiteY14" fmla="*/ 458074 h 458074"/>
              <a:gd name="connsiteX15" fmla="*/ 4072626 w 6021355"/>
              <a:gd name="connsiteY15" fmla="*/ 458074 h 458074"/>
              <a:gd name="connsiteX16" fmla="*/ 3705870 w 6021355"/>
              <a:gd name="connsiteY16" fmla="*/ 458074 h 458074"/>
              <a:gd name="connsiteX17" fmla="*/ 3038047 w 6021355"/>
              <a:gd name="connsiteY17" fmla="*/ 458074 h 458074"/>
              <a:gd name="connsiteX18" fmla="*/ 2370224 w 6021355"/>
              <a:gd name="connsiteY18" fmla="*/ 458074 h 458074"/>
              <a:gd name="connsiteX19" fmla="*/ 1822828 w 6021355"/>
              <a:gd name="connsiteY19" fmla="*/ 458074 h 458074"/>
              <a:gd name="connsiteX20" fmla="*/ 1456073 w 6021355"/>
              <a:gd name="connsiteY20" fmla="*/ 458074 h 458074"/>
              <a:gd name="connsiteX21" fmla="*/ 968891 w 6021355"/>
              <a:gd name="connsiteY21" fmla="*/ 458074 h 458074"/>
              <a:gd name="connsiteX22" fmla="*/ 0 w 6021355"/>
              <a:gd name="connsiteY22" fmla="*/ 458074 h 458074"/>
              <a:gd name="connsiteX23" fmla="*/ 0 w 6021355"/>
              <a:gd name="connsiteY23" fmla="*/ 0 h 4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1355" h="458074" extrusionOk="0">
                <a:moveTo>
                  <a:pt x="0" y="0"/>
                </a:moveTo>
                <a:cubicBezTo>
                  <a:pt x="101237" y="-41410"/>
                  <a:pt x="373391" y="7097"/>
                  <a:pt x="487182" y="0"/>
                </a:cubicBezTo>
                <a:cubicBezTo>
                  <a:pt x="600973" y="-7097"/>
                  <a:pt x="835233" y="60296"/>
                  <a:pt x="1094792" y="0"/>
                </a:cubicBezTo>
                <a:cubicBezTo>
                  <a:pt x="1354351" y="-60296"/>
                  <a:pt x="1605512" y="6906"/>
                  <a:pt x="1762615" y="0"/>
                </a:cubicBezTo>
                <a:cubicBezTo>
                  <a:pt x="1919718" y="-6906"/>
                  <a:pt x="2125668" y="53190"/>
                  <a:pt x="2249797" y="0"/>
                </a:cubicBezTo>
                <a:cubicBezTo>
                  <a:pt x="2373926" y="-53190"/>
                  <a:pt x="2783174" y="47730"/>
                  <a:pt x="2917620" y="0"/>
                </a:cubicBezTo>
                <a:cubicBezTo>
                  <a:pt x="3052066" y="-47730"/>
                  <a:pt x="3193420" y="2488"/>
                  <a:pt x="3404803" y="0"/>
                </a:cubicBezTo>
                <a:cubicBezTo>
                  <a:pt x="3616186" y="-2488"/>
                  <a:pt x="3686335" y="55951"/>
                  <a:pt x="3952198" y="0"/>
                </a:cubicBezTo>
                <a:cubicBezTo>
                  <a:pt x="4218061" y="-55951"/>
                  <a:pt x="4269894" y="25422"/>
                  <a:pt x="4559808" y="0"/>
                </a:cubicBezTo>
                <a:cubicBezTo>
                  <a:pt x="4849722" y="-25422"/>
                  <a:pt x="4994930" y="25969"/>
                  <a:pt x="5167417" y="0"/>
                </a:cubicBezTo>
                <a:cubicBezTo>
                  <a:pt x="5339904" y="-25969"/>
                  <a:pt x="5715924" y="90245"/>
                  <a:pt x="6021355" y="0"/>
                </a:cubicBezTo>
                <a:cubicBezTo>
                  <a:pt x="6039231" y="104922"/>
                  <a:pt x="5980455" y="354431"/>
                  <a:pt x="6021355" y="458074"/>
                </a:cubicBezTo>
                <a:cubicBezTo>
                  <a:pt x="5806272" y="502891"/>
                  <a:pt x="5746564" y="454306"/>
                  <a:pt x="5473959" y="458074"/>
                </a:cubicBezTo>
                <a:cubicBezTo>
                  <a:pt x="5201354" y="461842"/>
                  <a:pt x="5204503" y="427431"/>
                  <a:pt x="5046990" y="458074"/>
                </a:cubicBezTo>
                <a:cubicBezTo>
                  <a:pt x="4889477" y="488717"/>
                  <a:pt x="4713552" y="456751"/>
                  <a:pt x="4620021" y="458074"/>
                </a:cubicBezTo>
                <a:cubicBezTo>
                  <a:pt x="4526490" y="459397"/>
                  <a:pt x="4243940" y="404684"/>
                  <a:pt x="4072626" y="458074"/>
                </a:cubicBezTo>
                <a:cubicBezTo>
                  <a:pt x="3901313" y="511464"/>
                  <a:pt x="3795058" y="448781"/>
                  <a:pt x="3705870" y="458074"/>
                </a:cubicBezTo>
                <a:cubicBezTo>
                  <a:pt x="3616682" y="467367"/>
                  <a:pt x="3234826" y="437444"/>
                  <a:pt x="3038047" y="458074"/>
                </a:cubicBezTo>
                <a:cubicBezTo>
                  <a:pt x="2841268" y="478704"/>
                  <a:pt x="2510754" y="388561"/>
                  <a:pt x="2370224" y="458074"/>
                </a:cubicBezTo>
                <a:cubicBezTo>
                  <a:pt x="2229694" y="527587"/>
                  <a:pt x="2071015" y="407751"/>
                  <a:pt x="1822828" y="458074"/>
                </a:cubicBezTo>
                <a:cubicBezTo>
                  <a:pt x="1574641" y="508397"/>
                  <a:pt x="1587100" y="447136"/>
                  <a:pt x="1456073" y="458074"/>
                </a:cubicBezTo>
                <a:cubicBezTo>
                  <a:pt x="1325046" y="469012"/>
                  <a:pt x="1211275" y="445488"/>
                  <a:pt x="968891" y="458074"/>
                </a:cubicBezTo>
                <a:cubicBezTo>
                  <a:pt x="726507" y="470660"/>
                  <a:pt x="418317" y="408552"/>
                  <a:pt x="0" y="458074"/>
                </a:cubicBezTo>
                <a:cubicBezTo>
                  <a:pt x="-1318" y="339415"/>
                  <a:pt x="54863" y="120398"/>
                  <a:pt x="0" y="0"/>
                </a:cubicBezTo>
                <a:close/>
              </a:path>
            </a:pathLst>
          </a:custGeom>
          <a:noFill/>
          <a:ln>
            <a:solidFill>
              <a:srgbClr val="00B050"/>
            </a:solidFill>
            <a:extLst>
              <a:ext uri="{C807C97D-BFC1-408E-A445-0C87EB9F89A2}">
                <ask:lineSketchStyleProps xmlns="" xmlns:ask="http://schemas.microsoft.com/office/drawing/2018/sketchyshapes" sd="13968299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757FDBEB-3278-86AA-49D2-1D8DC89C9D40}"/>
              </a:ext>
            </a:extLst>
          </p:cNvPr>
          <p:cNvSpPr/>
          <p:nvPr/>
        </p:nvSpPr>
        <p:spPr>
          <a:xfrm>
            <a:off x="6481083" y="6187447"/>
            <a:ext cx="5499423" cy="458074"/>
          </a:xfrm>
          <a:custGeom>
            <a:avLst/>
            <a:gdLst>
              <a:gd name="connsiteX0" fmla="*/ 0 w 5499423"/>
              <a:gd name="connsiteY0" fmla="*/ 0 h 458074"/>
              <a:gd name="connsiteX1" fmla="*/ 494948 w 5499423"/>
              <a:gd name="connsiteY1" fmla="*/ 0 h 458074"/>
              <a:gd name="connsiteX2" fmla="*/ 1099885 w 5499423"/>
              <a:gd name="connsiteY2" fmla="*/ 0 h 458074"/>
              <a:gd name="connsiteX3" fmla="*/ 1759815 w 5499423"/>
              <a:gd name="connsiteY3" fmla="*/ 0 h 458074"/>
              <a:gd name="connsiteX4" fmla="*/ 2254763 w 5499423"/>
              <a:gd name="connsiteY4" fmla="*/ 0 h 458074"/>
              <a:gd name="connsiteX5" fmla="*/ 2914694 w 5499423"/>
              <a:gd name="connsiteY5" fmla="*/ 0 h 458074"/>
              <a:gd name="connsiteX6" fmla="*/ 3409642 w 5499423"/>
              <a:gd name="connsiteY6" fmla="*/ 0 h 458074"/>
              <a:gd name="connsiteX7" fmla="*/ 3959585 w 5499423"/>
              <a:gd name="connsiteY7" fmla="*/ 0 h 458074"/>
              <a:gd name="connsiteX8" fmla="*/ 4564521 w 5499423"/>
              <a:gd name="connsiteY8" fmla="*/ 0 h 458074"/>
              <a:gd name="connsiteX9" fmla="*/ 5499423 w 5499423"/>
              <a:gd name="connsiteY9" fmla="*/ 0 h 458074"/>
              <a:gd name="connsiteX10" fmla="*/ 5499423 w 5499423"/>
              <a:gd name="connsiteY10" fmla="*/ 458074 h 458074"/>
              <a:gd name="connsiteX11" fmla="*/ 5059469 w 5499423"/>
              <a:gd name="connsiteY11" fmla="*/ 458074 h 458074"/>
              <a:gd name="connsiteX12" fmla="*/ 4619515 w 5499423"/>
              <a:gd name="connsiteY12" fmla="*/ 458074 h 458074"/>
              <a:gd name="connsiteX13" fmla="*/ 4179561 w 5499423"/>
              <a:gd name="connsiteY13" fmla="*/ 458074 h 458074"/>
              <a:gd name="connsiteX14" fmla="*/ 3739608 w 5499423"/>
              <a:gd name="connsiteY14" fmla="*/ 458074 h 458074"/>
              <a:gd name="connsiteX15" fmla="*/ 3189665 w 5499423"/>
              <a:gd name="connsiteY15" fmla="*/ 458074 h 458074"/>
              <a:gd name="connsiteX16" fmla="*/ 2804706 w 5499423"/>
              <a:gd name="connsiteY16" fmla="*/ 458074 h 458074"/>
              <a:gd name="connsiteX17" fmla="*/ 2144775 w 5499423"/>
              <a:gd name="connsiteY17" fmla="*/ 458074 h 458074"/>
              <a:gd name="connsiteX18" fmla="*/ 1484844 w 5499423"/>
              <a:gd name="connsiteY18" fmla="*/ 458074 h 458074"/>
              <a:gd name="connsiteX19" fmla="*/ 934902 w 5499423"/>
              <a:gd name="connsiteY19" fmla="*/ 458074 h 458074"/>
              <a:gd name="connsiteX20" fmla="*/ 549942 w 5499423"/>
              <a:gd name="connsiteY20" fmla="*/ 458074 h 458074"/>
              <a:gd name="connsiteX21" fmla="*/ 0 w 5499423"/>
              <a:gd name="connsiteY21" fmla="*/ 458074 h 458074"/>
              <a:gd name="connsiteX22" fmla="*/ 0 w 5499423"/>
              <a:gd name="connsiteY22" fmla="*/ 0 h 4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99423" h="458074" extrusionOk="0">
                <a:moveTo>
                  <a:pt x="0" y="0"/>
                </a:moveTo>
                <a:cubicBezTo>
                  <a:pt x="189387" y="-25783"/>
                  <a:pt x="336968" y="44958"/>
                  <a:pt x="494948" y="0"/>
                </a:cubicBezTo>
                <a:cubicBezTo>
                  <a:pt x="652928" y="-44958"/>
                  <a:pt x="890895" y="29235"/>
                  <a:pt x="1099885" y="0"/>
                </a:cubicBezTo>
                <a:cubicBezTo>
                  <a:pt x="1308875" y="-29235"/>
                  <a:pt x="1484977" y="39631"/>
                  <a:pt x="1759815" y="0"/>
                </a:cubicBezTo>
                <a:cubicBezTo>
                  <a:pt x="2034653" y="-39631"/>
                  <a:pt x="2153782" y="7589"/>
                  <a:pt x="2254763" y="0"/>
                </a:cubicBezTo>
                <a:cubicBezTo>
                  <a:pt x="2355744" y="-7589"/>
                  <a:pt x="2605156" y="46556"/>
                  <a:pt x="2914694" y="0"/>
                </a:cubicBezTo>
                <a:cubicBezTo>
                  <a:pt x="3224232" y="-46556"/>
                  <a:pt x="3237109" y="34037"/>
                  <a:pt x="3409642" y="0"/>
                </a:cubicBezTo>
                <a:cubicBezTo>
                  <a:pt x="3582175" y="-34037"/>
                  <a:pt x="3700889" y="30723"/>
                  <a:pt x="3959585" y="0"/>
                </a:cubicBezTo>
                <a:cubicBezTo>
                  <a:pt x="4218281" y="-30723"/>
                  <a:pt x="4307747" y="48418"/>
                  <a:pt x="4564521" y="0"/>
                </a:cubicBezTo>
                <a:cubicBezTo>
                  <a:pt x="4821295" y="-48418"/>
                  <a:pt x="5277940" y="24074"/>
                  <a:pt x="5499423" y="0"/>
                </a:cubicBezTo>
                <a:cubicBezTo>
                  <a:pt x="5554137" y="170352"/>
                  <a:pt x="5480730" y="242503"/>
                  <a:pt x="5499423" y="458074"/>
                </a:cubicBezTo>
                <a:cubicBezTo>
                  <a:pt x="5360787" y="484972"/>
                  <a:pt x="5183088" y="414276"/>
                  <a:pt x="5059469" y="458074"/>
                </a:cubicBezTo>
                <a:cubicBezTo>
                  <a:pt x="4935850" y="501872"/>
                  <a:pt x="4710525" y="435850"/>
                  <a:pt x="4619515" y="458074"/>
                </a:cubicBezTo>
                <a:cubicBezTo>
                  <a:pt x="4528505" y="480298"/>
                  <a:pt x="4359111" y="445381"/>
                  <a:pt x="4179561" y="458074"/>
                </a:cubicBezTo>
                <a:cubicBezTo>
                  <a:pt x="4000011" y="470767"/>
                  <a:pt x="3907506" y="438482"/>
                  <a:pt x="3739608" y="458074"/>
                </a:cubicBezTo>
                <a:cubicBezTo>
                  <a:pt x="3571710" y="477666"/>
                  <a:pt x="3348703" y="433783"/>
                  <a:pt x="3189665" y="458074"/>
                </a:cubicBezTo>
                <a:cubicBezTo>
                  <a:pt x="3030627" y="482365"/>
                  <a:pt x="2950412" y="422991"/>
                  <a:pt x="2804706" y="458074"/>
                </a:cubicBezTo>
                <a:cubicBezTo>
                  <a:pt x="2659000" y="493157"/>
                  <a:pt x="2346582" y="427506"/>
                  <a:pt x="2144775" y="458074"/>
                </a:cubicBezTo>
                <a:cubicBezTo>
                  <a:pt x="1942968" y="488642"/>
                  <a:pt x="1640849" y="404888"/>
                  <a:pt x="1484844" y="458074"/>
                </a:cubicBezTo>
                <a:cubicBezTo>
                  <a:pt x="1328839" y="511260"/>
                  <a:pt x="1098008" y="447458"/>
                  <a:pt x="934902" y="458074"/>
                </a:cubicBezTo>
                <a:cubicBezTo>
                  <a:pt x="771796" y="468690"/>
                  <a:pt x="646627" y="445124"/>
                  <a:pt x="549942" y="458074"/>
                </a:cubicBezTo>
                <a:cubicBezTo>
                  <a:pt x="453257" y="471024"/>
                  <a:pt x="204966" y="432406"/>
                  <a:pt x="0" y="458074"/>
                </a:cubicBezTo>
                <a:cubicBezTo>
                  <a:pt x="-33316" y="291209"/>
                  <a:pt x="42582" y="109078"/>
                  <a:pt x="0" y="0"/>
                </a:cubicBezTo>
                <a:close/>
              </a:path>
            </a:pathLst>
          </a:custGeom>
          <a:noFill/>
          <a:ln>
            <a:solidFill>
              <a:srgbClr val="00B050"/>
            </a:solidFill>
            <a:extLst>
              <a:ext uri="{C807C97D-BFC1-408E-A445-0C87EB9F89A2}">
                <ask:lineSketchStyleProps xmlns="" xmlns:ask="http://schemas.microsoft.com/office/drawing/2018/sketchyshapes" sd="13968299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Flying Happy Bird Cartoon Transparent PNG &amp; SVG Vector">
            <a:extLst>
              <a:ext uri="{FF2B5EF4-FFF2-40B4-BE49-F238E27FC236}">
                <a16:creationId xmlns="" xmlns:a16="http://schemas.microsoft.com/office/drawing/2014/main" id="{14333D4A-1674-FB2D-30BF-E375B29C3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4238" y="-202113"/>
            <a:ext cx="2129713" cy="21297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á Màu Xanh ThựC VậT - Miễn Phí vector hình ảnh trên Pixabay">
            <a:extLst>
              <a:ext uri="{FF2B5EF4-FFF2-40B4-BE49-F238E27FC236}">
                <a16:creationId xmlns="" xmlns:a16="http://schemas.microsoft.com/office/drawing/2014/main" id="{73FFBFBE-FAA3-1DC3-BA48-5C8B37AE0A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2879" y="265870"/>
            <a:ext cx="1278223" cy="120329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áy lên luống hiện đại làm tại tân châu tây ninh - YouTube">
            <a:extLst>
              <a:ext uri="{FF2B5EF4-FFF2-40B4-BE49-F238E27FC236}">
                <a16:creationId xmlns="" xmlns:a16="http://schemas.microsoft.com/office/drawing/2014/main" id="{A2B36D37-7205-E6ED-6521-11356B4782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61" y="1804875"/>
            <a:ext cx="5867182" cy="41909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7237DCF3-8C89-A4FD-4DDB-1AE915E21208}"/>
              </a:ext>
            </a:extLst>
          </p:cNvPr>
          <p:cNvPicPr>
            <a:picLocks noChangeAspect="1"/>
          </p:cNvPicPr>
          <p:nvPr/>
        </p:nvPicPr>
        <p:blipFill>
          <a:blip r:embed="rId7"/>
          <a:stretch>
            <a:fillRect/>
          </a:stretch>
        </p:blipFill>
        <p:spPr>
          <a:xfrm>
            <a:off x="74646" y="6096033"/>
            <a:ext cx="6178234" cy="617273"/>
          </a:xfrm>
          <a:prstGeom prst="rect">
            <a:avLst/>
          </a:prstGeom>
        </p:spPr>
      </p:pic>
      <p:sp>
        <p:nvSpPr>
          <p:cNvPr id="20" name="TextBox 19">
            <a:extLst>
              <a:ext uri="{FF2B5EF4-FFF2-40B4-BE49-F238E27FC236}">
                <a16:creationId xmlns="" xmlns:a16="http://schemas.microsoft.com/office/drawing/2014/main" id="{D0BD3568-F011-94CD-1E39-C66A94E7F6D2}"/>
              </a:ext>
            </a:extLst>
          </p:cNvPr>
          <p:cNvSpPr txBox="1"/>
          <p:nvPr/>
        </p:nvSpPr>
        <p:spPr>
          <a:xfrm>
            <a:off x="310774" y="6238951"/>
            <a:ext cx="5705977" cy="369332"/>
          </a:xfrm>
          <a:prstGeom prst="rect">
            <a:avLst/>
          </a:prstGeom>
          <a:noFill/>
        </p:spPr>
        <p:txBody>
          <a:bodyPr wrap="square">
            <a:spAutoFit/>
          </a:bodyPr>
          <a:lstStyle/>
          <a:p>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Lên</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luống</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tuỳ</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theo</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yêu</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cầu</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của</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từng</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loại</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cây</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trồng</a:t>
            </a:r>
            <a:r>
              <a:rPr lang="en-US" dirty="0">
                <a:solidFill>
                  <a:srgbClr val="0070C0"/>
                </a:solidFill>
                <a:latin typeface="Arial" panose="020B0604020202020204" pitchFamily="34" charset="0"/>
                <a:cs typeface="Arial" panose="020B0604020202020204" pitchFamily="34" charset="0"/>
              </a:rPr>
              <a:t>)</a:t>
            </a:r>
          </a:p>
        </p:txBody>
      </p:sp>
      <p:sp>
        <p:nvSpPr>
          <p:cNvPr id="21" name="Rectangle 20">
            <a:extLst>
              <a:ext uri="{FF2B5EF4-FFF2-40B4-BE49-F238E27FC236}">
                <a16:creationId xmlns="" xmlns:a16="http://schemas.microsoft.com/office/drawing/2014/main" id="{97A9622B-AD63-AD83-7EF8-FFCCD652FE8B}"/>
              </a:ext>
            </a:extLst>
          </p:cNvPr>
          <p:cNvSpPr/>
          <p:nvPr/>
        </p:nvSpPr>
        <p:spPr>
          <a:xfrm>
            <a:off x="360632" y="6187447"/>
            <a:ext cx="5499423" cy="458074"/>
          </a:xfrm>
          <a:custGeom>
            <a:avLst/>
            <a:gdLst>
              <a:gd name="connsiteX0" fmla="*/ 0 w 5499423"/>
              <a:gd name="connsiteY0" fmla="*/ 0 h 458074"/>
              <a:gd name="connsiteX1" fmla="*/ 494948 w 5499423"/>
              <a:gd name="connsiteY1" fmla="*/ 0 h 458074"/>
              <a:gd name="connsiteX2" fmla="*/ 1099885 w 5499423"/>
              <a:gd name="connsiteY2" fmla="*/ 0 h 458074"/>
              <a:gd name="connsiteX3" fmla="*/ 1759815 w 5499423"/>
              <a:gd name="connsiteY3" fmla="*/ 0 h 458074"/>
              <a:gd name="connsiteX4" fmla="*/ 2254763 w 5499423"/>
              <a:gd name="connsiteY4" fmla="*/ 0 h 458074"/>
              <a:gd name="connsiteX5" fmla="*/ 2914694 w 5499423"/>
              <a:gd name="connsiteY5" fmla="*/ 0 h 458074"/>
              <a:gd name="connsiteX6" fmla="*/ 3409642 w 5499423"/>
              <a:gd name="connsiteY6" fmla="*/ 0 h 458074"/>
              <a:gd name="connsiteX7" fmla="*/ 3959585 w 5499423"/>
              <a:gd name="connsiteY7" fmla="*/ 0 h 458074"/>
              <a:gd name="connsiteX8" fmla="*/ 4564521 w 5499423"/>
              <a:gd name="connsiteY8" fmla="*/ 0 h 458074"/>
              <a:gd name="connsiteX9" fmla="*/ 5499423 w 5499423"/>
              <a:gd name="connsiteY9" fmla="*/ 0 h 458074"/>
              <a:gd name="connsiteX10" fmla="*/ 5499423 w 5499423"/>
              <a:gd name="connsiteY10" fmla="*/ 458074 h 458074"/>
              <a:gd name="connsiteX11" fmla="*/ 5059469 w 5499423"/>
              <a:gd name="connsiteY11" fmla="*/ 458074 h 458074"/>
              <a:gd name="connsiteX12" fmla="*/ 4619515 w 5499423"/>
              <a:gd name="connsiteY12" fmla="*/ 458074 h 458074"/>
              <a:gd name="connsiteX13" fmla="*/ 4179561 w 5499423"/>
              <a:gd name="connsiteY13" fmla="*/ 458074 h 458074"/>
              <a:gd name="connsiteX14" fmla="*/ 3739608 w 5499423"/>
              <a:gd name="connsiteY14" fmla="*/ 458074 h 458074"/>
              <a:gd name="connsiteX15" fmla="*/ 3189665 w 5499423"/>
              <a:gd name="connsiteY15" fmla="*/ 458074 h 458074"/>
              <a:gd name="connsiteX16" fmla="*/ 2804706 w 5499423"/>
              <a:gd name="connsiteY16" fmla="*/ 458074 h 458074"/>
              <a:gd name="connsiteX17" fmla="*/ 2144775 w 5499423"/>
              <a:gd name="connsiteY17" fmla="*/ 458074 h 458074"/>
              <a:gd name="connsiteX18" fmla="*/ 1484844 w 5499423"/>
              <a:gd name="connsiteY18" fmla="*/ 458074 h 458074"/>
              <a:gd name="connsiteX19" fmla="*/ 934902 w 5499423"/>
              <a:gd name="connsiteY19" fmla="*/ 458074 h 458074"/>
              <a:gd name="connsiteX20" fmla="*/ 549942 w 5499423"/>
              <a:gd name="connsiteY20" fmla="*/ 458074 h 458074"/>
              <a:gd name="connsiteX21" fmla="*/ 0 w 5499423"/>
              <a:gd name="connsiteY21" fmla="*/ 458074 h 458074"/>
              <a:gd name="connsiteX22" fmla="*/ 0 w 5499423"/>
              <a:gd name="connsiteY22" fmla="*/ 0 h 4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99423" h="458074" extrusionOk="0">
                <a:moveTo>
                  <a:pt x="0" y="0"/>
                </a:moveTo>
                <a:cubicBezTo>
                  <a:pt x="189387" y="-25783"/>
                  <a:pt x="336968" y="44958"/>
                  <a:pt x="494948" y="0"/>
                </a:cubicBezTo>
                <a:cubicBezTo>
                  <a:pt x="652928" y="-44958"/>
                  <a:pt x="890895" y="29235"/>
                  <a:pt x="1099885" y="0"/>
                </a:cubicBezTo>
                <a:cubicBezTo>
                  <a:pt x="1308875" y="-29235"/>
                  <a:pt x="1484977" y="39631"/>
                  <a:pt x="1759815" y="0"/>
                </a:cubicBezTo>
                <a:cubicBezTo>
                  <a:pt x="2034653" y="-39631"/>
                  <a:pt x="2153782" y="7589"/>
                  <a:pt x="2254763" y="0"/>
                </a:cubicBezTo>
                <a:cubicBezTo>
                  <a:pt x="2355744" y="-7589"/>
                  <a:pt x="2605156" y="46556"/>
                  <a:pt x="2914694" y="0"/>
                </a:cubicBezTo>
                <a:cubicBezTo>
                  <a:pt x="3224232" y="-46556"/>
                  <a:pt x="3237109" y="34037"/>
                  <a:pt x="3409642" y="0"/>
                </a:cubicBezTo>
                <a:cubicBezTo>
                  <a:pt x="3582175" y="-34037"/>
                  <a:pt x="3700889" y="30723"/>
                  <a:pt x="3959585" y="0"/>
                </a:cubicBezTo>
                <a:cubicBezTo>
                  <a:pt x="4218281" y="-30723"/>
                  <a:pt x="4307747" y="48418"/>
                  <a:pt x="4564521" y="0"/>
                </a:cubicBezTo>
                <a:cubicBezTo>
                  <a:pt x="4821295" y="-48418"/>
                  <a:pt x="5277940" y="24074"/>
                  <a:pt x="5499423" y="0"/>
                </a:cubicBezTo>
                <a:cubicBezTo>
                  <a:pt x="5554137" y="170352"/>
                  <a:pt x="5480730" y="242503"/>
                  <a:pt x="5499423" y="458074"/>
                </a:cubicBezTo>
                <a:cubicBezTo>
                  <a:pt x="5360787" y="484972"/>
                  <a:pt x="5183088" y="414276"/>
                  <a:pt x="5059469" y="458074"/>
                </a:cubicBezTo>
                <a:cubicBezTo>
                  <a:pt x="4935850" y="501872"/>
                  <a:pt x="4710525" y="435850"/>
                  <a:pt x="4619515" y="458074"/>
                </a:cubicBezTo>
                <a:cubicBezTo>
                  <a:pt x="4528505" y="480298"/>
                  <a:pt x="4359111" y="445381"/>
                  <a:pt x="4179561" y="458074"/>
                </a:cubicBezTo>
                <a:cubicBezTo>
                  <a:pt x="4000011" y="470767"/>
                  <a:pt x="3907506" y="438482"/>
                  <a:pt x="3739608" y="458074"/>
                </a:cubicBezTo>
                <a:cubicBezTo>
                  <a:pt x="3571710" y="477666"/>
                  <a:pt x="3348703" y="433783"/>
                  <a:pt x="3189665" y="458074"/>
                </a:cubicBezTo>
                <a:cubicBezTo>
                  <a:pt x="3030627" y="482365"/>
                  <a:pt x="2950412" y="422991"/>
                  <a:pt x="2804706" y="458074"/>
                </a:cubicBezTo>
                <a:cubicBezTo>
                  <a:pt x="2659000" y="493157"/>
                  <a:pt x="2346582" y="427506"/>
                  <a:pt x="2144775" y="458074"/>
                </a:cubicBezTo>
                <a:cubicBezTo>
                  <a:pt x="1942968" y="488642"/>
                  <a:pt x="1640849" y="404888"/>
                  <a:pt x="1484844" y="458074"/>
                </a:cubicBezTo>
                <a:cubicBezTo>
                  <a:pt x="1328839" y="511260"/>
                  <a:pt x="1098008" y="447458"/>
                  <a:pt x="934902" y="458074"/>
                </a:cubicBezTo>
                <a:cubicBezTo>
                  <a:pt x="771796" y="468690"/>
                  <a:pt x="646627" y="445124"/>
                  <a:pt x="549942" y="458074"/>
                </a:cubicBezTo>
                <a:cubicBezTo>
                  <a:pt x="453257" y="471024"/>
                  <a:pt x="204966" y="432406"/>
                  <a:pt x="0" y="458074"/>
                </a:cubicBezTo>
                <a:cubicBezTo>
                  <a:pt x="-33316" y="291209"/>
                  <a:pt x="42582" y="109078"/>
                  <a:pt x="0" y="0"/>
                </a:cubicBezTo>
                <a:close/>
              </a:path>
            </a:pathLst>
          </a:custGeom>
          <a:noFill/>
          <a:ln>
            <a:solidFill>
              <a:srgbClr val="00B050"/>
            </a:solidFill>
            <a:extLst>
              <a:ext uri="{C807C97D-BFC1-408E-A445-0C87EB9F89A2}">
                <ask:lineSketchStyleProps xmlns="" xmlns:ask="http://schemas.microsoft.com/office/drawing/2018/sketchyshapes" sd="13968299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5562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circle(in)">
                                      <p:cBhvr>
                                        <p:cTn id="18" dur="20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circle(in)">
                                      <p:cBhvr>
                                        <p:cTn id="33" dur="2000"/>
                                        <p:tgtEl>
                                          <p:spTgt spid="205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heel(1)">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barn(inVertical)">
                                      <p:cBhvr>
                                        <p:cTn id="43" dur="5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00"/>
                                        <p:tgtEl>
                                          <p:spTgt spid="19"/>
                                        </p:tgtEl>
                                      </p:cBhvr>
                                    </p:animEffect>
                                  </p:childTnLst>
                                </p:cTn>
                              </p:par>
                              <p:par>
                                <p:cTn id="49" presetID="22" presetClass="entr" presetSubtype="4" fill="hold" nodeType="withEffect">
                                  <p:stCondLst>
                                    <p:cond delay="0"/>
                                  </p:stCondLst>
                                  <p:childTnLst>
                                    <p:set>
                                      <p:cBhvr>
                                        <p:cTn id="50" dur="1" fill="hold">
                                          <p:stCondLst>
                                            <p:cond delay="0"/>
                                          </p:stCondLst>
                                        </p:cTn>
                                        <p:tgtEl>
                                          <p:spTgt spid="2058"/>
                                        </p:tgtEl>
                                        <p:attrNameLst>
                                          <p:attrName>style.visibility</p:attrName>
                                        </p:attrNameLst>
                                      </p:cBhvr>
                                      <p:to>
                                        <p:strVal val="visible"/>
                                      </p:to>
                                    </p:set>
                                    <p:animEffect transition="in" filter="wipe(down)">
                                      <p:cBhvr>
                                        <p:cTn id="51" dur="500"/>
                                        <p:tgtEl>
                                          <p:spTgt spid="2058"/>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animBg="1"/>
      <p:bldP spid="15" grpId="0" animBg="1"/>
      <p:bldP spid="20" grpId="0"/>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TotalTime>
  <Words>2085</Words>
  <Application>Microsoft Office PowerPoint</Application>
  <PresentationFormat>Custom</PresentationFormat>
  <Paragraphs>205</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ô</dc:creator>
  <cp:lastModifiedBy>VIP</cp:lastModifiedBy>
  <cp:revision>10</cp:revision>
  <dcterms:created xsi:type="dcterms:W3CDTF">2022-08-10T13:43:39Z</dcterms:created>
  <dcterms:modified xsi:type="dcterms:W3CDTF">2022-09-06T05:25:22Z</dcterms:modified>
</cp:coreProperties>
</file>