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270" r:id="rId3"/>
    <p:sldId id="264" r:id="rId4"/>
    <p:sldId id="259" r:id="rId5"/>
    <p:sldId id="257" r:id="rId6"/>
    <p:sldId id="271" r:id="rId7"/>
    <p:sldId id="260" r:id="rId8"/>
    <p:sldId id="265" r:id="rId9"/>
    <p:sldId id="262" r:id="rId10"/>
    <p:sldId id="272" r:id="rId11"/>
    <p:sldId id="261" r:id="rId12"/>
    <p:sldId id="273" r:id="rId13"/>
    <p:sldId id="258" r:id="rId14"/>
    <p:sldId id="263" r:id="rId15"/>
    <p:sldId id="267" r:id="rId16"/>
    <p:sldId id="266" r:id="rId17"/>
    <p:sldId id="274" r:id="rId18"/>
    <p:sldId id="275" r:id="rId19"/>
    <p:sldId id="290" r:id="rId20"/>
    <p:sldId id="291" r:id="rId21"/>
    <p:sldId id="292" r:id="rId22"/>
    <p:sldId id="293" r:id="rId23"/>
    <p:sldId id="294" r:id="rId24"/>
    <p:sldId id="295" r:id="rId25"/>
    <p:sldId id="297" r:id="rId26"/>
    <p:sldId id="296" r:id="rId27"/>
    <p:sldId id="268" r:id="rId28"/>
    <p:sldId id="269" r:id="rId29"/>
  </p:sldIdLst>
  <p:sldSz cx="9753600" cy="7315200"/>
  <p:notesSz cx="6858000" cy="9144000"/>
  <p:embeddedFontLst>
    <p:embeddedFont>
      <p:font typeface="宋体" pitchFamily="2" charset="-122"/>
      <p:regular r:id="rId31"/>
    </p:embeddedFont>
    <p:embeddedFont>
      <p:font typeface="Calibri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ô" initials="ô" lastIdx="1" clrIdx="0">
    <p:extLst>
      <p:ext uri="{19B8F6BF-5375-455C-9EA6-DF929625EA0E}">
        <p15:presenceInfo xmlns="" xmlns:p15="http://schemas.microsoft.com/office/powerpoint/2012/main" userId="48b3cdce709e9aa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6E9"/>
    <a:srgbClr val="468B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72" d="100"/>
          <a:sy n="72" d="100"/>
        </p:scale>
        <p:origin x="-1188" y="0"/>
      </p:cViewPr>
      <p:guideLst>
        <p:guide orient="horz" pos="2163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49B4A6-6ED8-4F0B-B5DA-E2CBE975727E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6D25D8-FBB4-4A00-AFFD-EF990C9DF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13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ge1d838b627_4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9" name="Google Shape;1539;ge1d838b627_4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8361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6D25D8-FBB4-4A00-AFFD-EF990C9DFFF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408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6D25D8-FBB4-4A00-AFFD-EF990C9DFFF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52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6D25D8-FBB4-4A00-AFFD-EF990C9DFFF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84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8"/>
          <p:cNvSpPr txBox="1">
            <a:spLocks noGrp="1"/>
          </p:cNvSpPr>
          <p:nvPr>
            <p:ph type="title"/>
          </p:nvPr>
        </p:nvSpPr>
        <p:spPr>
          <a:xfrm>
            <a:off x="767973" y="2447004"/>
            <a:ext cx="2459200" cy="7505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4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9pPr>
          </a:lstStyle>
          <a:p>
            <a:endParaRPr/>
          </a:p>
        </p:txBody>
      </p:sp>
      <p:sp>
        <p:nvSpPr>
          <p:cNvPr id="216" name="Google Shape;216;p28"/>
          <p:cNvSpPr txBox="1">
            <a:spLocks noGrp="1"/>
          </p:cNvSpPr>
          <p:nvPr>
            <p:ph type="subTitle" idx="1"/>
          </p:nvPr>
        </p:nvSpPr>
        <p:spPr>
          <a:xfrm>
            <a:off x="767973" y="2956054"/>
            <a:ext cx="2459200" cy="6894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9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8"/>
          <p:cNvSpPr txBox="1">
            <a:spLocks noGrp="1"/>
          </p:cNvSpPr>
          <p:nvPr>
            <p:ph type="title" idx="2"/>
          </p:nvPr>
        </p:nvSpPr>
        <p:spPr>
          <a:xfrm>
            <a:off x="3647194" y="2447004"/>
            <a:ext cx="2459200" cy="7505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4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9pPr>
          </a:lstStyle>
          <a:p>
            <a:endParaRPr/>
          </a:p>
        </p:txBody>
      </p:sp>
      <p:sp>
        <p:nvSpPr>
          <p:cNvPr id="218" name="Google Shape;218;p28"/>
          <p:cNvSpPr txBox="1">
            <a:spLocks noGrp="1"/>
          </p:cNvSpPr>
          <p:nvPr>
            <p:ph type="subTitle" idx="3"/>
          </p:nvPr>
        </p:nvSpPr>
        <p:spPr>
          <a:xfrm>
            <a:off x="3647194" y="2956054"/>
            <a:ext cx="2459200" cy="6894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9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8"/>
          <p:cNvSpPr txBox="1">
            <a:spLocks noGrp="1"/>
          </p:cNvSpPr>
          <p:nvPr>
            <p:ph type="title" idx="4"/>
          </p:nvPr>
        </p:nvSpPr>
        <p:spPr>
          <a:xfrm>
            <a:off x="767973" y="5027484"/>
            <a:ext cx="2459200" cy="7505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4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9pPr>
          </a:lstStyle>
          <a:p>
            <a:endParaRPr/>
          </a:p>
        </p:txBody>
      </p:sp>
      <p:sp>
        <p:nvSpPr>
          <p:cNvPr id="220" name="Google Shape;220;p28"/>
          <p:cNvSpPr txBox="1">
            <a:spLocks noGrp="1"/>
          </p:cNvSpPr>
          <p:nvPr>
            <p:ph type="subTitle" idx="5"/>
          </p:nvPr>
        </p:nvSpPr>
        <p:spPr>
          <a:xfrm>
            <a:off x="767973" y="5536534"/>
            <a:ext cx="2459200" cy="6894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9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28"/>
          <p:cNvSpPr txBox="1">
            <a:spLocks noGrp="1"/>
          </p:cNvSpPr>
          <p:nvPr>
            <p:ph type="title" idx="6"/>
          </p:nvPr>
        </p:nvSpPr>
        <p:spPr>
          <a:xfrm>
            <a:off x="3647194" y="5027484"/>
            <a:ext cx="2459200" cy="7505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4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9pPr>
          </a:lstStyle>
          <a:p>
            <a:endParaRPr/>
          </a:p>
        </p:txBody>
      </p:sp>
      <p:sp>
        <p:nvSpPr>
          <p:cNvPr id="222" name="Google Shape;222;p28"/>
          <p:cNvSpPr txBox="1">
            <a:spLocks noGrp="1"/>
          </p:cNvSpPr>
          <p:nvPr>
            <p:ph type="subTitle" idx="7"/>
          </p:nvPr>
        </p:nvSpPr>
        <p:spPr>
          <a:xfrm>
            <a:off x="3647194" y="5536534"/>
            <a:ext cx="2459200" cy="6894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9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8"/>
          <p:cNvSpPr txBox="1">
            <a:spLocks noGrp="1"/>
          </p:cNvSpPr>
          <p:nvPr>
            <p:ph type="title" idx="8"/>
          </p:nvPr>
        </p:nvSpPr>
        <p:spPr>
          <a:xfrm>
            <a:off x="6526421" y="2447004"/>
            <a:ext cx="2459200" cy="7505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4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9pPr>
          </a:lstStyle>
          <a:p>
            <a:endParaRPr/>
          </a:p>
        </p:txBody>
      </p:sp>
      <p:sp>
        <p:nvSpPr>
          <p:cNvPr id="224" name="Google Shape;224;p28"/>
          <p:cNvSpPr txBox="1">
            <a:spLocks noGrp="1"/>
          </p:cNvSpPr>
          <p:nvPr>
            <p:ph type="subTitle" idx="9"/>
          </p:nvPr>
        </p:nvSpPr>
        <p:spPr>
          <a:xfrm>
            <a:off x="6526421" y="2956054"/>
            <a:ext cx="2459200" cy="6894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9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8"/>
          <p:cNvSpPr txBox="1">
            <a:spLocks noGrp="1"/>
          </p:cNvSpPr>
          <p:nvPr>
            <p:ph type="title" idx="13"/>
          </p:nvPr>
        </p:nvSpPr>
        <p:spPr>
          <a:xfrm>
            <a:off x="6526421" y="5027484"/>
            <a:ext cx="2459200" cy="7505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34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9pPr>
          </a:lstStyle>
          <a:p>
            <a:endParaRPr/>
          </a:p>
        </p:txBody>
      </p:sp>
      <p:sp>
        <p:nvSpPr>
          <p:cNvPr id="226" name="Google Shape;226;p28"/>
          <p:cNvSpPr txBox="1">
            <a:spLocks noGrp="1"/>
          </p:cNvSpPr>
          <p:nvPr>
            <p:ph type="subTitle" idx="14"/>
          </p:nvPr>
        </p:nvSpPr>
        <p:spPr>
          <a:xfrm>
            <a:off x="6526421" y="5536534"/>
            <a:ext cx="2459200" cy="6894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9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8"/>
          <p:cNvSpPr txBox="1">
            <a:spLocks noGrp="1"/>
          </p:cNvSpPr>
          <p:nvPr>
            <p:ph type="title" idx="15"/>
          </p:nvPr>
        </p:nvSpPr>
        <p:spPr>
          <a:xfrm>
            <a:off x="768000" y="632924"/>
            <a:ext cx="8217600" cy="814507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8"/>
          <p:cNvSpPr/>
          <p:nvPr/>
        </p:nvSpPr>
        <p:spPr>
          <a:xfrm>
            <a:off x="-944800" y="6244093"/>
            <a:ext cx="11063387" cy="1586651"/>
          </a:xfrm>
          <a:custGeom>
            <a:avLst/>
            <a:gdLst/>
            <a:ahLst/>
            <a:cxnLst/>
            <a:rect l="l" t="t" r="r" b="b"/>
            <a:pathLst>
              <a:path w="414877" h="31615" extrusionOk="0">
                <a:moveTo>
                  <a:pt x="17255" y="1293"/>
                </a:moveTo>
                <a:cubicBezTo>
                  <a:pt x="28008" y="-736"/>
                  <a:pt x="55805" y="144"/>
                  <a:pt x="65544" y="482"/>
                </a:cubicBezTo>
                <a:cubicBezTo>
                  <a:pt x="75283" y="820"/>
                  <a:pt x="68993" y="752"/>
                  <a:pt x="75688" y="3322"/>
                </a:cubicBezTo>
                <a:cubicBezTo>
                  <a:pt x="82384" y="5892"/>
                  <a:pt x="87862" y="13872"/>
                  <a:pt x="105717" y="15901"/>
                </a:cubicBezTo>
                <a:cubicBezTo>
                  <a:pt x="123572" y="17930"/>
                  <a:pt x="157387" y="16646"/>
                  <a:pt x="182816" y="15496"/>
                </a:cubicBezTo>
                <a:cubicBezTo>
                  <a:pt x="208245" y="14346"/>
                  <a:pt x="240437" y="9138"/>
                  <a:pt x="258292" y="9003"/>
                </a:cubicBezTo>
                <a:cubicBezTo>
                  <a:pt x="276147" y="8868"/>
                  <a:pt x="270466" y="13737"/>
                  <a:pt x="289944" y="14684"/>
                </a:cubicBezTo>
                <a:cubicBezTo>
                  <a:pt x="309422" y="15631"/>
                  <a:pt x="354937" y="15022"/>
                  <a:pt x="375159" y="14684"/>
                </a:cubicBezTo>
                <a:cubicBezTo>
                  <a:pt x="395381" y="14346"/>
                  <a:pt x="405052" y="10491"/>
                  <a:pt x="411274" y="12655"/>
                </a:cubicBezTo>
                <a:cubicBezTo>
                  <a:pt x="417496" y="14819"/>
                  <a:pt x="414114" y="24829"/>
                  <a:pt x="412491" y="27669"/>
                </a:cubicBezTo>
                <a:cubicBezTo>
                  <a:pt x="410868" y="30510"/>
                  <a:pt x="415738" y="29360"/>
                  <a:pt x="401535" y="29698"/>
                </a:cubicBezTo>
                <a:cubicBezTo>
                  <a:pt x="387333" y="30036"/>
                  <a:pt x="387062" y="29563"/>
                  <a:pt x="327276" y="29698"/>
                </a:cubicBezTo>
                <a:cubicBezTo>
                  <a:pt x="267490" y="29833"/>
                  <a:pt x="97195" y="33351"/>
                  <a:pt x="42820" y="30510"/>
                </a:cubicBezTo>
                <a:cubicBezTo>
                  <a:pt x="-11555" y="27670"/>
                  <a:pt x="5285" y="17525"/>
                  <a:pt x="1024" y="12655"/>
                </a:cubicBezTo>
                <a:cubicBezTo>
                  <a:pt x="-3237" y="7786"/>
                  <a:pt x="6502" y="3322"/>
                  <a:pt x="17255" y="129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229" name="Google Shape;229;p28"/>
          <p:cNvSpPr/>
          <p:nvPr/>
        </p:nvSpPr>
        <p:spPr>
          <a:xfrm>
            <a:off x="8596480" y="3677177"/>
            <a:ext cx="2291380" cy="1318665"/>
          </a:xfrm>
          <a:custGeom>
            <a:avLst/>
            <a:gdLst/>
            <a:ahLst/>
            <a:cxnLst/>
            <a:rect l="l" t="t" r="r" b="b"/>
            <a:pathLst>
              <a:path w="66548" h="28721" extrusionOk="0">
                <a:moveTo>
                  <a:pt x="33457" y="0"/>
                </a:moveTo>
                <a:cubicBezTo>
                  <a:pt x="25452" y="0"/>
                  <a:pt x="18847" y="6171"/>
                  <a:pt x="18213" y="14010"/>
                </a:cubicBezTo>
                <a:cubicBezTo>
                  <a:pt x="16779" y="13010"/>
                  <a:pt x="14978" y="12376"/>
                  <a:pt x="13043" y="12376"/>
                </a:cubicBezTo>
                <a:cubicBezTo>
                  <a:pt x="8006" y="12376"/>
                  <a:pt x="3970" y="16479"/>
                  <a:pt x="3970" y="21482"/>
                </a:cubicBezTo>
                <a:cubicBezTo>
                  <a:pt x="3970" y="23317"/>
                  <a:pt x="4503" y="24985"/>
                  <a:pt x="5437" y="26386"/>
                </a:cubicBezTo>
                <a:cubicBezTo>
                  <a:pt x="3102" y="26786"/>
                  <a:pt x="1134" y="27620"/>
                  <a:pt x="0" y="28721"/>
                </a:cubicBezTo>
                <a:lnTo>
                  <a:pt x="66548" y="28721"/>
                </a:lnTo>
                <a:cubicBezTo>
                  <a:pt x="65681" y="27887"/>
                  <a:pt x="64146" y="27120"/>
                  <a:pt x="62145" y="26553"/>
                </a:cubicBezTo>
                <a:cubicBezTo>
                  <a:pt x="62178" y="26152"/>
                  <a:pt x="62211" y="25785"/>
                  <a:pt x="62211" y="25352"/>
                </a:cubicBezTo>
                <a:cubicBezTo>
                  <a:pt x="62211" y="19614"/>
                  <a:pt x="57541" y="14978"/>
                  <a:pt x="51837" y="14978"/>
                </a:cubicBezTo>
                <a:cubicBezTo>
                  <a:pt x="50736" y="14978"/>
                  <a:pt x="49702" y="15144"/>
                  <a:pt x="48735" y="15445"/>
                </a:cubicBezTo>
                <a:lnTo>
                  <a:pt x="48735" y="15311"/>
                </a:lnTo>
                <a:cubicBezTo>
                  <a:pt x="48735" y="6838"/>
                  <a:pt x="41897" y="0"/>
                  <a:pt x="334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7520" tIns="97520" rIns="97520" bIns="9752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20"/>
          </a:p>
        </p:txBody>
      </p:sp>
      <p:sp>
        <p:nvSpPr>
          <p:cNvPr id="230" name="Google Shape;230;p28"/>
          <p:cNvSpPr/>
          <p:nvPr/>
        </p:nvSpPr>
        <p:spPr>
          <a:xfrm>
            <a:off x="-639387" y="50240"/>
            <a:ext cx="2391947" cy="1089991"/>
          </a:xfrm>
          <a:custGeom>
            <a:avLst/>
            <a:gdLst/>
            <a:ahLst/>
            <a:cxnLst/>
            <a:rect l="l" t="t" r="r" b="b"/>
            <a:pathLst>
              <a:path w="89698" h="30656" extrusionOk="0">
                <a:moveTo>
                  <a:pt x="57875" y="0"/>
                </a:moveTo>
                <a:cubicBezTo>
                  <a:pt x="49335" y="0"/>
                  <a:pt x="42330" y="6372"/>
                  <a:pt x="41230" y="14644"/>
                </a:cubicBezTo>
                <a:cubicBezTo>
                  <a:pt x="40496" y="14377"/>
                  <a:pt x="39662" y="14211"/>
                  <a:pt x="38828" y="14211"/>
                </a:cubicBezTo>
                <a:cubicBezTo>
                  <a:pt x="36526" y="14211"/>
                  <a:pt x="34492" y="15245"/>
                  <a:pt x="33124" y="16912"/>
                </a:cubicBezTo>
                <a:cubicBezTo>
                  <a:pt x="31056" y="14144"/>
                  <a:pt x="27787" y="12309"/>
                  <a:pt x="24051" y="12309"/>
                </a:cubicBezTo>
                <a:cubicBezTo>
                  <a:pt x="17880" y="12309"/>
                  <a:pt x="12843" y="17313"/>
                  <a:pt x="12843" y="23517"/>
                </a:cubicBezTo>
                <a:cubicBezTo>
                  <a:pt x="12843" y="24585"/>
                  <a:pt x="13010" y="25652"/>
                  <a:pt x="13310" y="26653"/>
                </a:cubicBezTo>
                <a:cubicBezTo>
                  <a:pt x="7005" y="26820"/>
                  <a:pt x="1802" y="28421"/>
                  <a:pt x="0" y="30656"/>
                </a:cubicBezTo>
                <a:lnTo>
                  <a:pt x="89698" y="30656"/>
                </a:lnTo>
                <a:cubicBezTo>
                  <a:pt x="87730" y="29055"/>
                  <a:pt x="84027" y="27854"/>
                  <a:pt x="79524" y="27487"/>
                </a:cubicBezTo>
                <a:cubicBezTo>
                  <a:pt x="79824" y="26820"/>
                  <a:pt x="79957" y="26086"/>
                  <a:pt x="79957" y="25318"/>
                </a:cubicBezTo>
                <a:cubicBezTo>
                  <a:pt x="79957" y="22216"/>
                  <a:pt x="77489" y="19714"/>
                  <a:pt x="74387" y="19681"/>
                </a:cubicBezTo>
                <a:cubicBezTo>
                  <a:pt x="74553" y="18714"/>
                  <a:pt x="74654" y="17746"/>
                  <a:pt x="74654" y="16746"/>
                </a:cubicBezTo>
                <a:cubicBezTo>
                  <a:pt x="74654" y="7506"/>
                  <a:pt x="67148" y="0"/>
                  <a:pt x="5787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7520" tIns="97520" rIns="97520" bIns="9752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20"/>
          </a:p>
        </p:txBody>
      </p:sp>
    </p:spTree>
    <p:extLst>
      <p:ext uri="{BB962C8B-B14F-4D97-AF65-F5344CB8AC3E}">
        <p14:creationId xmlns:p14="http://schemas.microsoft.com/office/powerpoint/2010/main" val="2156292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7" Type="http://schemas.openxmlformats.org/officeDocument/2006/relationships/image" Target="../media/image5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92.svg"/><Relationship Id="rId3" Type="http://schemas.openxmlformats.org/officeDocument/2006/relationships/image" Target="../media/image86.svg"/><Relationship Id="rId7" Type="http://schemas.openxmlformats.org/officeDocument/2006/relationships/image" Target="../media/image18.svg"/><Relationship Id="rId12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90.svg"/><Relationship Id="rId5" Type="http://schemas.openxmlformats.org/officeDocument/2006/relationships/image" Target="../media/image88.svg"/><Relationship Id="rId15" Type="http://schemas.openxmlformats.org/officeDocument/2006/relationships/image" Target="../media/image53.svg"/><Relationship Id="rId10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75.svg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83.svg"/><Relationship Id="rId7" Type="http://schemas.openxmlformats.org/officeDocument/2006/relationships/image" Target="../media/image90.svg"/><Relationship Id="rId12" Type="http://schemas.openxmlformats.org/officeDocument/2006/relationships/image" Target="../media/image92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57.png"/><Relationship Id="rId5" Type="http://schemas.openxmlformats.org/officeDocument/2006/relationships/image" Target="../media/image47.svg"/><Relationship Id="rId10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5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75.svg"/><Relationship Id="rId7" Type="http://schemas.openxmlformats.org/officeDocument/2006/relationships/image" Target="../media/image3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64.png"/><Relationship Id="rId5" Type="http://schemas.openxmlformats.org/officeDocument/2006/relationships/image" Target="../media/image31.png"/><Relationship Id="rId10" Type="http://schemas.openxmlformats.org/officeDocument/2006/relationships/image" Target="../media/image47.svg"/><Relationship Id="rId4" Type="http://schemas.openxmlformats.org/officeDocument/2006/relationships/image" Target="../media/image62.png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83.svg"/><Relationship Id="rId7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92.svg"/><Relationship Id="rId5" Type="http://schemas.openxmlformats.org/officeDocument/2006/relationships/image" Target="../media/image90.svg"/><Relationship Id="rId10" Type="http://schemas.openxmlformats.org/officeDocument/2006/relationships/image" Target="../media/image57.png"/><Relationship Id="rId4" Type="http://schemas.openxmlformats.org/officeDocument/2006/relationships/image" Target="../media/image67.png"/><Relationship Id="rId9" Type="http://schemas.openxmlformats.org/officeDocument/2006/relationships/image" Target="../media/image6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102.svg"/><Relationship Id="rId7" Type="http://schemas.openxmlformats.org/officeDocument/2006/relationships/image" Target="../media/image4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5.svg"/><Relationship Id="rId7" Type="http://schemas.openxmlformats.org/officeDocument/2006/relationships/image" Target="../media/image75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18.svg"/><Relationship Id="rId4" Type="http://schemas.openxmlformats.org/officeDocument/2006/relationships/image" Target="../media/image9.png"/><Relationship Id="rId9" Type="http://schemas.openxmlformats.org/officeDocument/2006/relationships/image" Target="../media/image7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svg"/><Relationship Id="rId5" Type="http://schemas.openxmlformats.org/officeDocument/2006/relationships/image" Target="../media/image30.png"/><Relationship Id="rId4" Type="http://schemas.openxmlformats.org/officeDocument/2006/relationships/image" Target="../media/image8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7.png"/><Relationship Id="rId3" Type="http://schemas.openxmlformats.org/officeDocument/2006/relationships/image" Target="../media/image18.sv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image" Target="../media/image9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20.sv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18.svg"/><Relationship Id="rId7" Type="http://schemas.openxmlformats.org/officeDocument/2006/relationships/image" Target="../media/image8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jpeg"/><Relationship Id="rId5" Type="http://schemas.openxmlformats.org/officeDocument/2006/relationships/image" Target="../media/image79.pn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svg"/><Relationship Id="rId7" Type="http://schemas.openxmlformats.org/officeDocument/2006/relationships/image" Target="../media/image8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92.sv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26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4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6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4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3" Type="http://schemas.openxmlformats.org/officeDocument/2006/relationships/image" Target="../media/image26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jpeg"/><Relationship Id="rId10" Type="http://schemas.openxmlformats.org/officeDocument/2006/relationships/image" Target="../media/image103.png"/><Relationship Id="rId4" Type="http://schemas.openxmlformats.org/officeDocument/2006/relationships/image" Target="../media/image43.sv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svg"/><Relationship Id="rId13" Type="http://schemas.openxmlformats.org/officeDocument/2006/relationships/image" Target="../media/image83.svg"/><Relationship Id="rId3" Type="http://schemas.openxmlformats.org/officeDocument/2006/relationships/image" Target="../media/image90.svg"/><Relationship Id="rId7" Type="http://schemas.openxmlformats.org/officeDocument/2006/relationships/image" Target="../media/image109.png"/><Relationship Id="rId12" Type="http://schemas.openxmlformats.org/officeDocument/2006/relationships/image" Target="../media/image5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11.jpeg"/><Relationship Id="rId5" Type="http://schemas.openxmlformats.org/officeDocument/2006/relationships/image" Target="../media/image53.svg"/><Relationship Id="rId15" Type="http://schemas.openxmlformats.org/officeDocument/2006/relationships/image" Target="../media/image113.jpeg"/><Relationship Id="rId10" Type="http://schemas.openxmlformats.org/officeDocument/2006/relationships/image" Target="../media/image144.svg"/><Relationship Id="rId4" Type="http://schemas.openxmlformats.org/officeDocument/2006/relationships/image" Target="../media/image31.png"/><Relationship Id="rId9" Type="http://schemas.openxmlformats.org/officeDocument/2006/relationships/image" Target="../media/image110.png"/><Relationship Id="rId14" Type="http://schemas.openxmlformats.org/officeDocument/2006/relationships/image" Target="../media/image11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9.svg"/><Relationship Id="rId7" Type="http://schemas.openxmlformats.org/officeDocument/2006/relationships/image" Target="../media/image75.sv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39.svg"/><Relationship Id="rId4" Type="http://schemas.openxmlformats.org/officeDocument/2006/relationships/image" Target="../media/image24.png"/><Relationship Id="rId9" Type="http://schemas.openxmlformats.org/officeDocument/2006/relationships/image" Target="../media/image1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0.svg"/><Relationship Id="rId3" Type="http://schemas.openxmlformats.org/officeDocument/2006/relationships/image" Target="../media/image149.svg"/><Relationship Id="rId7" Type="http://schemas.openxmlformats.org/officeDocument/2006/relationships/image" Target="../media/image2.svg"/><Relationship Id="rId12" Type="http://schemas.openxmlformats.org/officeDocument/2006/relationships/image" Target="../media/image56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49.svg"/><Relationship Id="rId5" Type="http://schemas.openxmlformats.org/officeDocument/2006/relationships/image" Target="../media/image102.svg"/><Relationship Id="rId15" Type="http://schemas.openxmlformats.org/officeDocument/2006/relationships/image" Target="../media/image20.svg"/><Relationship Id="rId10" Type="http://schemas.openxmlformats.org/officeDocument/2006/relationships/image" Target="../media/image29.png"/><Relationship Id="rId4" Type="http://schemas.openxmlformats.org/officeDocument/2006/relationships/image" Target="../media/image70.png"/><Relationship Id="rId9" Type="http://schemas.openxmlformats.org/officeDocument/2006/relationships/image" Target="../media/image6.sv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3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4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3.svg"/><Relationship Id="rId7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3.sv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23.svg"/><Relationship Id="rId7" Type="http://schemas.openxmlformats.org/officeDocument/2006/relationships/image" Target="../media/image18.svg"/><Relationship Id="rId12" Type="http://schemas.openxmlformats.org/officeDocument/2006/relationships/image" Target="../media/image3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6.png"/><Relationship Id="rId5" Type="http://schemas.openxmlformats.org/officeDocument/2006/relationships/image" Target="../media/image53.svg"/><Relationship Id="rId15" Type="http://schemas.openxmlformats.org/officeDocument/2006/relationships/image" Target="../media/image40.png"/><Relationship Id="rId10" Type="http://schemas.openxmlformats.org/officeDocument/2006/relationships/image" Target="../media/image58.svg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5.svg"/><Relationship Id="rId7" Type="http://schemas.openxmlformats.org/officeDocument/2006/relationships/image" Target="../media/image39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67.svg"/><Relationship Id="rId4" Type="http://schemas.openxmlformats.org/officeDocument/2006/relationships/image" Target="../media/image42.png"/><Relationship Id="rId9" Type="http://schemas.openxmlformats.org/officeDocument/2006/relationships/image" Target="../media/image6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8.jpeg"/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12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29.png"/><Relationship Id="rId5" Type="http://schemas.openxmlformats.org/officeDocument/2006/relationships/image" Target="../media/image73.svg"/><Relationship Id="rId10" Type="http://schemas.openxmlformats.org/officeDocument/2006/relationships/image" Target="../media/image47.jpeg"/><Relationship Id="rId4" Type="http://schemas.openxmlformats.org/officeDocument/2006/relationships/image" Target="../media/image45.png"/><Relationship Id="rId9" Type="http://schemas.openxmlformats.org/officeDocument/2006/relationships/image" Target="../media/image51.svg"/><Relationship Id="rId14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0.svg"/><Relationship Id="rId7" Type="http://schemas.openxmlformats.org/officeDocument/2006/relationships/image" Target="../media/image53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49.svg"/><Relationship Id="rId4" Type="http://schemas.openxmlformats.org/officeDocument/2006/relationships/image" Target="../media/image29.png"/><Relationship Id="rId9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4765">
            <a:off x="6285024" y="-3956130"/>
            <a:ext cx="4527055" cy="56332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66077" flipH="1">
            <a:off x="-1932884" y="1153647"/>
            <a:ext cx="4884839" cy="67674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39545">
            <a:off x="5221211" y="-262940"/>
            <a:ext cx="2440452" cy="70995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-78937">
            <a:off x="545817" y="1979211"/>
            <a:ext cx="8796380" cy="3261322"/>
          </a:xfrm>
          <a:prstGeom prst="rect">
            <a:avLst/>
          </a:prstGeom>
          <a:solidFill>
            <a:srgbClr val="468B91"/>
          </a:solidFill>
        </p:spPr>
      </p:sp>
      <p:sp>
        <p:nvSpPr>
          <p:cNvPr id="6" name="AutoShape 6"/>
          <p:cNvSpPr/>
          <p:nvPr/>
        </p:nvSpPr>
        <p:spPr>
          <a:xfrm>
            <a:off x="753699" y="2094745"/>
            <a:ext cx="8386261" cy="3036307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155419">
            <a:off x="163611" y="2050657"/>
            <a:ext cx="1553335" cy="4405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39772">
            <a:off x="7740194" y="5111264"/>
            <a:ext cx="1616717" cy="45856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895279">
            <a:off x="5868589" y="6062855"/>
            <a:ext cx="1208294" cy="112700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80212" y="4537352"/>
            <a:ext cx="1320133" cy="22069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721327" y="2201951"/>
            <a:ext cx="837265" cy="851193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892175" y="2438400"/>
            <a:ext cx="8102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BÀI HỌC HÔM NAY!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7">
            <a:extLst>
              <a:ext uri="{FF2B5EF4-FFF2-40B4-BE49-F238E27FC236}">
                <a16:creationId xmlns="" xmlns:a16="http://schemas.microsoft.com/office/drawing/2014/main" id="{534B2CAF-7D94-49FD-97B5-3DD7D87D39E9}"/>
              </a:ext>
            </a:extLst>
          </p:cNvPr>
          <p:cNvSpPr/>
          <p:nvPr/>
        </p:nvSpPr>
        <p:spPr>
          <a:xfrm>
            <a:off x="140279" y="244904"/>
            <a:ext cx="6305719" cy="663960"/>
          </a:xfrm>
          <a:prstGeom prst="rect">
            <a:avLst/>
          </a:prstGeom>
          <a:solidFill>
            <a:srgbClr val="FFCE6D"/>
          </a:solidFill>
        </p:spPr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396E2F6-B5F0-424C-B93F-D3393C5B45E2}"/>
              </a:ext>
            </a:extLst>
          </p:cNvPr>
          <p:cNvSpPr txBox="1"/>
          <p:nvPr/>
        </p:nvSpPr>
        <p:spPr>
          <a:xfrm>
            <a:off x="102472" y="282132"/>
            <a:ext cx="6457549" cy="557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3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23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3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3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3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3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US" sz="23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3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3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3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  <a:endParaRPr lang="en-US" sz="2300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8E47367-159D-4210-AC7F-9EB57A837DE5}"/>
              </a:ext>
            </a:extLst>
          </p:cNvPr>
          <p:cNvSpPr txBox="1"/>
          <p:nvPr/>
        </p:nvSpPr>
        <p:spPr>
          <a:xfrm>
            <a:off x="533400" y="1131863"/>
            <a:ext cx="375579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7" name="Picture 11">
            <a:extLst>
              <a:ext uri="{FF2B5EF4-FFF2-40B4-BE49-F238E27FC236}">
                <a16:creationId xmlns="" xmlns:a16="http://schemas.microsoft.com/office/drawing/2014/main" id="{7BC59039-383D-4046-BFE9-CF27BE5BD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06044" y="45841"/>
            <a:ext cx="753456" cy="765990"/>
          </a:xfrm>
          <a:prstGeom prst="rect">
            <a:avLst/>
          </a:prstGeom>
        </p:spPr>
      </p:pic>
      <p:pic>
        <p:nvPicPr>
          <p:cNvPr id="19" name="image32.png">
            <a:extLst>
              <a:ext uri="{FF2B5EF4-FFF2-40B4-BE49-F238E27FC236}">
                <a16:creationId xmlns="" xmlns:a16="http://schemas.microsoft.com/office/drawing/2014/main" id="{E689E89B-9FFD-4C27-9A4D-965414577B34}"/>
              </a:ext>
            </a:extLst>
          </p:cNvPr>
          <p:cNvPicPr preferRelativeResize="0"/>
          <p:nvPr/>
        </p:nvPicPr>
        <p:blipFill>
          <a:blip r:embed="rId4"/>
          <a:srcRect/>
          <a:stretch>
            <a:fillRect/>
          </a:stretch>
        </p:blipFill>
        <p:spPr>
          <a:xfrm>
            <a:off x="3551628" y="2640336"/>
            <a:ext cx="5308832" cy="4618975"/>
          </a:xfrm>
          <a:prstGeom prst="rect">
            <a:avLst/>
          </a:prstGeom>
        </p:spPr>
      </p:pic>
      <p:pic>
        <p:nvPicPr>
          <p:cNvPr id="25" name="Picture 3">
            <a:extLst>
              <a:ext uri="{FF2B5EF4-FFF2-40B4-BE49-F238E27FC236}">
                <a16:creationId xmlns="" xmlns:a16="http://schemas.microsoft.com/office/drawing/2014/main" id="{C6770697-D576-40A7-B9F5-36EBD71330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t="36" r="60999"/>
          <a:stretch>
            <a:fillRect/>
          </a:stretch>
        </p:blipFill>
        <p:spPr>
          <a:xfrm rot="143919">
            <a:off x="8719384" y="-348916"/>
            <a:ext cx="2811800" cy="8206737"/>
          </a:xfrm>
          <a:prstGeom prst="rect">
            <a:avLst/>
          </a:prstGeom>
        </p:spPr>
      </p:pic>
      <p:pic>
        <p:nvPicPr>
          <p:cNvPr id="7170" name="Picture 2" descr="Study - Free user icons">
            <a:extLst>
              <a:ext uri="{FF2B5EF4-FFF2-40B4-BE49-F238E27FC236}">
                <a16:creationId xmlns="" xmlns:a16="http://schemas.microsoft.com/office/drawing/2014/main" id="{4C7C2303-F02C-4EBC-B9C5-95E0BCB79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3349"/>
            <a:ext cx="3486644" cy="348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76418D54-D145-4CFF-A54D-6C35080F7BC6}"/>
              </a:ext>
            </a:extLst>
          </p:cNvPr>
          <p:cNvSpPr txBox="1"/>
          <p:nvPr/>
        </p:nvSpPr>
        <p:spPr>
          <a:xfrm>
            <a:off x="88874" y="1658645"/>
            <a:ext cx="9319613" cy="1553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vi-VN" sz="2200" i="1" dirty="0">
                <a:solidFill>
                  <a:srgbClr val="333333"/>
                </a:solidFill>
                <a:effectLst/>
              </a:rPr>
              <a:t>Cây trồng được chia thành những nhóm nào theo mục đích sử dụng và theo thời gian sinh trưởng?</a:t>
            </a:r>
            <a:endParaRPr lang="en-US" sz="2200" i="1" dirty="0">
              <a:solidFill>
                <a:srgbClr val="333333"/>
              </a:solidFill>
              <a:effectLst/>
            </a:endParaRPr>
          </a:p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vi-VN" sz="2200" i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9748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1945838" y="1489719"/>
            <a:ext cx="5861816" cy="10628162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37335" y="4137888"/>
            <a:ext cx="10630880" cy="597987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890" y="3289019"/>
            <a:ext cx="2347170" cy="19565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t="72256"/>
          <a:stretch>
            <a:fillRect/>
          </a:stretch>
        </p:blipFill>
        <p:spPr>
          <a:xfrm rot="1081854">
            <a:off x="4836070" y="-1015060"/>
            <a:ext cx="6506798" cy="2246280"/>
          </a:xfrm>
          <a:prstGeom prst="rect">
            <a:avLst/>
          </a:prstGeom>
        </p:spPr>
      </p:pic>
      <p:sp>
        <p:nvSpPr>
          <p:cNvPr id="12" name="AutoShape 7">
            <a:extLst>
              <a:ext uri="{FF2B5EF4-FFF2-40B4-BE49-F238E27FC236}">
                <a16:creationId xmlns="" xmlns:a16="http://schemas.microsoft.com/office/drawing/2014/main" id="{6FDAE4D8-73FF-4F47-96AD-447CC05EC555}"/>
              </a:ext>
            </a:extLst>
          </p:cNvPr>
          <p:cNvSpPr/>
          <p:nvPr/>
        </p:nvSpPr>
        <p:spPr>
          <a:xfrm>
            <a:off x="140279" y="244904"/>
            <a:ext cx="6305719" cy="663960"/>
          </a:xfrm>
          <a:prstGeom prst="rect">
            <a:avLst/>
          </a:prstGeom>
          <a:solidFill>
            <a:srgbClr val="FFCE6D"/>
          </a:solidFill>
        </p:spPr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1FD1A30-88F5-4B96-9BC8-AFCF179AD530}"/>
              </a:ext>
            </a:extLst>
          </p:cNvPr>
          <p:cNvSpPr txBox="1"/>
          <p:nvPr/>
        </p:nvSpPr>
        <p:spPr>
          <a:xfrm>
            <a:off x="102472" y="282132"/>
            <a:ext cx="6457549" cy="557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3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23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3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3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3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3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US" sz="23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3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3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3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  <a:endParaRPr lang="en-US" sz="2300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EBC0872-1B58-4B1E-ACE9-D78731338725}"/>
              </a:ext>
            </a:extLst>
          </p:cNvPr>
          <p:cNvSpPr txBox="1"/>
          <p:nvPr/>
        </p:nvSpPr>
        <p:spPr>
          <a:xfrm>
            <a:off x="102472" y="1050102"/>
            <a:ext cx="9319613" cy="1553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vi-VN" sz="2200" i="1" dirty="0">
                <a:solidFill>
                  <a:srgbClr val="333333"/>
                </a:solidFill>
                <a:effectLst/>
              </a:rPr>
              <a:t>Cây trồng được chia thành những nhóm nào theo mục đích sử dụng và theo thời gian sinh trưởng?</a:t>
            </a:r>
            <a:endParaRPr lang="en-US" sz="2200" i="1" dirty="0">
              <a:solidFill>
                <a:srgbClr val="333333"/>
              </a:solidFill>
              <a:effectLst/>
            </a:endParaRPr>
          </a:p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vi-VN" sz="2200" i="1" dirty="0">
              <a:effectLst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62FE80A-2683-4BF0-8CD4-E9E27F1EA82F}"/>
              </a:ext>
            </a:extLst>
          </p:cNvPr>
          <p:cNvSpPr/>
          <p:nvPr/>
        </p:nvSpPr>
        <p:spPr>
          <a:xfrm>
            <a:off x="1729481" y="2143197"/>
            <a:ext cx="5638800" cy="638978"/>
          </a:xfrm>
          <a:prstGeom prst="rect">
            <a:avLst/>
          </a:prstGeom>
          <a:solidFill>
            <a:srgbClr val="92D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endParaRPr lang="en-US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30C8BE4-688E-40DD-B6A9-C4AAC46D4327}"/>
              </a:ext>
            </a:extLst>
          </p:cNvPr>
          <p:cNvSpPr txBox="1"/>
          <p:nvPr/>
        </p:nvSpPr>
        <p:spPr>
          <a:xfrm>
            <a:off x="120149" y="4160620"/>
            <a:ext cx="240239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100" b="1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ây lương thực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="" xmlns:a16="http://schemas.microsoft.com/office/drawing/2014/main" id="{A1CF5C95-7984-45CF-AAAC-345B258C2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55636" y="3364074"/>
            <a:ext cx="2402392" cy="195652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DCBFFD7-AE53-41CC-B21F-022BA29A6C0C}"/>
              </a:ext>
            </a:extLst>
          </p:cNvPr>
          <p:cNvSpPr txBox="1"/>
          <p:nvPr/>
        </p:nvSpPr>
        <p:spPr>
          <a:xfrm>
            <a:off x="2518743" y="4223178"/>
            <a:ext cx="240239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100" b="1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ây </a:t>
            </a:r>
            <a:r>
              <a:rPr lang="en-US" sz="21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100" b="1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endParaRPr lang="vi-VN" sz="2100" b="1" dirty="0">
              <a:solidFill>
                <a:srgbClr val="7030A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="" xmlns:a16="http://schemas.microsoft.com/office/drawing/2014/main" id="{30C4790E-7A4D-45EC-A95A-1E4D61B0A1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92556" y="3398612"/>
            <a:ext cx="2323909" cy="195652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1E4FE9C-AB98-4A01-ABC2-D4599F536601}"/>
              </a:ext>
            </a:extLst>
          </p:cNvPr>
          <p:cNvSpPr txBox="1"/>
          <p:nvPr/>
        </p:nvSpPr>
        <p:spPr>
          <a:xfrm>
            <a:off x="4799049" y="4278379"/>
            <a:ext cx="262330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100" b="1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ây </a:t>
            </a:r>
            <a:r>
              <a:rPr lang="en-US" sz="21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100" b="1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lang="vi-VN" sz="2100" b="1" dirty="0">
              <a:solidFill>
                <a:srgbClr val="7030A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>
            <a:extLst>
              <a:ext uri="{FF2B5EF4-FFF2-40B4-BE49-F238E27FC236}">
                <a16:creationId xmlns="" xmlns:a16="http://schemas.microsoft.com/office/drawing/2014/main" id="{3ECBA340-19D9-455E-BE1A-199B1C5FA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36419" y="3485791"/>
            <a:ext cx="2510278" cy="195652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6A691A3-C176-4EC8-8CD2-787487B05D8F}"/>
              </a:ext>
            </a:extLst>
          </p:cNvPr>
          <p:cNvSpPr txBox="1"/>
          <p:nvPr/>
        </p:nvSpPr>
        <p:spPr>
          <a:xfrm>
            <a:off x="7422357" y="4342219"/>
            <a:ext cx="240239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100" b="1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ây </a:t>
            </a:r>
            <a:r>
              <a:rPr lang="en-US" sz="21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1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vi-VN" sz="2100" b="1" dirty="0">
              <a:solidFill>
                <a:srgbClr val="7030A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="" xmlns:a16="http://schemas.microsoft.com/office/drawing/2014/main" id="{0BE5F9A9-3C82-41FB-9E4D-8B0762DCF699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1362042" y="2782175"/>
            <a:ext cx="3186839" cy="581899"/>
          </a:xfrm>
          <a:prstGeom prst="straightConnector1">
            <a:avLst/>
          </a:prstGeom>
          <a:ln w="28575">
            <a:solidFill>
              <a:srgbClr val="00B0F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="" xmlns:a16="http://schemas.microsoft.com/office/drawing/2014/main" id="{7BE2F8F8-C1EB-4DE8-8687-D2D293D085E7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3781690" y="2782175"/>
            <a:ext cx="767191" cy="646978"/>
          </a:xfrm>
          <a:prstGeom prst="straightConnector1">
            <a:avLst/>
          </a:prstGeom>
          <a:ln w="28575">
            <a:solidFill>
              <a:srgbClr val="00B0F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="" xmlns:a16="http://schemas.microsoft.com/office/drawing/2014/main" id="{F9177240-73B5-47CE-8B95-EC03E1601DE2}"/>
              </a:ext>
            </a:extLst>
          </p:cNvPr>
          <p:cNvCxnSpPr>
            <a:cxnSpLocks/>
            <a:stCxn id="15" idx="2"/>
            <a:endCxn id="20" idx="0"/>
          </p:cNvCxnSpPr>
          <p:nvPr/>
        </p:nvCxnSpPr>
        <p:spPr>
          <a:xfrm>
            <a:off x="4548881" y="2782175"/>
            <a:ext cx="1405630" cy="616437"/>
          </a:xfrm>
          <a:prstGeom prst="straightConnector1">
            <a:avLst/>
          </a:prstGeom>
          <a:ln w="28575">
            <a:solidFill>
              <a:srgbClr val="00B0F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="" xmlns:a16="http://schemas.microsoft.com/office/drawing/2014/main" id="{88A2FBAC-0DBD-4733-A4D6-FAA6569C9318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4758028" y="2800956"/>
            <a:ext cx="3633530" cy="684835"/>
          </a:xfrm>
          <a:prstGeom prst="straightConnector1">
            <a:avLst/>
          </a:prstGeom>
          <a:ln w="28575">
            <a:solidFill>
              <a:srgbClr val="00B0F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6">
            <a:extLst>
              <a:ext uri="{FF2B5EF4-FFF2-40B4-BE49-F238E27FC236}">
                <a16:creationId xmlns="" xmlns:a16="http://schemas.microsoft.com/office/drawing/2014/main" id="{490B1231-6546-4885-B3AD-5B94194AEA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16771">
            <a:off x="432344" y="5745187"/>
            <a:ext cx="1550700" cy="721780"/>
          </a:xfrm>
          <a:prstGeom prst="rect">
            <a:avLst/>
          </a:prstGeom>
        </p:spPr>
      </p:pic>
      <p:pic>
        <p:nvPicPr>
          <p:cNvPr id="38" name="Picture 11">
            <a:extLst>
              <a:ext uri="{FF2B5EF4-FFF2-40B4-BE49-F238E27FC236}">
                <a16:creationId xmlns="" xmlns:a16="http://schemas.microsoft.com/office/drawing/2014/main" id="{8AB1E918-923A-49E1-85D1-302BD81F1C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172845" y="5395903"/>
            <a:ext cx="1137858" cy="1269416"/>
          </a:xfrm>
          <a:prstGeom prst="rect">
            <a:avLst/>
          </a:prstGeom>
        </p:spPr>
      </p:pic>
      <p:pic>
        <p:nvPicPr>
          <p:cNvPr id="39" name="Picture 12">
            <a:extLst>
              <a:ext uri="{FF2B5EF4-FFF2-40B4-BE49-F238E27FC236}">
                <a16:creationId xmlns="" xmlns:a16="http://schemas.microsoft.com/office/drawing/2014/main" id="{DC62124D-7254-4ABB-94D7-364B1915CD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595840">
            <a:off x="5861422" y="5267477"/>
            <a:ext cx="1107432" cy="1032932"/>
          </a:xfrm>
          <a:prstGeom prst="rect">
            <a:avLst/>
          </a:prstGeom>
        </p:spPr>
      </p:pic>
      <p:pic>
        <p:nvPicPr>
          <p:cNvPr id="40" name="Picture 11">
            <a:extLst>
              <a:ext uri="{FF2B5EF4-FFF2-40B4-BE49-F238E27FC236}">
                <a16:creationId xmlns="" xmlns:a16="http://schemas.microsoft.com/office/drawing/2014/main" id="{491BCE49-1B15-41A7-B5AF-F298A76C11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347431" y="5607097"/>
            <a:ext cx="753456" cy="765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7" grpId="0"/>
      <p:bldP spid="19" grpId="0"/>
      <p:bldP spid="21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081854">
            <a:off x="4836070" y="-1015060"/>
            <a:ext cx="6506798" cy="2246280"/>
          </a:xfrm>
          <a:prstGeom prst="rect">
            <a:avLst/>
          </a:prstGeom>
        </p:spPr>
      </p:pic>
      <p:sp>
        <p:nvSpPr>
          <p:cNvPr id="12" name="AutoShape 7">
            <a:extLst>
              <a:ext uri="{FF2B5EF4-FFF2-40B4-BE49-F238E27FC236}">
                <a16:creationId xmlns="" xmlns:a16="http://schemas.microsoft.com/office/drawing/2014/main" id="{6FDAE4D8-73FF-4F47-96AD-447CC05EC555}"/>
              </a:ext>
            </a:extLst>
          </p:cNvPr>
          <p:cNvSpPr/>
          <p:nvPr/>
        </p:nvSpPr>
        <p:spPr>
          <a:xfrm>
            <a:off x="140279" y="244904"/>
            <a:ext cx="6305719" cy="663960"/>
          </a:xfrm>
          <a:prstGeom prst="rect">
            <a:avLst/>
          </a:prstGeom>
          <a:solidFill>
            <a:srgbClr val="FFCE6D"/>
          </a:solidFill>
        </p:spPr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1FD1A30-88F5-4B96-9BC8-AFCF179AD530}"/>
              </a:ext>
            </a:extLst>
          </p:cNvPr>
          <p:cNvSpPr txBox="1"/>
          <p:nvPr/>
        </p:nvSpPr>
        <p:spPr>
          <a:xfrm>
            <a:off x="102472" y="282132"/>
            <a:ext cx="6457549" cy="557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3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23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3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3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3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3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US" sz="23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3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3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3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  <a:endParaRPr lang="en-US" sz="2300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EBC0872-1B58-4B1E-ACE9-D78731338725}"/>
              </a:ext>
            </a:extLst>
          </p:cNvPr>
          <p:cNvSpPr txBox="1"/>
          <p:nvPr/>
        </p:nvSpPr>
        <p:spPr>
          <a:xfrm>
            <a:off x="102472" y="1050102"/>
            <a:ext cx="9319613" cy="1553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vi-VN" sz="2200" i="1" dirty="0">
                <a:solidFill>
                  <a:srgbClr val="333333"/>
                </a:solidFill>
                <a:effectLst/>
              </a:rPr>
              <a:t>Cây trồng được chia thành những nhóm nào theo mục đích sử dụng và theo thời gian sinh trưởng?</a:t>
            </a:r>
            <a:endParaRPr lang="en-US" sz="2200" i="1" dirty="0">
              <a:solidFill>
                <a:srgbClr val="333333"/>
              </a:solidFill>
              <a:effectLst/>
            </a:endParaRPr>
          </a:p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vi-VN" sz="2200" i="1" dirty="0">
              <a:effectLst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62FE80A-2683-4BF0-8CD4-E9E27F1EA82F}"/>
              </a:ext>
            </a:extLst>
          </p:cNvPr>
          <p:cNvSpPr/>
          <p:nvPr/>
        </p:nvSpPr>
        <p:spPr>
          <a:xfrm>
            <a:off x="1676400" y="2258884"/>
            <a:ext cx="6728719" cy="638978"/>
          </a:xfrm>
          <a:prstGeom prst="rect">
            <a:avLst/>
          </a:prstGeom>
          <a:solidFill>
            <a:srgbClr val="92D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200" b="1" dirty="0"/>
              <a:t>Theo thời gian sinh trưởng, chia thành 2 nhóm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1E4FE9C-AB98-4A01-ABC2-D4599F536601}"/>
              </a:ext>
            </a:extLst>
          </p:cNvPr>
          <p:cNvSpPr txBox="1"/>
          <p:nvPr/>
        </p:nvSpPr>
        <p:spPr>
          <a:xfrm>
            <a:off x="1143000" y="6655339"/>
            <a:ext cx="2402392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200" b="1" dirty="0"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ây </a:t>
            </a:r>
            <a:r>
              <a:rPr lang="en-US" sz="2200" b="1" dirty="0" err="1"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b="1" dirty="0"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vi-VN" sz="2200" b="1" dirty="0">
              <a:solidFill>
                <a:srgbClr val="00B0F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6A691A3-C176-4EC8-8CD2-787487B05D8F}"/>
              </a:ext>
            </a:extLst>
          </p:cNvPr>
          <p:cNvSpPr txBox="1"/>
          <p:nvPr/>
        </p:nvSpPr>
        <p:spPr>
          <a:xfrm>
            <a:off x="6781800" y="6596641"/>
            <a:ext cx="2402392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200" b="1" dirty="0"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ây </a:t>
            </a:r>
            <a:r>
              <a:rPr lang="en-US" sz="2200" b="1" dirty="0" err="1"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2200" b="1" dirty="0"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vi-VN" sz="2200" b="1" dirty="0">
              <a:solidFill>
                <a:srgbClr val="00B0F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Đất trồng cây hàng năm là đất gì - Phương pháp cải tạo đất hiệu quả -  Mygarden.vn">
            <a:extLst>
              <a:ext uri="{FF2B5EF4-FFF2-40B4-BE49-F238E27FC236}">
                <a16:creationId xmlns="" xmlns:a16="http://schemas.microsoft.com/office/drawing/2014/main" id="{EB1A1A68-D1C5-42D0-8B8B-F06D73F46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7" y="3347278"/>
            <a:ext cx="4715713" cy="308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Điều tra diện tích, sản lượng cây lâu năm">
            <a:extLst>
              <a:ext uri="{FF2B5EF4-FFF2-40B4-BE49-F238E27FC236}">
                <a16:creationId xmlns="" xmlns:a16="http://schemas.microsoft.com/office/drawing/2014/main" id="{7D8980E1-8972-40CD-A54E-33EB1E277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359148"/>
            <a:ext cx="4466140" cy="308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31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6" r="60999"/>
          <a:stretch>
            <a:fillRect/>
          </a:stretch>
        </p:blipFill>
        <p:spPr>
          <a:xfrm rot="143919">
            <a:off x="8719384" y="-348916"/>
            <a:ext cx="2811800" cy="8206737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1981200" y="1620867"/>
            <a:ext cx="6756144" cy="491830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66755">
            <a:off x="6419498" y="1435329"/>
            <a:ext cx="2568529" cy="6130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84538" y="5430500"/>
            <a:ext cx="889723" cy="992592"/>
          </a:xfrm>
          <a:prstGeom prst="rect">
            <a:avLst/>
          </a:prstGeom>
        </p:spPr>
      </p:pic>
      <p:sp>
        <p:nvSpPr>
          <p:cNvPr id="21" name="AutoShape 7">
            <a:extLst>
              <a:ext uri="{FF2B5EF4-FFF2-40B4-BE49-F238E27FC236}">
                <a16:creationId xmlns="" xmlns:a16="http://schemas.microsoft.com/office/drawing/2014/main" id="{534B2CAF-7D94-49FD-97B5-3DD7D87D39E9}"/>
              </a:ext>
            </a:extLst>
          </p:cNvPr>
          <p:cNvSpPr/>
          <p:nvPr/>
        </p:nvSpPr>
        <p:spPr>
          <a:xfrm>
            <a:off x="356589" y="541157"/>
            <a:ext cx="6305719" cy="663960"/>
          </a:xfrm>
          <a:prstGeom prst="rect">
            <a:avLst/>
          </a:prstGeom>
          <a:solidFill>
            <a:srgbClr val="FFCE6D"/>
          </a:solidFill>
        </p:spPr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396E2F6-B5F0-424C-B93F-D3393C5B45E2}"/>
              </a:ext>
            </a:extLst>
          </p:cNvPr>
          <p:cNvSpPr txBox="1"/>
          <p:nvPr/>
        </p:nvSpPr>
        <p:spPr>
          <a:xfrm>
            <a:off x="318782" y="578385"/>
            <a:ext cx="6457549" cy="557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3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23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3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3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3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3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US" sz="23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3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3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3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  <a:endParaRPr lang="en-US" sz="2300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11">
            <a:extLst>
              <a:ext uri="{FF2B5EF4-FFF2-40B4-BE49-F238E27FC236}">
                <a16:creationId xmlns="" xmlns:a16="http://schemas.microsoft.com/office/drawing/2014/main" id="{7BC59039-383D-4046-BFE9-CF27BE5BDE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399603" y="126311"/>
            <a:ext cx="753456" cy="765990"/>
          </a:xfrm>
          <a:prstGeom prst="rect">
            <a:avLst/>
          </a:prstGeom>
        </p:spPr>
      </p:pic>
      <p:pic>
        <p:nvPicPr>
          <p:cNvPr id="6148" name="Picture 4" descr="Download Teacher Png - Cartoon Image Teacher Png PNG Image with No  Background - PNGkey.com">
            <a:extLst>
              <a:ext uri="{FF2B5EF4-FFF2-40B4-BE49-F238E27FC236}">
                <a16:creationId xmlns="" xmlns:a16="http://schemas.microsoft.com/office/drawing/2014/main" id="{A72AEECB-7F55-4F76-A1CD-463A56A42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85" y="1891391"/>
            <a:ext cx="2445610" cy="534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1FEAFA54-4E71-4BE3-8B15-117AA52B6C3C}"/>
              </a:ext>
            </a:extLst>
          </p:cNvPr>
          <p:cNvSpPr txBox="1"/>
          <p:nvPr/>
        </p:nvSpPr>
        <p:spPr>
          <a:xfrm>
            <a:off x="2168961" y="1891391"/>
            <a:ext cx="8610600" cy="4446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200" dirty="0">
                <a:solidFill>
                  <a:srgbClr val="FFFF00"/>
                </a:solidFill>
                <a:effectLst/>
              </a:rPr>
              <a:t>Theo mục đích sử dụng, chia thành 4 nhóm chính: </a:t>
            </a:r>
            <a:endParaRPr lang="en-US" sz="2200" dirty="0">
              <a:solidFill>
                <a:srgbClr val="FFFF00"/>
              </a:solidFill>
              <a:effectLst/>
            </a:endParaRPr>
          </a:p>
          <a:p>
            <a:pPr marL="800100" lvl="1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rgbClr val="FFFF00"/>
                </a:solidFill>
              </a:rPr>
              <a:t>C</a:t>
            </a:r>
            <a:r>
              <a:rPr lang="vi-VN" sz="2200" dirty="0">
                <a:solidFill>
                  <a:srgbClr val="FFFF00"/>
                </a:solidFill>
                <a:effectLst/>
              </a:rPr>
              <a:t>ây lương thực</a:t>
            </a:r>
            <a:endParaRPr lang="en-US" sz="2200" dirty="0">
              <a:solidFill>
                <a:srgbClr val="FFFF00"/>
              </a:solidFill>
            </a:endParaRPr>
          </a:p>
          <a:p>
            <a:pPr marL="800100" lvl="1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rgbClr val="FFFF00"/>
                </a:solidFill>
                <a:effectLst/>
              </a:rPr>
              <a:t>C</a:t>
            </a:r>
            <a:r>
              <a:rPr lang="vi-VN" sz="2200" dirty="0">
                <a:solidFill>
                  <a:srgbClr val="FFFF00"/>
                </a:solidFill>
                <a:effectLst/>
              </a:rPr>
              <a:t>ây thực phẩm</a:t>
            </a:r>
            <a:endParaRPr lang="en-US" sz="2200" dirty="0">
              <a:solidFill>
                <a:srgbClr val="FFFF00"/>
              </a:solidFill>
            </a:endParaRPr>
          </a:p>
          <a:p>
            <a:pPr marL="800100" lvl="1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rgbClr val="FFFF00"/>
                </a:solidFill>
              </a:rPr>
              <a:t>C</a:t>
            </a:r>
            <a:r>
              <a:rPr lang="vi-VN" sz="2200" dirty="0">
                <a:solidFill>
                  <a:srgbClr val="FFFF00"/>
                </a:solidFill>
                <a:effectLst/>
              </a:rPr>
              <a:t>ây công nghiệp</a:t>
            </a:r>
            <a:endParaRPr lang="en-US" sz="2200" dirty="0">
              <a:solidFill>
                <a:srgbClr val="FFFF00"/>
              </a:solidFill>
            </a:endParaRPr>
          </a:p>
          <a:p>
            <a:pPr marL="800100" lvl="1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rgbClr val="FFFF00"/>
                </a:solidFill>
                <a:effectLst/>
              </a:rPr>
              <a:t>C</a:t>
            </a:r>
            <a:r>
              <a:rPr lang="vi-VN" sz="2200" dirty="0">
                <a:solidFill>
                  <a:srgbClr val="FFFF00"/>
                </a:solidFill>
                <a:effectLst/>
              </a:rPr>
              <a:t>ây ăn quả.</a:t>
            </a: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200" dirty="0">
                <a:solidFill>
                  <a:srgbClr val="FFFF00"/>
                </a:solidFill>
                <a:effectLst/>
              </a:rPr>
              <a:t>Theo thời gian sinh trưởng, chia thành 2 nhóm: </a:t>
            </a:r>
            <a:endParaRPr lang="en-US" sz="2200" dirty="0">
              <a:solidFill>
                <a:srgbClr val="FFFF00"/>
              </a:solidFill>
              <a:effectLst/>
            </a:endParaRP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rgbClr val="FFFF00"/>
                </a:solidFill>
              </a:rPr>
              <a:t>C</a:t>
            </a:r>
            <a:r>
              <a:rPr lang="vi-VN" sz="2200" dirty="0">
                <a:solidFill>
                  <a:srgbClr val="FFFF00"/>
                </a:solidFill>
                <a:effectLst/>
              </a:rPr>
              <a:t>ây hàng năm </a:t>
            </a:r>
            <a:endParaRPr lang="en-US" sz="2200" dirty="0">
              <a:solidFill>
                <a:srgbClr val="FFFF00"/>
              </a:solidFill>
            </a:endParaRP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rgbClr val="FFFF00"/>
                </a:solidFill>
                <a:effectLst/>
              </a:rPr>
              <a:t>C</a:t>
            </a:r>
            <a:r>
              <a:rPr lang="vi-VN" sz="2200" dirty="0">
                <a:solidFill>
                  <a:srgbClr val="FFFF00"/>
                </a:solidFill>
                <a:effectLst/>
              </a:rPr>
              <a:t>ây lâu năm.</a:t>
            </a:r>
          </a:p>
        </p:txBody>
      </p:sp>
      <p:pic>
        <p:nvPicPr>
          <p:cNvPr id="32" name="Picture 12">
            <a:extLst>
              <a:ext uri="{FF2B5EF4-FFF2-40B4-BE49-F238E27FC236}">
                <a16:creationId xmlns="" xmlns:a16="http://schemas.microsoft.com/office/drawing/2014/main" id="{694132A3-1ECC-413F-9C71-8C0C2EC6B1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9595840">
            <a:off x="1058006" y="-202606"/>
            <a:ext cx="1107432" cy="10329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731699">
            <a:off x="8540968" y="1249282"/>
            <a:ext cx="872579" cy="406146"/>
          </a:xfrm>
          <a:prstGeom prst="rect">
            <a:avLst/>
          </a:prstGeom>
        </p:spPr>
      </p:pic>
      <p:sp>
        <p:nvSpPr>
          <p:cNvPr id="13" name="AutoShape 8">
            <a:extLst>
              <a:ext uri="{FF2B5EF4-FFF2-40B4-BE49-F238E27FC236}">
                <a16:creationId xmlns="" xmlns:a16="http://schemas.microsoft.com/office/drawing/2014/main" id="{85262437-499E-4840-A59A-626FC4B61C9B}"/>
              </a:ext>
            </a:extLst>
          </p:cNvPr>
          <p:cNvSpPr/>
          <p:nvPr/>
        </p:nvSpPr>
        <p:spPr>
          <a:xfrm>
            <a:off x="300907" y="174454"/>
            <a:ext cx="7471493" cy="648048"/>
          </a:xfrm>
          <a:prstGeom prst="rect">
            <a:avLst/>
          </a:prstGeom>
          <a:solidFill>
            <a:srgbClr val="FFCE6D"/>
          </a:solidFill>
        </p:spPr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8C3992E-3F69-498B-AF60-CD1ED7288D41}"/>
              </a:ext>
            </a:extLst>
          </p:cNvPr>
          <p:cNvSpPr txBox="1"/>
          <p:nvPr/>
        </p:nvSpPr>
        <p:spPr>
          <a:xfrm>
            <a:off x="324353" y="174454"/>
            <a:ext cx="8462221" cy="545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2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III. Một số phương thức trồng trọt phổ biến ở Việt Nam</a:t>
            </a:r>
            <a:endParaRPr lang="en-US" sz="2200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6A746B8-4D14-447A-8214-81A8ABA4B0EF}"/>
              </a:ext>
            </a:extLst>
          </p:cNvPr>
          <p:cNvSpPr txBox="1"/>
          <p:nvPr/>
        </p:nvSpPr>
        <p:spPr>
          <a:xfrm>
            <a:off x="943181" y="982985"/>
            <a:ext cx="535553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2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200" b="1" i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ọc</a:t>
            </a:r>
            <a:r>
              <a:rPr lang="en-US" sz="2200" b="1" i="1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200" b="1" i="1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200" b="1" i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200" b="1" i="1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200" b="1" i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200" b="1" i="1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200" b="1" i="1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200" b="1" i="1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200" b="1" i="1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54D4E029-2531-4979-9BB4-79A0632806CE}"/>
              </a:ext>
            </a:extLst>
          </p:cNvPr>
          <p:cNvSpPr/>
          <p:nvPr/>
        </p:nvSpPr>
        <p:spPr>
          <a:xfrm>
            <a:off x="152400" y="1600200"/>
            <a:ext cx="9262612" cy="52578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42E0D6B-FDD3-417D-9BC4-E5E7CF03053B}"/>
              </a:ext>
            </a:extLst>
          </p:cNvPr>
          <p:cNvSpPr txBox="1"/>
          <p:nvPr/>
        </p:nvSpPr>
        <p:spPr>
          <a:xfrm>
            <a:off x="1371600" y="1776072"/>
            <a:ext cx="724067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vi-VN" sz="2100" i="1" dirty="0">
                <a:solidFill>
                  <a:srgbClr val="FF0000"/>
                </a:solidFill>
                <a:effectLst/>
              </a:rPr>
              <a:t>Có mấy phương thức trồng trọt phổ biến ở Việt Nam?</a:t>
            </a:r>
          </a:p>
        </p:txBody>
      </p:sp>
      <p:pic>
        <p:nvPicPr>
          <p:cNvPr id="22" name="image33.png">
            <a:extLst>
              <a:ext uri="{FF2B5EF4-FFF2-40B4-BE49-F238E27FC236}">
                <a16:creationId xmlns="" xmlns:a16="http://schemas.microsoft.com/office/drawing/2014/main" id="{4F0FA934-972D-424F-AEDE-79FD19EA71AB}"/>
              </a:ext>
            </a:extLst>
          </p:cNvPr>
          <p:cNvPicPr preferRelativeResize="0"/>
          <p:nvPr/>
        </p:nvPicPr>
        <p:blipFill>
          <a:blip r:embed="rId4"/>
          <a:srcRect/>
          <a:stretch>
            <a:fillRect/>
          </a:stretch>
        </p:blipFill>
        <p:spPr>
          <a:xfrm>
            <a:off x="300907" y="2314181"/>
            <a:ext cx="4961248" cy="4154431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="" xmlns:a16="http://schemas.microsoft.com/office/drawing/2014/main" id="{71E92445-F986-45AD-940C-1973B5FF86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0034" y="1338750"/>
            <a:ext cx="695712" cy="707286"/>
          </a:xfrm>
          <a:prstGeom prst="rect">
            <a:avLst/>
          </a:prstGeom>
        </p:spPr>
      </p:pic>
      <p:pic>
        <p:nvPicPr>
          <p:cNvPr id="26" name="Picture 11">
            <a:extLst>
              <a:ext uri="{FF2B5EF4-FFF2-40B4-BE49-F238E27FC236}">
                <a16:creationId xmlns="" xmlns:a16="http://schemas.microsoft.com/office/drawing/2014/main" id="{3DEDC096-FB4D-4707-9EC6-F758BD0BEA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74689" flipH="1">
            <a:off x="8298401" y="5645265"/>
            <a:ext cx="994848" cy="2120801"/>
          </a:xfrm>
          <a:prstGeom prst="rect">
            <a:avLst/>
          </a:prstGeom>
        </p:spPr>
      </p:pic>
      <p:sp>
        <p:nvSpPr>
          <p:cNvPr id="47" name="AutoShape 2">
            <a:extLst>
              <a:ext uri="{FF2B5EF4-FFF2-40B4-BE49-F238E27FC236}">
                <a16:creationId xmlns="" xmlns:a16="http://schemas.microsoft.com/office/drawing/2014/main" id="{5ABDE3F1-A683-49F0-8887-ECAE45ADAC25}"/>
              </a:ext>
            </a:extLst>
          </p:cNvPr>
          <p:cNvSpPr/>
          <p:nvPr/>
        </p:nvSpPr>
        <p:spPr>
          <a:xfrm>
            <a:off x="5441644" y="2776392"/>
            <a:ext cx="3657137" cy="11735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sp>
      <p:pic>
        <p:nvPicPr>
          <p:cNvPr id="48" name="Picture 11">
            <a:extLst>
              <a:ext uri="{FF2B5EF4-FFF2-40B4-BE49-F238E27FC236}">
                <a16:creationId xmlns="" xmlns:a16="http://schemas.microsoft.com/office/drawing/2014/main" id="{58F37E17-240F-4355-9320-7A4259815C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08095">
            <a:off x="7725886" y="2581427"/>
            <a:ext cx="1507991" cy="359902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1AC6074E-CB6D-446A-BF5D-67A80FE062D4}"/>
              </a:ext>
            </a:extLst>
          </p:cNvPr>
          <p:cNvSpPr txBox="1"/>
          <p:nvPr/>
        </p:nvSpPr>
        <p:spPr>
          <a:xfrm>
            <a:off x="5807895" y="3031423"/>
            <a:ext cx="3223974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rồng ngoài</a:t>
            </a:r>
            <a:r>
              <a:rPr lang="en-US" sz="2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lang="vi-VN" sz="2200" b="1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AutoShape 2">
            <a:extLst>
              <a:ext uri="{FF2B5EF4-FFF2-40B4-BE49-F238E27FC236}">
                <a16:creationId xmlns="" xmlns:a16="http://schemas.microsoft.com/office/drawing/2014/main" id="{697E7BEE-A510-49A9-957A-2F1FC3A3A37E}"/>
              </a:ext>
            </a:extLst>
          </p:cNvPr>
          <p:cNvSpPr/>
          <p:nvPr/>
        </p:nvSpPr>
        <p:spPr>
          <a:xfrm>
            <a:off x="5410662" y="4345812"/>
            <a:ext cx="3809538" cy="11735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sp>
      <p:pic>
        <p:nvPicPr>
          <p:cNvPr id="51" name="Picture 11">
            <a:extLst>
              <a:ext uri="{FF2B5EF4-FFF2-40B4-BE49-F238E27FC236}">
                <a16:creationId xmlns="" xmlns:a16="http://schemas.microsoft.com/office/drawing/2014/main" id="{FF72A0BA-4598-40E5-AFEC-217574DD007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08095">
            <a:off x="7746833" y="4217999"/>
            <a:ext cx="1579504" cy="37697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26FB7256-F6EC-4B42-B0C9-E034776949AF}"/>
              </a:ext>
            </a:extLst>
          </p:cNvPr>
          <p:cNvSpPr txBox="1"/>
          <p:nvPr/>
        </p:nvSpPr>
        <p:spPr>
          <a:xfrm>
            <a:off x="5344852" y="4600143"/>
            <a:ext cx="4167566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rồng </a:t>
            </a:r>
            <a:r>
              <a:rPr lang="en-US" sz="22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2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endParaRPr lang="vi-VN" sz="2200" b="1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  <p:bldP spid="20" grpId="0"/>
      <p:bldP spid="49" grpId="0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57678" y="-3779025"/>
            <a:ext cx="10868955" cy="6113787"/>
          </a:xfrm>
          <a:prstGeom prst="rect">
            <a:avLst/>
          </a:prstGeom>
        </p:spPr>
      </p:pic>
      <p:sp>
        <p:nvSpPr>
          <p:cNvPr id="19" name="AutoShape 8">
            <a:extLst>
              <a:ext uri="{FF2B5EF4-FFF2-40B4-BE49-F238E27FC236}">
                <a16:creationId xmlns="" xmlns:a16="http://schemas.microsoft.com/office/drawing/2014/main" id="{B0E86D05-1C72-4261-B9E7-0D8EE3C46A9A}"/>
              </a:ext>
            </a:extLst>
          </p:cNvPr>
          <p:cNvSpPr/>
          <p:nvPr/>
        </p:nvSpPr>
        <p:spPr>
          <a:xfrm>
            <a:off x="186774" y="304800"/>
            <a:ext cx="7471493" cy="648048"/>
          </a:xfrm>
          <a:prstGeom prst="rect">
            <a:avLst/>
          </a:prstGeom>
          <a:solidFill>
            <a:srgbClr val="FFCE6D"/>
          </a:solidFill>
        </p:spPr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EF3C1A2-55A5-4A03-8693-1160CA83E563}"/>
              </a:ext>
            </a:extLst>
          </p:cNvPr>
          <p:cNvSpPr txBox="1"/>
          <p:nvPr/>
        </p:nvSpPr>
        <p:spPr>
          <a:xfrm>
            <a:off x="210220" y="304800"/>
            <a:ext cx="8462221" cy="545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2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III. Một số phương thức trồng trọt phổ biến ở Việt Nam</a:t>
            </a:r>
            <a:endParaRPr lang="en-US" sz="2200" dirty="0">
              <a:solidFill>
                <a:srgbClr val="0070C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53B558B-3E98-4A2E-B241-020F757A7A46}"/>
              </a:ext>
            </a:extLst>
          </p:cNvPr>
          <p:cNvSpPr txBox="1"/>
          <p:nvPr/>
        </p:nvSpPr>
        <p:spPr>
          <a:xfrm>
            <a:off x="307374" y="5642060"/>
            <a:ext cx="9446225" cy="1553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vi-VN" sz="2200" dirty="0">
                <a:solidFill>
                  <a:schemeClr val="accent6">
                    <a:lumMod val="75000"/>
                  </a:schemeClr>
                </a:solidFill>
                <a:effectLst/>
              </a:rPr>
              <a:t>Trồng ngoài trời:  là phương thức trồng trọt mà các bước từ gieo trồng, chăm sóc, phòng trừ sâu bệnh đến thu hoạch đều được thực hiện ngoài trời (điều kiện tự nhiên).</a:t>
            </a:r>
          </a:p>
        </p:txBody>
      </p:sp>
      <p:pic>
        <p:nvPicPr>
          <p:cNvPr id="10242" name="Picture 2" descr="Đột nhập vùng trồng rau miền Tây tươi mướt như ở Đà Lạt cung cấp cho Bách  Hóa Xanh">
            <a:extLst>
              <a:ext uri="{FF2B5EF4-FFF2-40B4-BE49-F238E27FC236}">
                <a16:creationId xmlns="" xmlns:a16="http://schemas.microsoft.com/office/drawing/2014/main" id="{63CB1F87-9C28-4D92-8EEA-D3580E2DC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74" y="1295400"/>
            <a:ext cx="5182459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âu tây Đà Lạt giá sỉ, đặt mua dâu tây tươi hàng ngày">
            <a:extLst>
              <a:ext uri="{FF2B5EF4-FFF2-40B4-BE49-F238E27FC236}">
                <a16:creationId xmlns="" xmlns:a16="http://schemas.microsoft.com/office/drawing/2014/main" id="{4FEF6DAF-4092-4D21-81B0-9F23401A7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004" y="1295400"/>
            <a:ext cx="4191000" cy="42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6" r="60999"/>
          <a:stretch>
            <a:fillRect/>
          </a:stretch>
        </p:blipFill>
        <p:spPr>
          <a:xfrm rot="143919" flipH="1">
            <a:off x="-1484641" y="-282337"/>
            <a:ext cx="2699809" cy="78798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52037" y="993756"/>
            <a:ext cx="709847" cy="79191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925382" y="6503882"/>
            <a:ext cx="796122" cy="809366"/>
          </a:xfrm>
          <a:prstGeom prst="rect">
            <a:avLst/>
          </a:prstGeom>
        </p:spPr>
      </p:pic>
      <p:sp>
        <p:nvSpPr>
          <p:cNvPr id="15" name="AutoShape 8">
            <a:extLst>
              <a:ext uri="{FF2B5EF4-FFF2-40B4-BE49-F238E27FC236}">
                <a16:creationId xmlns="" xmlns:a16="http://schemas.microsoft.com/office/drawing/2014/main" id="{DDA29DF3-BE03-4966-88B3-A5B75E9008F3}"/>
              </a:ext>
            </a:extLst>
          </p:cNvPr>
          <p:cNvSpPr/>
          <p:nvPr/>
        </p:nvSpPr>
        <p:spPr>
          <a:xfrm>
            <a:off x="1378880" y="211631"/>
            <a:ext cx="7471493" cy="648048"/>
          </a:xfrm>
          <a:prstGeom prst="rect">
            <a:avLst/>
          </a:prstGeom>
          <a:solidFill>
            <a:srgbClr val="FFCE6D"/>
          </a:solidFill>
        </p:spPr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6EE5938-DACC-44A3-94AA-CD16C05F374D}"/>
              </a:ext>
            </a:extLst>
          </p:cNvPr>
          <p:cNvSpPr txBox="1"/>
          <p:nvPr/>
        </p:nvSpPr>
        <p:spPr>
          <a:xfrm>
            <a:off x="1402326" y="211631"/>
            <a:ext cx="8462221" cy="545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2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III. Một số phương thức trồng trọt phổ biến ở Việt Nam</a:t>
            </a:r>
            <a:endParaRPr lang="en-US" sz="2200" dirty="0">
              <a:solidFill>
                <a:srgbClr val="0070C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2860BF64-AA5F-48B1-B434-8193779BE34C}"/>
              </a:ext>
            </a:extLst>
          </p:cNvPr>
          <p:cNvSpPr/>
          <p:nvPr/>
        </p:nvSpPr>
        <p:spPr>
          <a:xfrm>
            <a:off x="5331359" y="1499422"/>
            <a:ext cx="3703074" cy="36576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5ACA23CD-83CE-41EF-A0FC-D0FD51354022}"/>
              </a:ext>
            </a:extLst>
          </p:cNvPr>
          <p:cNvSpPr/>
          <p:nvPr/>
        </p:nvSpPr>
        <p:spPr>
          <a:xfrm>
            <a:off x="962826" y="1501934"/>
            <a:ext cx="3703074" cy="3657600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4">
            <a:extLst>
              <a:ext uri="{FF2B5EF4-FFF2-40B4-BE49-F238E27FC236}">
                <a16:creationId xmlns="" xmlns:a16="http://schemas.microsoft.com/office/drawing/2014/main" id="{CD292181-2DC6-4603-B04D-0F92EE1210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595840">
            <a:off x="8485756" y="504322"/>
            <a:ext cx="1037064" cy="96729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0746DDC-4382-4C01-9D29-A4918701A3C0}"/>
              </a:ext>
            </a:extLst>
          </p:cNvPr>
          <p:cNvSpPr txBox="1"/>
          <p:nvPr/>
        </p:nvSpPr>
        <p:spPr>
          <a:xfrm>
            <a:off x="726038" y="5355511"/>
            <a:ext cx="9071692" cy="1553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vi-VN" sz="2200" dirty="0">
                <a:solidFill>
                  <a:schemeClr val="accent6">
                    <a:lumMod val="75000"/>
                  </a:schemeClr>
                </a:solidFill>
                <a:effectLst/>
              </a:rPr>
              <a:t>Trồng trong nhà có mái che : là phương thức trồng trọt được thực hiện trong nhà kính, nhà lưới, nhà màng </a:t>
            </a:r>
            <a:r>
              <a:rPr lang="en-US" sz="220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nhằm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  <a:r>
              <a:rPr lang="vi-VN" sz="2200" dirty="0">
                <a:solidFill>
                  <a:schemeClr val="accent6">
                    <a:lumMod val="75000"/>
                  </a:schemeClr>
                </a:solidFill>
                <a:effectLst/>
              </a:rPr>
              <a:t>kiểm soát yếu tố khí hậu, đất đai và sâu bệnh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...</a:t>
            </a:r>
            <a:endParaRPr lang="vi-VN" sz="2200" dirty="0"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8">
            <a:extLst>
              <a:ext uri="{FF2B5EF4-FFF2-40B4-BE49-F238E27FC236}">
                <a16:creationId xmlns="" xmlns:a16="http://schemas.microsoft.com/office/drawing/2014/main" id="{9052B6BA-51C1-4E12-ADF9-2EFC31C8991E}"/>
              </a:ext>
            </a:extLst>
          </p:cNvPr>
          <p:cNvSpPr/>
          <p:nvPr/>
        </p:nvSpPr>
        <p:spPr>
          <a:xfrm>
            <a:off x="366599" y="228600"/>
            <a:ext cx="4053001" cy="607283"/>
          </a:xfrm>
          <a:prstGeom prst="rect">
            <a:avLst/>
          </a:prstGeom>
          <a:solidFill>
            <a:srgbClr val="FFCE6D"/>
          </a:solidFill>
        </p:spPr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847F31-CEF1-4D56-BBDF-D378599F727A}"/>
              </a:ext>
            </a:extLst>
          </p:cNvPr>
          <p:cNvSpPr txBox="1"/>
          <p:nvPr/>
        </p:nvSpPr>
        <p:spPr>
          <a:xfrm>
            <a:off x="304800" y="208027"/>
            <a:ext cx="4510201" cy="566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3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IV. </a:t>
            </a:r>
            <a:r>
              <a:rPr lang="en-US" sz="2300" b="1" dirty="0" err="1">
                <a:solidFill>
                  <a:srgbClr val="0070C0"/>
                </a:solidFill>
                <a:latin typeface="Arial" panose="020B0604020202020204" pitchFamily="34" charset="0"/>
              </a:rPr>
              <a:t>Trồng</a:t>
            </a:r>
            <a:r>
              <a:rPr lang="en-US" sz="23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Arial" panose="020B0604020202020204" pitchFamily="34" charset="0"/>
              </a:rPr>
              <a:t>trọt</a:t>
            </a:r>
            <a:r>
              <a:rPr lang="en-US" sz="23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Arial" panose="020B0604020202020204" pitchFamily="34" charset="0"/>
              </a:rPr>
              <a:t>công</a:t>
            </a:r>
            <a:r>
              <a:rPr lang="en-US" sz="23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Arial" panose="020B0604020202020204" pitchFamily="34" charset="0"/>
              </a:rPr>
              <a:t>nghệ</a:t>
            </a:r>
            <a:r>
              <a:rPr lang="en-US" sz="23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Arial" panose="020B0604020202020204" pitchFamily="34" charset="0"/>
              </a:rPr>
              <a:t>cao</a:t>
            </a:r>
            <a:endParaRPr lang="en-US" sz="2300" dirty="0">
              <a:solidFill>
                <a:srgbClr val="0070C0"/>
              </a:solidFill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="" xmlns:a16="http://schemas.microsoft.com/office/drawing/2014/main" id="{475381DC-B106-4E87-B942-300D19527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54650">
            <a:off x="7078036" y="-1602050"/>
            <a:ext cx="4145053" cy="55200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C22CF59-AF4C-469D-949C-72AC4CE15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106535"/>
            <a:ext cx="5495925" cy="29339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DBF6A1F-4B60-47DA-9A6B-4653723B4A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426" y="4040533"/>
            <a:ext cx="5495925" cy="2552700"/>
          </a:xfrm>
          <a:prstGeom prst="rect">
            <a:avLst/>
          </a:prstGeom>
        </p:spPr>
      </p:pic>
      <p:pic>
        <p:nvPicPr>
          <p:cNvPr id="12292" name="Picture 4" descr="Cậu Bé Suy Nghĩ Bong Bóng - Ảnh miễn phí trên Pixabay">
            <a:extLst>
              <a:ext uri="{FF2B5EF4-FFF2-40B4-BE49-F238E27FC236}">
                <a16:creationId xmlns="" xmlns:a16="http://schemas.microsoft.com/office/drawing/2014/main" id="{7A1141A7-920C-43DF-B64E-34D3A21B1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07941" y="1375399"/>
            <a:ext cx="4580828" cy="60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AEBDEC01-B0BD-4127-BCC2-56E7FEDABCA3}"/>
              </a:ext>
            </a:extLst>
          </p:cNvPr>
          <p:cNvSpPr txBox="1"/>
          <p:nvPr/>
        </p:nvSpPr>
        <p:spPr>
          <a:xfrm>
            <a:off x="5792351" y="2349954"/>
            <a:ext cx="3124200" cy="1553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2200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hững đặc điểm cơ bản của trồng trọt công nghệ cao</a:t>
            </a:r>
            <a:r>
              <a:rPr lang="en-US" sz="2200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200" i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12">
            <a:extLst>
              <a:ext uri="{FF2B5EF4-FFF2-40B4-BE49-F238E27FC236}">
                <a16:creationId xmlns="" xmlns:a16="http://schemas.microsoft.com/office/drawing/2014/main" id="{AF591352-CF2E-4E80-93CE-9B4DF8E9DD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731699">
            <a:off x="5392905" y="535208"/>
            <a:ext cx="872579" cy="40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1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32849" y="7070454"/>
            <a:ext cx="10219298" cy="489491"/>
            <a:chOff x="0" y="0"/>
            <a:chExt cx="6481685" cy="310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81685" cy="310464"/>
            </a:xfrm>
            <a:custGeom>
              <a:avLst/>
              <a:gdLst/>
              <a:ahLst/>
              <a:cxnLst/>
              <a:rect l="l" t="t" r="r" b="b"/>
              <a:pathLst>
                <a:path w="6481685" h="310464">
                  <a:moveTo>
                    <a:pt x="0" y="0"/>
                  </a:moveTo>
                  <a:lnTo>
                    <a:pt x="6481685" y="0"/>
                  </a:lnTo>
                  <a:lnTo>
                    <a:pt x="648168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61A6AB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968458">
            <a:off x="4766525" y="503542"/>
            <a:ext cx="983984" cy="4580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72256"/>
          <a:stretch>
            <a:fillRect/>
          </a:stretch>
        </p:blipFill>
        <p:spPr>
          <a:xfrm rot="1081854">
            <a:off x="5847652" y="-825248"/>
            <a:ext cx="4780989" cy="1650496"/>
          </a:xfrm>
          <a:prstGeom prst="rect">
            <a:avLst/>
          </a:prstGeom>
        </p:spPr>
      </p:pic>
      <p:sp>
        <p:nvSpPr>
          <p:cNvPr id="21" name="AutoShape 8">
            <a:extLst>
              <a:ext uri="{FF2B5EF4-FFF2-40B4-BE49-F238E27FC236}">
                <a16:creationId xmlns="" xmlns:a16="http://schemas.microsoft.com/office/drawing/2014/main" id="{DFA1B3DD-CB3A-4F32-8092-BD15F300613B}"/>
              </a:ext>
            </a:extLst>
          </p:cNvPr>
          <p:cNvSpPr/>
          <p:nvPr/>
        </p:nvSpPr>
        <p:spPr>
          <a:xfrm>
            <a:off x="341443" y="304800"/>
            <a:ext cx="4053001" cy="607283"/>
          </a:xfrm>
          <a:prstGeom prst="rect">
            <a:avLst/>
          </a:prstGeom>
          <a:solidFill>
            <a:srgbClr val="FFCE6D"/>
          </a:solidFill>
        </p:spPr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C60B0EA-5460-46EB-A0CB-AB6E5CA9467B}"/>
              </a:ext>
            </a:extLst>
          </p:cNvPr>
          <p:cNvSpPr txBox="1"/>
          <p:nvPr/>
        </p:nvSpPr>
        <p:spPr>
          <a:xfrm>
            <a:off x="279644" y="284227"/>
            <a:ext cx="4510201" cy="566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3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IV. </a:t>
            </a:r>
            <a:r>
              <a:rPr lang="en-US" sz="2300" b="1" dirty="0" err="1">
                <a:solidFill>
                  <a:srgbClr val="0070C0"/>
                </a:solidFill>
                <a:latin typeface="Arial" panose="020B0604020202020204" pitchFamily="34" charset="0"/>
              </a:rPr>
              <a:t>Trồng</a:t>
            </a:r>
            <a:r>
              <a:rPr lang="en-US" sz="23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Arial" panose="020B0604020202020204" pitchFamily="34" charset="0"/>
              </a:rPr>
              <a:t>trọt</a:t>
            </a:r>
            <a:r>
              <a:rPr lang="en-US" sz="23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Arial" panose="020B0604020202020204" pitchFamily="34" charset="0"/>
              </a:rPr>
              <a:t>công</a:t>
            </a:r>
            <a:r>
              <a:rPr lang="en-US" sz="23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Arial" panose="020B0604020202020204" pitchFamily="34" charset="0"/>
              </a:rPr>
              <a:t>nghệ</a:t>
            </a:r>
            <a:r>
              <a:rPr lang="en-US" sz="23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Arial" panose="020B0604020202020204" pitchFamily="34" charset="0"/>
              </a:rPr>
              <a:t>cao</a:t>
            </a:r>
            <a:endParaRPr lang="en-US" sz="2300" dirty="0">
              <a:solidFill>
                <a:srgbClr val="0070C0"/>
              </a:solidFill>
            </a:endParaRPr>
          </a:p>
        </p:txBody>
      </p:sp>
      <p:pic>
        <p:nvPicPr>
          <p:cNvPr id="13316" name="Picture 4" descr="Đến năm 2050, Việt Nam trở thành nước có nền nông nghiệp hàng đầu thế giới">
            <a:extLst>
              <a:ext uri="{FF2B5EF4-FFF2-40B4-BE49-F238E27FC236}">
                <a16:creationId xmlns="" xmlns:a16="http://schemas.microsoft.com/office/drawing/2014/main" id="{8BD25D5F-E949-4424-95E8-3245135DF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224" y="1255314"/>
            <a:ext cx="4510201" cy="410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So sánh phương pháp thủy canh trụ đứng và khí canh trụ đứng">
            <a:extLst>
              <a:ext uri="{FF2B5EF4-FFF2-40B4-BE49-F238E27FC236}">
                <a16:creationId xmlns="" xmlns:a16="http://schemas.microsoft.com/office/drawing/2014/main" id="{D73A263A-D1B8-4E10-8E5D-0CF6DE8B9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15" y="1255314"/>
            <a:ext cx="4625626" cy="410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0F3C2EF-B4D2-4DEE-BC59-1C38797B3DD7}"/>
              </a:ext>
            </a:extLst>
          </p:cNvPr>
          <p:cNvSpPr/>
          <p:nvPr/>
        </p:nvSpPr>
        <p:spPr>
          <a:xfrm>
            <a:off x="205119" y="5696638"/>
            <a:ext cx="4031896" cy="1107027"/>
          </a:xfrm>
          <a:prstGeom prst="rect">
            <a:avLst/>
          </a:prstGeom>
          <a:solidFill>
            <a:srgbClr val="F6F6E9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9E4D65D0-0A96-4C2E-A3E3-744BBFC09A85}"/>
              </a:ext>
            </a:extLst>
          </p:cNvPr>
          <p:cNvSpPr txBox="1"/>
          <p:nvPr/>
        </p:nvSpPr>
        <p:spPr>
          <a:xfrm>
            <a:off x="183348" y="5727539"/>
            <a:ext cx="4179696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200" dirty="0">
                <a:solidFill>
                  <a:srgbClr val="00B050"/>
                </a:solidFill>
                <a:effectLst/>
              </a:rPr>
              <a:t>Phát triển các phương thức sản xuất tiên tiến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C28DE9D1-B6DF-4ECE-AF48-2942A3D70FF9}"/>
              </a:ext>
            </a:extLst>
          </p:cNvPr>
          <p:cNvSpPr/>
          <p:nvPr/>
        </p:nvSpPr>
        <p:spPr>
          <a:xfrm>
            <a:off x="5257800" y="5662228"/>
            <a:ext cx="4031896" cy="1107027"/>
          </a:xfrm>
          <a:prstGeom prst="rect">
            <a:avLst/>
          </a:prstGeom>
          <a:solidFill>
            <a:srgbClr val="F6F6E9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EB845CF-B32A-40E1-98B5-D75D22423181}"/>
              </a:ext>
            </a:extLst>
          </p:cNvPr>
          <p:cNvSpPr txBox="1"/>
          <p:nvPr/>
        </p:nvSpPr>
        <p:spPr>
          <a:xfrm>
            <a:off x="5562353" y="5939520"/>
            <a:ext cx="4179696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30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30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30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30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30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30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320" name="Picture 8" descr="Bảo vệ và sử dụng hợp lý tài nguyên đất trong xu hướng công nghiệp hóa">
            <a:extLst>
              <a:ext uri="{FF2B5EF4-FFF2-40B4-BE49-F238E27FC236}">
                <a16:creationId xmlns="" xmlns:a16="http://schemas.microsoft.com/office/drawing/2014/main" id="{FDA9A988-754C-405E-AA56-34F7BA4C1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19" y="1244185"/>
            <a:ext cx="4741142" cy="425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A858CF26-E946-4944-BDB3-2BE383CB1CBA}"/>
              </a:ext>
            </a:extLst>
          </p:cNvPr>
          <p:cNvSpPr/>
          <p:nvPr/>
        </p:nvSpPr>
        <p:spPr>
          <a:xfrm>
            <a:off x="205119" y="5696638"/>
            <a:ext cx="4031896" cy="1107027"/>
          </a:xfrm>
          <a:prstGeom prst="rect">
            <a:avLst/>
          </a:prstGeom>
          <a:solidFill>
            <a:srgbClr val="F6F6E9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DD53435-75C5-47F1-BF18-1B1318D8391F}"/>
              </a:ext>
            </a:extLst>
          </p:cNvPr>
          <p:cNvSpPr txBox="1"/>
          <p:nvPr/>
        </p:nvSpPr>
        <p:spPr>
          <a:xfrm>
            <a:off x="317724" y="5706972"/>
            <a:ext cx="3806685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200" dirty="0">
                <a:solidFill>
                  <a:srgbClr val="00B050"/>
                </a:solidFill>
              </a:rPr>
              <a:t>Sản xuất theo hướng công nghiệp hoá </a:t>
            </a:r>
          </a:p>
        </p:txBody>
      </p:sp>
      <p:pic>
        <p:nvPicPr>
          <p:cNvPr id="13322" name="Picture 10" descr="Phát triển nông nghiệp thông minh tại Hà Nội: Khai thác lợi thế từ nhân lực  chất lượng cao - Báo Kinh tế đô thị">
            <a:extLst>
              <a:ext uri="{FF2B5EF4-FFF2-40B4-BE49-F238E27FC236}">
                <a16:creationId xmlns="" xmlns:a16="http://schemas.microsoft.com/office/drawing/2014/main" id="{E5F8F297-672C-47BE-8585-9BEB96CBC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224" y="1239509"/>
            <a:ext cx="4510201" cy="412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F1EECE3C-4A79-4F28-95B0-A5C5A755348F}"/>
              </a:ext>
            </a:extLst>
          </p:cNvPr>
          <p:cNvSpPr/>
          <p:nvPr/>
        </p:nvSpPr>
        <p:spPr>
          <a:xfrm>
            <a:off x="5257800" y="5662228"/>
            <a:ext cx="4031896" cy="1107027"/>
          </a:xfrm>
          <a:prstGeom prst="rect">
            <a:avLst/>
          </a:prstGeom>
          <a:solidFill>
            <a:srgbClr val="F6F6E9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952C215A-2D1D-4C9A-BC5B-31BCE834906A}"/>
              </a:ext>
            </a:extLst>
          </p:cNvPr>
          <p:cNvSpPr txBox="1"/>
          <p:nvPr/>
        </p:nvSpPr>
        <p:spPr>
          <a:xfrm>
            <a:off x="5312180" y="5677761"/>
            <a:ext cx="4258072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200" dirty="0">
                <a:solidFill>
                  <a:srgbClr val="00B050"/>
                </a:solidFill>
              </a:rPr>
              <a:t>Người quản lí</a:t>
            </a:r>
            <a:r>
              <a:rPr lang="en-US" sz="2200" dirty="0">
                <a:solidFill>
                  <a:srgbClr val="00B050"/>
                </a:solidFill>
              </a:rPr>
              <a:t>, </a:t>
            </a:r>
            <a:r>
              <a:rPr lang="vi-VN" sz="2200" dirty="0">
                <a:solidFill>
                  <a:srgbClr val="00B050"/>
                </a:solidFill>
              </a:rPr>
              <a:t>người sản xuất có kiến thức</a:t>
            </a:r>
            <a:r>
              <a:rPr lang="en-US" sz="2200" dirty="0">
                <a:solidFill>
                  <a:srgbClr val="00B050"/>
                </a:solidFill>
              </a:rPr>
              <a:t> </a:t>
            </a:r>
            <a:r>
              <a:rPr lang="vi-VN" sz="2200" dirty="0">
                <a:solidFill>
                  <a:srgbClr val="00B050"/>
                </a:solidFill>
              </a:rPr>
              <a:t>chuyên môn giỏi</a:t>
            </a:r>
          </a:p>
        </p:txBody>
      </p:sp>
    </p:spTree>
    <p:extLst>
      <p:ext uri="{BB962C8B-B14F-4D97-AF65-F5344CB8AC3E}">
        <p14:creationId xmlns:p14="http://schemas.microsoft.com/office/powerpoint/2010/main" val="110769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4" grpId="0"/>
      <p:bldP spid="25" grpId="0" animBg="1"/>
      <p:bldP spid="26" grpId="0"/>
      <p:bldP spid="27" grpId="0" animBg="1"/>
      <p:bldP spid="28" grpId="0"/>
      <p:bldP spid="30" grpId="0" animBg="1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557F7EBE-B781-4A0C-B753-8E001EF8A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1769098" y="0"/>
            <a:ext cx="3505200" cy="8348149"/>
          </a:xfrm>
          <a:prstGeom prst="rect">
            <a:avLst/>
          </a:prstGeom>
        </p:spPr>
      </p:pic>
      <p:sp>
        <p:nvSpPr>
          <p:cNvPr id="17" name="AutoShape 8">
            <a:extLst>
              <a:ext uri="{FF2B5EF4-FFF2-40B4-BE49-F238E27FC236}">
                <a16:creationId xmlns="" xmlns:a16="http://schemas.microsoft.com/office/drawing/2014/main" id="{1A02714F-6390-4249-BA7C-6FBBEB71906B}"/>
              </a:ext>
            </a:extLst>
          </p:cNvPr>
          <p:cNvSpPr/>
          <p:nvPr/>
        </p:nvSpPr>
        <p:spPr>
          <a:xfrm>
            <a:off x="1828800" y="533400"/>
            <a:ext cx="4053001" cy="607283"/>
          </a:xfrm>
          <a:prstGeom prst="rect">
            <a:avLst/>
          </a:prstGeom>
          <a:solidFill>
            <a:srgbClr val="FFCE6D"/>
          </a:solidFill>
        </p:spPr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53C2DA6-7427-4510-ACEF-E4AB365D93FA}"/>
              </a:ext>
            </a:extLst>
          </p:cNvPr>
          <p:cNvSpPr txBox="1"/>
          <p:nvPr/>
        </p:nvSpPr>
        <p:spPr>
          <a:xfrm>
            <a:off x="1767001" y="512827"/>
            <a:ext cx="4510201" cy="566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3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IV. </a:t>
            </a:r>
            <a:r>
              <a:rPr lang="en-US" sz="2300" b="1" dirty="0" err="1">
                <a:solidFill>
                  <a:srgbClr val="0070C0"/>
                </a:solidFill>
                <a:latin typeface="Arial" panose="020B0604020202020204" pitchFamily="34" charset="0"/>
              </a:rPr>
              <a:t>Trồng</a:t>
            </a:r>
            <a:r>
              <a:rPr lang="en-US" sz="23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Arial" panose="020B0604020202020204" pitchFamily="34" charset="0"/>
              </a:rPr>
              <a:t>trọt</a:t>
            </a:r>
            <a:r>
              <a:rPr lang="en-US" sz="23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Arial" panose="020B0604020202020204" pitchFamily="34" charset="0"/>
              </a:rPr>
              <a:t>công</a:t>
            </a:r>
            <a:r>
              <a:rPr lang="en-US" sz="23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Arial" panose="020B0604020202020204" pitchFamily="34" charset="0"/>
              </a:rPr>
              <a:t>nghệ</a:t>
            </a:r>
            <a:r>
              <a:rPr lang="en-US" sz="23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Arial" panose="020B0604020202020204" pitchFamily="34" charset="0"/>
              </a:rPr>
              <a:t>cao</a:t>
            </a:r>
            <a:endParaRPr lang="en-US" sz="2300" dirty="0"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1C15836-861E-43DC-8E9B-718B2C54C593}"/>
              </a:ext>
            </a:extLst>
          </p:cNvPr>
          <p:cNvSpPr txBox="1"/>
          <p:nvPr/>
        </p:nvSpPr>
        <p:spPr>
          <a:xfrm>
            <a:off x="1905000" y="1515314"/>
            <a:ext cx="7315200" cy="4284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vi-VN" sz="2200" dirty="0">
                <a:solidFill>
                  <a:srgbClr val="0070C0"/>
                </a:solidFill>
                <a:effectLst/>
              </a:rPr>
              <a:t> Phát triển các phương thức sản xuất tiên tiến: thuỷ canh, khí canh, nông nghiệp chính xác, nông nghiệp thông minh,</a:t>
            </a:r>
          </a:p>
          <a:p>
            <a:pPr marL="342900" marR="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vi-VN" sz="2200" dirty="0">
                <a:solidFill>
                  <a:srgbClr val="0070C0"/>
                </a:solidFill>
                <a:effectLst/>
              </a:rPr>
              <a:t> Ứng dụng công nghệ cao (cảm biến, robot, ...).</a:t>
            </a:r>
          </a:p>
          <a:p>
            <a:pPr marL="342900" marR="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vi-VN" sz="2200" dirty="0">
                <a:solidFill>
                  <a:srgbClr val="0070C0"/>
                </a:solidFill>
                <a:effectLst/>
              </a:rPr>
              <a:t>Sản xuất theo hướng công nghiệp hoá, </a:t>
            </a:r>
            <a:r>
              <a:rPr lang="vi-VN" sz="2200" dirty="0">
                <a:solidFill>
                  <a:srgbClr val="0070C0"/>
                </a:solidFill>
              </a:rPr>
              <a:t>tập </a:t>
            </a:r>
            <a:r>
              <a:rPr lang="en-US" sz="2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vi-VN" sz="2200" dirty="0">
                <a:solidFill>
                  <a:srgbClr val="0070C0"/>
                </a:solidFill>
              </a:rPr>
              <a:t> sản phẩm lớn. </a:t>
            </a:r>
          </a:p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vi-VN" sz="2200" dirty="0">
                <a:solidFill>
                  <a:srgbClr val="0070C0"/>
                </a:solidFill>
                <a:effectLst/>
              </a:rPr>
              <a:t> Người quản lí và người sản xuất có kiến thức, trình độ chuyên môn giỏi</a:t>
            </a:r>
          </a:p>
        </p:txBody>
      </p:sp>
      <p:sp>
        <p:nvSpPr>
          <p:cNvPr id="20" name="Google Shape;1970;p56">
            <a:extLst>
              <a:ext uri="{FF2B5EF4-FFF2-40B4-BE49-F238E27FC236}">
                <a16:creationId xmlns="" xmlns:a16="http://schemas.microsoft.com/office/drawing/2014/main" id="{570830B1-2194-450F-85DD-1FA92F6C6B86}"/>
              </a:ext>
            </a:extLst>
          </p:cNvPr>
          <p:cNvSpPr/>
          <p:nvPr/>
        </p:nvSpPr>
        <p:spPr>
          <a:xfrm>
            <a:off x="4424318" y="4800600"/>
            <a:ext cx="5963172" cy="2822484"/>
          </a:xfrm>
          <a:custGeom>
            <a:avLst/>
            <a:gdLst/>
            <a:ahLst/>
            <a:cxnLst/>
            <a:rect l="l" t="t" r="r" b="b"/>
            <a:pathLst>
              <a:path w="40984" h="16802" extrusionOk="0">
                <a:moveTo>
                  <a:pt x="24500" y="3467"/>
                </a:moveTo>
                <a:cubicBezTo>
                  <a:pt x="24504" y="3469"/>
                  <a:pt x="24509" y="3469"/>
                  <a:pt x="24509" y="3469"/>
                </a:cubicBezTo>
                <a:cubicBezTo>
                  <a:pt x="24521" y="3494"/>
                  <a:pt x="24527" y="3518"/>
                  <a:pt x="24521" y="3524"/>
                </a:cubicBezTo>
                <a:cubicBezTo>
                  <a:pt x="24509" y="3518"/>
                  <a:pt x="24491" y="3506"/>
                  <a:pt x="24467" y="3500"/>
                </a:cubicBezTo>
                <a:lnTo>
                  <a:pt x="24467" y="3494"/>
                </a:lnTo>
                <a:cubicBezTo>
                  <a:pt x="24470" y="3495"/>
                  <a:pt x="24473" y="3495"/>
                  <a:pt x="24475" y="3495"/>
                </a:cubicBezTo>
                <a:cubicBezTo>
                  <a:pt x="24485" y="3495"/>
                  <a:pt x="24485" y="3485"/>
                  <a:pt x="24485" y="3475"/>
                </a:cubicBezTo>
                <a:cubicBezTo>
                  <a:pt x="24487" y="3479"/>
                  <a:pt x="24490" y="3480"/>
                  <a:pt x="24492" y="3480"/>
                </a:cubicBezTo>
                <a:cubicBezTo>
                  <a:pt x="24498" y="3480"/>
                  <a:pt x="24503" y="3474"/>
                  <a:pt x="24500" y="3467"/>
                </a:cubicBezTo>
                <a:close/>
                <a:moveTo>
                  <a:pt x="24848" y="3475"/>
                </a:moveTo>
                <a:cubicBezTo>
                  <a:pt x="24848" y="3489"/>
                  <a:pt x="24852" y="3496"/>
                  <a:pt x="24856" y="3496"/>
                </a:cubicBezTo>
                <a:cubicBezTo>
                  <a:pt x="24857" y="3496"/>
                  <a:pt x="24859" y="3495"/>
                  <a:pt x="24860" y="3494"/>
                </a:cubicBezTo>
                <a:lnTo>
                  <a:pt x="24860" y="3494"/>
                </a:lnTo>
                <a:cubicBezTo>
                  <a:pt x="24854" y="3530"/>
                  <a:pt x="24854" y="3566"/>
                  <a:pt x="24854" y="3578"/>
                </a:cubicBezTo>
                <a:cubicBezTo>
                  <a:pt x="24824" y="3554"/>
                  <a:pt x="24800" y="3530"/>
                  <a:pt x="24794" y="3494"/>
                </a:cubicBezTo>
                <a:lnTo>
                  <a:pt x="24794" y="3494"/>
                </a:lnTo>
                <a:cubicBezTo>
                  <a:pt x="24796" y="3495"/>
                  <a:pt x="24798" y="3496"/>
                  <a:pt x="24800" y="3496"/>
                </a:cubicBezTo>
                <a:cubicBezTo>
                  <a:pt x="24806" y="3496"/>
                  <a:pt x="24812" y="3492"/>
                  <a:pt x="24812" y="3487"/>
                </a:cubicBezTo>
                <a:cubicBezTo>
                  <a:pt x="24814" y="3489"/>
                  <a:pt x="24815" y="3490"/>
                  <a:pt x="24817" y="3490"/>
                </a:cubicBezTo>
                <a:cubicBezTo>
                  <a:pt x="24821" y="3490"/>
                  <a:pt x="24826" y="3484"/>
                  <a:pt x="24830" y="3475"/>
                </a:cubicBezTo>
                <a:cubicBezTo>
                  <a:pt x="24830" y="3481"/>
                  <a:pt x="24832" y="3484"/>
                  <a:pt x="24835" y="3484"/>
                </a:cubicBezTo>
                <a:cubicBezTo>
                  <a:pt x="24838" y="3484"/>
                  <a:pt x="24842" y="3481"/>
                  <a:pt x="24848" y="3475"/>
                </a:cubicBezTo>
                <a:close/>
                <a:moveTo>
                  <a:pt x="24546" y="3451"/>
                </a:moveTo>
                <a:cubicBezTo>
                  <a:pt x="24546" y="3463"/>
                  <a:pt x="24558" y="3463"/>
                  <a:pt x="24558" y="3463"/>
                </a:cubicBezTo>
                <a:cubicBezTo>
                  <a:pt x="24558" y="3468"/>
                  <a:pt x="24561" y="3470"/>
                  <a:pt x="24565" y="3470"/>
                </a:cubicBezTo>
                <a:cubicBezTo>
                  <a:pt x="24570" y="3470"/>
                  <a:pt x="24576" y="3467"/>
                  <a:pt x="24576" y="3463"/>
                </a:cubicBezTo>
                <a:cubicBezTo>
                  <a:pt x="24576" y="3471"/>
                  <a:pt x="24580" y="3476"/>
                  <a:pt x="24584" y="3476"/>
                </a:cubicBezTo>
                <a:cubicBezTo>
                  <a:pt x="24586" y="3476"/>
                  <a:pt x="24588" y="3474"/>
                  <a:pt x="24588" y="3469"/>
                </a:cubicBezTo>
                <a:cubicBezTo>
                  <a:pt x="24588" y="3473"/>
                  <a:pt x="24595" y="3479"/>
                  <a:pt x="24600" y="3479"/>
                </a:cubicBezTo>
                <a:cubicBezTo>
                  <a:pt x="24603" y="3479"/>
                  <a:pt x="24606" y="3476"/>
                  <a:pt x="24606" y="3469"/>
                </a:cubicBezTo>
                <a:lnTo>
                  <a:pt x="24606" y="3469"/>
                </a:lnTo>
                <a:cubicBezTo>
                  <a:pt x="24606" y="3506"/>
                  <a:pt x="24612" y="3554"/>
                  <a:pt x="24588" y="3590"/>
                </a:cubicBezTo>
                <a:cubicBezTo>
                  <a:pt x="24558" y="3554"/>
                  <a:pt x="24552" y="3506"/>
                  <a:pt x="24539" y="3463"/>
                </a:cubicBezTo>
                <a:lnTo>
                  <a:pt x="24546" y="3451"/>
                </a:lnTo>
                <a:close/>
                <a:moveTo>
                  <a:pt x="24642" y="3463"/>
                </a:moveTo>
                <a:cubicBezTo>
                  <a:pt x="24642" y="3469"/>
                  <a:pt x="24642" y="3487"/>
                  <a:pt x="24661" y="3487"/>
                </a:cubicBezTo>
                <a:cubicBezTo>
                  <a:pt x="24661" y="3500"/>
                  <a:pt x="24667" y="3500"/>
                  <a:pt x="24679" y="3500"/>
                </a:cubicBezTo>
                <a:cubicBezTo>
                  <a:pt x="24679" y="3510"/>
                  <a:pt x="24684" y="3514"/>
                  <a:pt x="24690" y="3514"/>
                </a:cubicBezTo>
                <a:cubicBezTo>
                  <a:pt x="24695" y="3514"/>
                  <a:pt x="24700" y="3511"/>
                  <a:pt x="24703" y="3506"/>
                </a:cubicBezTo>
                <a:cubicBezTo>
                  <a:pt x="24703" y="3517"/>
                  <a:pt x="24708" y="3521"/>
                  <a:pt x="24714" y="3521"/>
                </a:cubicBezTo>
                <a:cubicBezTo>
                  <a:pt x="24718" y="3521"/>
                  <a:pt x="24723" y="3520"/>
                  <a:pt x="24727" y="3518"/>
                </a:cubicBezTo>
                <a:cubicBezTo>
                  <a:pt x="24727" y="3526"/>
                  <a:pt x="24730" y="3529"/>
                  <a:pt x="24733" y="3529"/>
                </a:cubicBezTo>
                <a:cubicBezTo>
                  <a:pt x="24737" y="3529"/>
                  <a:pt x="24742" y="3524"/>
                  <a:pt x="24745" y="3518"/>
                </a:cubicBezTo>
                <a:cubicBezTo>
                  <a:pt x="24749" y="3521"/>
                  <a:pt x="24752" y="3523"/>
                  <a:pt x="24755" y="3523"/>
                </a:cubicBezTo>
                <a:cubicBezTo>
                  <a:pt x="24761" y="3523"/>
                  <a:pt x="24765" y="3514"/>
                  <a:pt x="24770" y="3506"/>
                </a:cubicBezTo>
                <a:cubicBezTo>
                  <a:pt x="24770" y="3518"/>
                  <a:pt x="24776" y="3524"/>
                  <a:pt x="24776" y="3530"/>
                </a:cubicBezTo>
                <a:cubicBezTo>
                  <a:pt x="24788" y="3554"/>
                  <a:pt x="24806" y="3560"/>
                  <a:pt x="24824" y="3584"/>
                </a:cubicBezTo>
                <a:cubicBezTo>
                  <a:pt x="24836" y="3609"/>
                  <a:pt x="24830" y="3621"/>
                  <a:pt x="24830" y="3651"/>
                </a:cubicBezTo>
                <a:cubicBezTo>
                  <a:pt x="24830" y="3675"/>
                  <a:pt x="24830" y="3699"/>
                  <a:pt x="24824" y="3718"/>
                </a:cubicBezTo>
                <a:cubicBezTo>
                  <a:pt x="24820" y="3710"/>
                  <a:pt x="24810" y="3705"/>
                  <a:pt x="24798" y="3705"/>
                </a:cubicBezTo>
                <a:cubicBezTo>
                  <a:pt x="24790" y="3705"/>
                  <a:pt x="24783" y="3707"/>
                  <a:pt x="24776" y="3711"/>
                </a:cubicBezTo>
                <a:cubicBezTo>
                  <a:pt x="24771" y="3703"/>
                  <a:pt x="24764" y="3689"/>
                  <a:pt x="24754" y="3689"/>
                </a:cubicBezTo>
                <a:cubicBezTo>
                  <a:pt x="24750" y="3689"/>
                  <a:pt x="24745" y="3692"/>
                  <a:pt x="24739" y="3699"/>
                </a:cubicBezTo>
                <a:cubicBezTo>
                  <a:pt x="24736" y="3693"/>
                  <a:pt x="24730" y="3690"/>
                  <a:pt x="24725" y="3690"/>
                </a:cubicBezTo>
                <a:cubicBezTo>
                  <a:pt x="24720" y="3690"/>
                  <a:pt x="24715" y="3693"/>
                  <a:pt x="24715" y="3699"/>
                </a:cubicBezTo>
                <a:lnTo>
                  <a:pt x="24673" y="3675"/>
                </a:lnTo>
                <a:cubicBezTo>
                  <a:pt x="24655" y="3669"/>
                  <a:pt x="24624" y="3645"/>
                  <a:pt x="24624" y="3627"/>
                </a:cubicBezTo>
                <a:cubicBezTo>
                  <a:pt x="24618" y="3596"/>
                  <a:pt x="24630" y="3566"/>
                  <a:pt x="24630" y="3548"/>
                </a:cubicBezTo>
                <a:lnTo>
                  <a:pt x="24630" y="3469"/>
                </a:lnTo>
                <a:lnTo>
                  <a:pt x="24636" y="3469"/>
                </a:lnTo>
                <a:cubicBezTo>
                  <a:pt x="24636" y="3469"/>
                  <a:pt x="24642" y="3469"/>
                  <a:pt x="24642" y="3463"/>
                </a:cubicBezTo>
                <a:close/>
                <a:moveTo>
                  <a:pt x="28270" y="4310"/>
                </a:moveTo>
                <a:lnTo>
                  <a:pt x="28270" y="4310"/>
                </a:lnTo>
                <a:cubicBezTo>
                  <a:pt x="28270" y="4312"/>
                  <a:pt x="28269" y="4315"/>
                  <a:pt x="28269" y="4317"/>
                </a:cubicBezTo>
                <a:cubicBezTo>
                  <a:pt x="28270" y="4315"/>
                  <a:pt x="28270" y="4312"/>
                  <a:pt x="28270" y="4310"/>
                </a:cubicBezTo>
                <a:close/>
                <a:moveTo>
                  <a:pt x="24455" y="4262"/>
                </a:moveTo>
                <a:cubicBezTo>
                  <a:pt x="24459" y="4276"/>
                  <a:pt x="24471" y="4301"/>
                  <a:pt x="24482" y="4301"/>
                </a:cubicBezTo>
                <a:cubicBezTo>
                  <a:pt x="24485" y="4301"/>
                  <a:pt x="24488" y="4298"/>
                  <a:pt x="24491" y="4293"/>
                </a:cubicBezTo>
                <a:cubicBezTo>
                  <a:pt x="24491" y="4317"/>
                  <a:pt x="24491" y="4335"/>
                  <a:pt x="24515" y="4335"/>
                </a:cubicBezTo>
                <a:lnTo>
                  <a:pt x="24515" y="4347"/>
                </a:lnTo>
                <a:cubicBezTo>
                  <a:pt x="24485" y="4384"/>
                  <a:pt x="24455" y="4414"/>
                  <a:pt x="24418" y="4438"/>
                </a:cubicBezTo>
                <a:cubicBezTo>
                  <a:pt x="24412" y="4432"/>
                  <a:pt x="24408" y="4429"/>
                  <a:pt x="24403" y="4429"/>
                </a:cubicBezTo>
                <a:cubicBezTo>
                  <a:pt x="24399" y="4429"/>
                  <a:pt x="24394" y="4432"/>
                  <a:pt x="24388" y="4438"/>
                </a:cubicBezTo>
                <a:cubicBezTo>
                  <a:pt x="24388" y="4430"/>
                  <a:pt x="24379" y="4416"/>
                  <a:pt x="24370" y="4416"/>
                </a:cubicBezTo>
                <a:cubicBezTo>
                  <a:pt x="24366" y="4416"/>
                  <a:pt x="24362" y="4418"/>
                  <a:pt x="24358" y="4426"/>
                </a:cubicBezTo>
                <a:cubicBezTo>
                  <a:pt x="24358" y="4414"/>
                  <a:pt x="24346" y="4402"/>
                  <a:pt x="24340" y="4402"/>
                </a:cubicBezTo>
                <a:cubicBezTo>
                  <a:pt x="24358" y="4371"/>
                  <a:pt x="24364" y="4335"/>
                  <a:pt x="24370" y="4293"/>
                </a:cubicBezTo>
                <a:cubicBezTo>
                  <a:pt x="24379" y="4300"/>
                  <a:pt x="24386" y="4303"/>
                  <a:pt x="24392" y="4303"/>
                </a:cubicBezTo>
                <a:cubicBezTo>
                  <a:pt x="24407" y="4303"/>
                  <a:pt x="24416" y="4284"/>
                  <a:pt x="24424" y="4262"/>
                </a:cubicBezTo>
                <a:cubicBezTo>
                  <a:pt x="24427" y="4272"/>
                  <a:pt x="24434" y="4276"/>
                  <a:pt x="24440" y="4276"/>
                </a:cubicBezTo>
                <a:cubicBezTo>
                  <a:pt x="24446" y="4276"/>
                  <a:pt x="24452" y="4272"/>
                  <a:pt x="24455" y="4262"/>
                </a:cubicBezTo>
                <a:close/>
                <a:moveTo>
                  <a:pt x="25242" y="4486"/>
                </a:moveTo>
                <a:lnTo>
                  <a:pt x="25242" y="4486"/>
                </a:lnTo>
                <a:cubicBezTo>
                  <a:pt x="25227" y="4502"/>
                  <a:pt x="25237" y="4533"/>
                  <a:pt x="25258" y="4533"/>
                </a:cubicBezTo>
                <a:cubicBezTo>
                  <a:pt x="25262" y="4533"/>
                  <a:pt x="25267" y="4532"/>
                  <a:pt x="25272" y="4529"/>
                </a:cubicBezTo>
                <a:lnTo>
                  <a:pt x="25272" y="4529"/>
                </a:lnTo>
                <a:cubicBezTo>
                  <a:pt x="25266" y="4551"/>
                  <a:pt x="25266" y="4584"/>
                  <a:pt x="25290" y="4584"/>
                </a:cubicBezTo>
                <a:cubicBezTo>
                  <a:pt x="25292" y="4584"/>
                  <a:pt x="25294" y="4584"/>
                  <a:pt x="25296" y="4583"/>
                </a:cubicBezTo>
                <a:lnTo>
                  <a:pt x="25296" y="4583"/>
                </a:lnTo>
                <a:cubicBezTo>
                  <a:pt x="25284" y="4589"/>
                  <a:pt x="25284" y="4589"/>
                  <a:pt x="25284" y="4595"/>
                </a:cubicBezTo>
                <a:cubicBezTo>
                  <a:pt x="25236" y="4608"/>
                  <a:pt x="25181" y="4614"/>
                  <a:pt x="25145" y="4620"/>
                </a:cubicBezTo>
                <a:cubicBezTo>
                  <a:pt x="25145" y="4589"/>
                  <a:pt x="25169" y="4547"/>
                  <a:pt x="25218" y="4493"/>
                </a:cubicBezTo>
                <a:cubicBezTo>
                  <a:pt x="25224" y="4493"/>
                  <a:pt x="25236" y="4493"/>
                  <a:pt x="25242" y="4486"/>
                </a:cubicBezTo>
                <a:close/>
                <a:moveTo>
                  <a:pt x="11700" y="4643"/>
                </a:moveTo>
                <a:lnTo>
                  <a:pt x="11700" y="4643"/>
                </a:lnTo>
                <a:cubicBezTo>
                  <a:pt x="11697" y="4643"/>
                  <a:pt x="11694" y="4643"/>
                  <a:pt x="11692" y="4644"/>
                </a:cubicBezTo>
                <a:lnTo>
                  <a:pt x="11693" y="4645"/>
                </a:lnTo>
                <a:lnTo>
                  <a:pt x="11693" y="4645"/>
                </a:lnTo>
                <a:cubicBezTo>
                  <a:pt x="11695" y="4644"/>
                  <a:pt x="11698" y="4643"/>
                  <a:pt x="11700" y="4643"/>
                </a:cubicBezTo>
                <a:close/>
                <a:moveTo>
                  <a:pt x="20023" y="4608"/>
                </a:moveTo>
                <a:cubicBezTo>
                  <a:pt x="20047" y="4614"/>
                  <a:pt x="20035" y="4638"/>
                  <a:pt x="20047" y="4650"/>
                </a:cubicBezTo>
                <a:lnTo>
                  <a:pt x="20035" y="4638"/>
                </a:lnTo>
                <a:cubicBezTo>
                  <a:pt x="20035" y="4620"/>
                  <a:pt x="20035" y="4614"/>
                  <a:pt x="20023" y="4608"/>
                </a:cubicBezTo>
                <a:close/>
                <a:moveTo>
                  <a:pt x="11693" y="4645"/>
                </a:moveTo>
                <a:cubicBezTo>
                  <a:pt x="11670" y="4651"/>
                  <a:pt x="11656" y="4656"/>
                  <a:pt x="11656" y="4656"/>
                </a:cubicBezTo>
                <a:cubicBezTo>
                  <a:pt x="11656" y="4656"/>
                  <a:pt x="11678" y="4652"/>
                  <a:pt x="11703" y="4651"/>
                </a:cubicBezTo>
                <a:lnTo>
                  <a:pt x="11703" y="4651"/>
                </a:lnTo>
                <a:lnTo>
                  <a:pt x="11693" y="4645"/>
                </a:lnTo>
                <a:close/>
                <a:moveTo>
                  <a:pt x="19920" y="4632"/>
                </a:moveTo>
                <a:lnTo>
                  <a:pt x="19926" y="4644"/>
                </a:lnTo>
                <a:lnTo>
                  <a:pt x="19966" y="4681"/>
                </a:lnTo>
                <a:lnTo>
                  <a:pt x="19966" y="4681"/>
                </a:lnTo>
                <a:cubicBezTo>
                  <a:pt x="19958" y="4677"/>
                  <a:pt x="19947" y="4676"/>
                  <a:pt x="19934" y="4676"/>
                </a:cubicBezTo>
                <a:cubicBezTo>
                  <a:pt x="19923" y="4676"/>
                  <a:pt x="19911" y="4677"/>
                  <a:pt x="19901" y="4677"/>
                </a:cubicBezTo>
                <a:cubicBezTo>
                  <a:pt x="19878" y="4677"/>
                  <a:pt x="19861" y="4674"/>
                  <a:pt x="19865" y="4656"/>
                </a:cubicBezTo>
                <a:cubicBezTo>
                  <a:pt x="19890" y="4656"/>
                  <a:pt x="19920" y="4656"/>
                  <a:pt x="19920" y="4632"/>
                </a:cubicBezTo>
                <a:close/>
                <a:moveTo>
                  <a:pt x="11716" y="4668"/>
                </a:moveTo>
                <a:cubicBezTo>
                  <a:pt x="11732" y="4668"/>
                  <a:pt x="11754" y="4671"/>
                  <a:pt x="11774" y="4671"/>
                </a:cubicBezTo>
                <a:cubicBezTo>
                  <a:pt x="11784" y="4671"/>
                  <a:pt x="11793" y="4670"/>
                  <a:pt x="11801" y="4668"/>
                </a:cubicBezTo>
                <a:lnTo>
                  <a:pt x="11801" y="4668"/>
                </a:lnTo>
                <a:lnTo>
                  <a:pt x="11734" y="4686"/>
                </a:lnTo>
                <a:cubicBezTo>
                  <a:pt x="11722" y="4680"/>
                  <a:pt x="11716" y="4674"/>
                  <a:pt x="11716" y="4668"/>
                </a:cubicBezTo>
                <a:close/>
                <a:moveTo>
                  <a:pt x="11783" y="4686"/>
                </a:moveTo>
                <a:cubicBezTo>
                  <a:pt x="11781" y="4691"/>
                  <a:pt x="11776" y="4693"/>
                  <a:pt x="11771" y="4695"/>
                </a:cubicBezTo>
                <a:lnTo>
                  <a:pt x="11771" y="4695"/>
                </a:lnTo>
                <a:cubicBezTo>
                  <a:pt x="11775" y="4693"/>
                  <a:pt x="11779" y="4690"/>
                  <a:pt x="11783" y="4686"/>
                </a:cubicBezTo>
                <a:close/>
                <a:moveTo>
                  <a:pt x="24981" y="4408"/>
                </a:moveTo>
                <a:cubicBezTo>
                  <a:pt x="24981" y="4424"/>
                  <a:pt x="24990" y="4431"/>
                  <a:pt x="25001" y="4431"/>
                </a:cubicBezTo>
                <a:cubicBezTo>
                  <a:pt x="25010" y="4431"/>
                  <a:pt x="25021" y="4425"/>
                  <a:pt x="25030" y="4414"/>
                </a:cubicBezTo>
                <a:lnTo>
                  <a:pt x="25030" y="4414"/>
                </a:lnTo>
                <a:cubicBezTo>
                  <a:pt x="25021" y="4429"/>
                  <a:pt x="25028" y="4437"/>
                  <a:pt x="25040" y="4437"/>
                </a:cubicBezTo>
                <a:cubicBezTo>
                  <a:pt x="25051" y="4437"/>
                  <a:pt x="25066" y="4429"/>
                  <a:pt x="25072" y="4414"/>
                </a:cubicBezTo>
                <a:cubicBezTo>
                  <a:pt x="25072" y="4430"/>
                  <a:pt x="25083" y="4446"/>
                  <a:pt x="25094" y="4446"/>
                </a:cubicBezTo>
                <a:cubicBezTo>
                  <a:pt x="25099" y="4446"/>
                  <a:pt x="25105" y="4442"/>
                  <a:pt x="25109" y="4432"/>
                </a:cubicBezTo>
                <a:cubicBezTo>
                  <a:pt x="25119" y="4439"/>
                  <a:pt x="25128" y="4446"/>
                  <a:pt x="25136" y="4446"/>
                </a:cubicBezTo>
                <a:cubicBezTo>
                  <a:pt x="25143" y="4446"/>
                  <a:pt x="25149" y="4442"/>
                  <a:pt x="25157" y="4432"/>
                </a:cubicBezTo>
                <a:cubicBezTo>
                  <a:pt x="25157" y="4438"/>
                  <a:pt x="25157" y="4444"/>
                  <a:pt x="25163" y="4444"/>
                </a:cubicBezTo>
                <a:cubicBezTo>
                  <a:pt x="25078" y="4547"/>
                  <a:pt x="25030" y="4650"/>
                  <a:pt x="24927" y="4717"/>
                </a:cubicBezTo>
                <a:cubicBezTo>
                  <a:pt x="24903" y="4620"/>
                  <a:pt x="24969" y="4517"/>
                  <a:pt x="24981" y="4408"/>
                </a:cubicBezTo>
                <a:close/>
                <a:moveTo>
                  <a:pt x="11520" y="4695"/>
                </a:moveTo>
                <a:cubicBezTo>
                  <a:pt x="11509" y="4705"/>
                  <a:pt x="11501" y="4714"/>
                  <a:pt x="11498" y="4717"/>
                </a:cubicBezTo>
                <a:cubicBezTo>
                  <a:pt x="11499" y="4717"/>
                  <a:pt x="11499" y="4717"/>
                  <a:pt x="11499" y="4717"/>
                </a:cubicBezTo>
                <a:lnTo>
                  <a:pt x="11499" y="4717"/>
                </a:lnTo>
                <a:cubicBezTo>
                  <a:pt x="11506" y="4710"/>
                  <a:pt x="11513" y="4702"/>
                  <a:pt x="11520" y="4695"/>
                </a:cubicBezTo>
                <a:close/>
                <a:moveTo>
                  <a:pt x="11795" y="4710"/>
                </a:moveTo>
                <a:lnTo>
                  <a:pt x="11795" y="4710"/>
                </a:lnTo>
                <a:cubicBezTo>
                  <a:pt x="11783" y="4717"/>
                  <a:pt x="11771" y="4729"/>
                  <a:pt x="11753" y="4729"/>
                </a:cubicBezTo>
                <a:cubicBezTo>
                  <a:pt x="11765" y="4717"/>
                  <a:pt x="11783" y="4717"/>
                  <a:pt x="11795" y="4710"/>
                </a:cubicBezTo>
                <a:close/>
                <a:moveTo>
                  <a:pt x="11577" y="4680"/>
                </a:moveTo>
                <a:cubicBezTo>
                  <a:pt x="11577" y="4680"/>
                  <a:pt x="11559" y="4710"/>
                  <a:pt x="11535" y="4735"/>
                </a:cubicBezTo>
                <a:cubicBezTo>
                  <a:pt x="11529" y="4735"/>
                  <a:pt x="11522" y="4729"/>
                  <a:pt x="11522" y="4729"/>
                </a:cubicBezTo>
                <a:cubicBezTo>
                  <a:pt x="11541" y="4704"/>
                  <a:pt x="11577" y="4680"/>
                  <a:pt x="11577" y="4680"/>
                </a:cubicBezTo>
                <a:close/>
                <a:moveTo>
                  <a:pt x="11074" y="4735"/>
                </a:moveTo>
                <a:cubicBezTo>
                  <a:pt x="11075" y="4735"/>
                  <a:pt x="11076" y="4736"/>
                  <a:pt x="11078" y="4736"/>
                </a:cubicBezTo>
                <a:lnTo>
                  <a:pt x="11078" y="4736"/>
                </a:lnTo>
                <a:cubicBezTo>
                  <a:pt x="11076" y="4736"/>
                  <a:pt x="11075" y="4735"/>
                  <a:pt x="11074" y="4735"/>
                </a:cubicBezTo>
                <a:close/>
                <a:moveTo>
                  <a:pt x="11801" y="4729"/>
                </a:moveTo>
                <a:lnTo>
                  <a:pt x="11801" y="4729"/>
                </a:lnTo>
                <a:cubicBezTo>
                  <a:pt x="11783" y="4735"/>
                  <a:pt x="11777" y="4741"/>
                  <a:pt x="11771" y="4741"/>
                </a:cubicBezTo>
                <a:cubicBezTo>
                  <a:pt x="11777" y="4735"/>
                  <a:pt x="11783" y="4735"/>
                  <a:pt x="11801" y="4729"/>
                </a:cubicBezTo>
                <a:close/>
                <a:moveTo>
                  <a:pt x="11595" y="4704"/>
                </a:moveTo>
                <a:cubicBezTo>
                  <a:pt x="11589" y="4717"/>
                  <a:pt x="11571" y="4735"/>
                  <a:pt x="11565" y="4747"/>
                </a:cubicBezTo>
                <a:cubicBezTo>
                  <a:pt x="11559" y="4747"/>
                  <a:pt x="11559" y="4741"/>
                  <a:pt x="11553" y="4741"/>
                </a:cubicBezTo>
                <a:cubicBezTo>
                  <a:pt x="11565" y="4735"/>
                  <a:pt x="11589" y="4710"/>
                  <a:pt x="11595" y="4704"/>
                </a:cubicBezTo>
                <a:close/>
                <a:moveTo>
                  <a:pt x="11601" y="4729"/>
                </a:moveTo>
                <a:cubicBezTo>
                  <a:pt x="11595" y="4741"/>
                  <a:pt x="11589" y="4747"/>
                  <a:pt x="11583" y="4759"/>
                </a:cubicBezTo>
                <a:cubicBezTo>
                  <a:pt x="11589" y="4747"/>
                  <a:pt x="11595" y="4735"/>
                  <a:pt x="11601" y="4729"/>
                </a:cubicBezTo>
                <a:close/>
                <a:moveTo>
                  <a:pt x="11631" y="4759"/>
                </a:moveTo>
                <a:cubicBezTo>
                  <a:pt x="11631" y="4765"/>
                  <a:pt x="11625" y="4771"/>
                  <a:pt x="11619" y="4777"/>
                </a:cubicBezTo>
                <a:cubicBezTo>
                  <a:pt x="11619" y="4771"/>
                  <a:pt x="11625" y="4765"/>
                  <a:pt x="11631" y="4759"/>
                </a:cubicBezTo>
                <a:close/>
                <a:moveTo>
                  <a:pt x="12019" y="4735"/>
                </a:moveTo>
                <a:cubicBezTo>
                  <a:pt x="12019" y="4735"/>
                  <a:pt x="12049" y="4777"/>
                  <a:pt x="12079" y="4795"/>
                </a:cubicBezTo>
                <a:cubicBezTo>
                  <a:pt x="12086" y="4795"/>
                  <a:pt x="12098" y="4789"/>
                  <a:pt x="12104" y="4789"/>
                </a:cubicBezTo>
                <a:cubicBezTo>
                  <a:pt x="12080" y="4771"/>
                  <a:pt x="12019" y="4735"/>
                  <a:pt x="12019" y="4735"/>
                </a:cubicBezTo>
                <a:close/>
                <a:moveTo>
                  <a:pt x="11991" y="4749"/>
                </a:moveTo>
                <a:lnTo>
                  <a:pt x="12043" y="4801"/>
                </a:lnTo>
                <a:cubicBezTo>
                  <a:pt x="12055" y="4801"/>
                  <a:pt x="12067" y="4795"/>
                  <a:pt x="12073" y="4795"/>
                </a:cubicBezTo>
                <a:cubicBezTo>
                  <a:pt x="12050" y="4789"/>
                  <a:pt x="12015" y="4772"/>
                  <a:pt x="11991" y="4749"/>
                </a:cubicBezTo>
                <a:lnTo>
                  <a:pt x="11991" y="4749"/>
                </a:lnTo>
                <a:cubicBezTo>
                  <a:pt x="11991" y="4749"/>
                  <a:pt x="11991" y="4749"/>
                  <a:pt x="11991" y="4749"/>
                </a:cubicBezTo>
                <a:close/>
                <a:moveTo>
                  <a:pt x="11983" y="4795"/>
                </a:moveTo>
                <a:lnTo>
                  <a:pt x="11983" y="4795"/>
                </a:lnTo>
                <a:cubicBezTo>
                  <a:pt x="11986" y="4802"/>
                  <a:pt x="11989" y="4809"/>
                  <a:pt x="11995" y="4814"/>
                </a:cubicBezTo>
                <a:lnTo>
                  <a:pt x="11995" y="4814"/>
                </a:lnTo>
                <a:cubicBezTo>
                  <a:pt x="11987" y="4807"/>
                  <a:pt x="11983" y="4799"/>
                  <a:pt x="11983" y="4795"/>
                </a:cubicBezTo>
                <a:close/>
                <a:moveTo>
                  <a:pt x="11995" y="4777"/>
                </a:moveTo>
                <a:cubicBezTo>
                  <a:pt x="12007" y="4795"/>
                  <a:pt x="12019" y="4807"/>
                  <a:pt x="12037" y="4819"/>
                </a:cubicBezTo>
                <a:cubicBezTo>
                  <a:pt x="12019" y="4801"/>
                  <a:pt x="12007" y="4795"/>
                  <a:pt x="11995" y="4777"/>
                </a:cubicBezTo>
                <a:close/>
                <a:moveTo>
                  <a:pt x="20064" y="4655"/>
                </a:moveTo>
                <a:cubicBezTo>
                  <a:pt x="20070" y="4659"/>
                  <a:pt x="20077" y="4660"/>
                  <a:pt x="20086" y="4660"/>
                </a:cubicBezTo>
                <a:cubicBezTo>
                  <a:pt x="20101" y="4660"/>
                  <a:pt x="20121" y="4656"/>
                  <a:pt x="20138" y="4656"/>
                </a:cubicBezTo>
                <a:cubicBezTo>
                  <a:pt x="20134" y="4672"/>
                  <a:pt x="20146" y="4688"/>
                  <a:pt x="20156" y="4688"/>
                </a:cubicBezTo>
                <a:cubicBezTo>
                  <a:pt x="20161" y="4688"/>
                  <a:pt x="20166" y="4684"/>
                  <a:pt x="20168" y="4674"/>
                </a:cubicBezTo>
                <a:cubicBezTo>
                  <a:pt x="20173" y="4695"/>
                  <a:pt x="20174" y="4712"/>
                  <a:pt x="20206" y="4712"/>
                </a:cubicBezTo>
                <a:cubicBezTo>
                  <a:pt x="20211" y="4712"/>
                  <a:pt x="20216" y="4711"/>
                  <a:pt x="20223" y="4710"/>
                </a:cubicBezTo>
                <a:cubicBezTo>
                  <a:pt x="20223" y="4704"/>
                  <a:pt x="20241" y="4698"/>
                  <a:pt x="20247" y="4686"/>
                </a:cubicBezTo>
                <a:cubicBezTo>
                  <a:pt x="20247" y="4704"/>
                  <a:pt x="20253" y="4710"/>
                  <a:pt x="20259" y="4717"/>
                </a:cubicBezTo>
                <a:cubicBezTo>
                  <a:pt x="20259" y="4729"/>
                  <a:pt x="20253" y="4729"/>
                  <a:pt x="20253" y="4735"/>
                </a:cubicBezTo>
                <a:cubicBezTo>
                  <a:pt x="20241" y="4771"/>
                  <a:pt x="20223" y="4801"/>
                  <a:pt x="20211" y="4838"/>
                </a:cubicBezTo>
                <a:cubicBezTo>
                  <a:pt x="20168" y="4807"/>
                  <a:pt x="20150" y="4747"/>
                  <a:pt x="20120" y="4710"/>
                </a:cubicBezTo>
                <a:lnTo>
                  <a:pt x="20064" y="4655"/>
                </a:lnTo>
                <a:close/>
                <a:moveTo>
                  <a:pt x="11765" y="4886"/>
                </a:moveTo>
                <a:cubicBezTo>
                  <a:pt x="11771" y="4886"/>
                  <a:pt x="11765" y="4886"/>
                  <a:pt x="11753" y="4892"/>
                </a:cubicBezTo>
                <a:lnTo>
                  <a:pt x="11765" y="4886"/>
                </a:lnTo>
                <a:close/>
                <a:moveTo>
                  <a:pt x="11765" y="4892"/>
                </a:moveTo>
                <a:lnTo>
                  <a:pt x="11765" y="4898"/>
                </a:lnTo>
                <a:lnTo>
                  <a:pt x="11753" y="4898"/>
                </a:lnTo>
                <a:lnTo>
                  <a:pt x="11765" y="4892"/>
                </a:lnTo>
                <a:lnTo>
                  <a:pt x="11765" y="4892"/>
                </a:lnTo>
                <a:cubicBezTo>
                  <a:pt x="11759" y="4895"/>
                  <a:pt x="11759" y="4897"/>
                  <a:pt x="11760" y="4897"/>
                </a:cubicBezTo>
                <a:cubicBezTo>
                  <a:pt x="11762" y="4897"/>
                  <a:pt x="11765" y="4895"/>
                  <a:pt x="11765" y="4892"/>
                </a:cubicBezTo>
                <a:lnTo>
                  <a:pt x="11765" y="4892"/>
                </a:lnTo>
                <a:lnTo>
                  <a:pt x="11765" y="4892"/>
                </a:lnTo>
                <a:close/>
                <a:moveTo>
                  <a:pt x="12195" y="4868"/>
                </a:moveTo>
                <a:lnTo>
                  <a:pt x="12195" y="4868"/>
                </a:lnTo>
                <a:cubicBezTo>
                  <a:pt x="12205" y="4874"/>
                  <a:pt x="12213" y="4886"/>
                  <a:pt x="12218" y="4899"/>
                </a:cubicBezTo>
                <a:lnTo>
                  <a:pt x="12218" y="4899"/>
                </a:lnTo>
                <a:cubicBezTo>
                  <a:pt x="12212" y="4895"/>
                  <a:pt x="12206" y="4892"/>
                  <a:pt x="12201" y="4890"/>
                </a:cubicBezTo>
                <a:lnTo>
                  <a:pt x="12201" y="4890"/>
                </a:lnTo>
                <a:cubicBezTo>
                  <a:pt x="12202" y="4892"/>
                  <a:pt x="12203" y="4893"/>
                  <a:pt x="12203" y="4895"/>
                </a:cubicBezTo>
                <a:lnTo>
                  <a:pt x="12203" y="4895"/>
                </a:lnTo>
                <a:cubicBezTo>
                  <a:pt x="12198" y="4890"/>
                  <a:pt x="12195" y="4886"/>
                  <a:pt x="12195" y="4886"/>
                </a:cubicBezTo>
                <a:lnTo>
                  <a:pt x="12195" y="4886"/>
                </a:lnTo>
                <a:cubicBezTo>
                  <a:pt x="12195" y="4886"/>
                  <a:pt x="12197" y="4887"/>
                  <a:pt x="12201" y="4890"/>
                </a:cubicBezTo>
                <a:lnTo>
                  <a:pt x="12201" y="4890"/>
                </a:lnTo>
                <a:cubicBezTo>
                  <a:pt x="12199" y="4883"/>
                  <a:pt x="12197" y="4876"/>
                  <a:pt x="12195" y="4868"/>
                </a:cubicBezTo>
                <a:close/>
                <a:moveTo>
                  <a:pt x="24860" y="4365"/>
                </a:moveTo>
                <a:cubicBezTo>
                  <a:pt x="24860" y="4377"/>
                  <a:pt x="24879" y="4377"/>
                  <a:pt x="24879" y="4384"/>
                </a:cubicBezTo>
                <a:cubicBezTo>
                  <a:pt x="24885" y="4396"/>
                  <a:pt x="24891" y="4396"/>
                  <a:pt x="24903" y="4396"/>
                </a:cubicBezTo>
                <a:cubicBezTo>
                  <a:pt x="24885" y="4456"/>
                  <a:pt x="24860" y="4505"/>
                  <a:pt x="24848" y="4565"/>
                </a:cubicBezTo>
                <a:cubicBezTo>
                  <a:pt x="24830" y="4620"/>
                  <a:pt x="24842" y="4698"/>
                  <a:pt x="24818" y="4735"/>
                </a:cubicBezTo>
                <a:cubicBezTo>
                  <a:pt x="24788" y="4771"/>
                  <a:pt x="24709" y="4795"/>
                  <a:pt x="24667" y="4801"/>
                </a:cubicBezTo>
                <a:cubicBezTo>
                  <a:pt x="24606" y="4819"/>
                  <a:pt x="24533" y="4819"/>
                  <a:pt x="24473" y="4838"/>
                </a:cubicBezTo>
                <a:cubicBezTo>
                  <a:pt x="24424" y="4856"/>
                  <a:pt x="24382" y="4892"/>
                  <a:pt x="24340" y="4910"/>
                </a:cubicBezTo>
                <a:cubicBezTo>
                  <a:pt x="24328" y="4913"/>
                  <a:pt x="24318" y="4915"/>
                  <a:pt x="24310" y="4915"/>
                </a:cubicBezTo>
                <a:cubicBezTo>
                  <a:pt x="24269" y="4915"/>
                  <a:pt x="24260" y="4880"/>
                  <a:pt x="24255" y="4819"/>
                </a:cubicBezTo>
                <a:lnTo>
                  <a:pt x="24255" y="4819"/>
                </a:lnTo>
                <a:cubicBezTo>
                  <a:pt x="24258" y="4822"/>
                  <a:pt x="24261" y="4823"/>
                  <a:pt x="24264" y="4823"/>
                </a:cubicBezTo>
                <a:cubicBezTo>
                  <a:pt x="24273" y="4823"/>
                  <a:pt x="24274" y="4805"/>
                  <a:pt x="24279" y="4795"/>
                </a:cubicBezTo>
                <a:cubicBezTo>
                  <a:pt x="24285" y="4789"/>
                  <a:pt x="24285" y="4777"/>
                  <a:pt x="24285" y="4771"/>
                </a:cubicBezTo>
                <a:lnTo>
                  <a:pt x="24303" y="4789"/>
                </a:lnTo>
                <a:cubicBezTo>
                  <a:pt x="24303" y="4777"/>
                  <a:pt x="24309" y="4771"/>
                  <a:pt x="24309" y="4765"/>
                </a:cubicBezTo>
                <a:cubicBezTo>
                  <a:pt x="24312" y="4766"/>
                  <a:pt x="24314" y="4767"/>
                  <a:pt x="24316" y="4767"/>
                </a:cubicBezTo>
                <a:cubicBezTo>
                  <a:pt x="24326" y="4767"/>
                  <a:pt x="24335" y="4756"/>
                  <a:pt x="24340" y="4741"/>
                </a:cubicBezTo>
                <a:cubicBezTo>
                  <a:pt x="24343" y="4742"/>
                  <a:pt x="24346" y="4742"/>
                  <a:pt x="24348" y="4742"/>
                </a:cubicBezTo>
                <a:cubicBezTo>
                  <a:pt x="24360" y="4742"/>
                  <a:pt x="24364" y="4731"/>
                  <a:pt x="24364" y="4717"/>
                </a:cubicBezTo>
                <a:cubicBezTo>
                  <a:pt x="24367" y="4721"/>
                  <a:pt x="24371" y="4723"/>
                  <a:pt x="24374" y="4723"/>
                </a:cubicBezTo>
                <a:cubicBezTo>
                  <a:pt x="24384" y="4723"/>
                  <a:pt x="24394" y="4707"/>
                  <a:pt x="24394" y="4698"/>
                </a:cubicBezTo>
                <a:cubicBezTo>
                  <a:pt x="24406" y="4698"/>
                  <a:pt x="24412" y="4680"/>
                  <a:pt x="24412" y="4668"/>
                </a:cubicBezTo>
                <a:cubicBezTo>
                  <a:pt x="24414" y="4669"/>
                  <a:pt x="24417" y="4669"/>
                  <a:pt x="24418" y="4669"/>
                </a:cubicBezTo>
                <a:cubicBezTo>
                  <a:pt x="24439" y="4669"/>
                  <a:pt x="24449" y="4642"/>
                  <a:pt x="24449" y="4626"/>
                </a:cubicBezTo>
                <a:cubicBezTo>
                  <a:pt x="24452" y="4628"/>
                  <a:pt x="24455" y="4629"/>
                  <a:pt x="24458" y="4629"/>
                </a:cubicBezTo>
                <a:cubicBezTo>
                  <a:pt x="24471" y="4629"/>
                  <a:pt x="24479" y="4609"/>
                  <a:pt x="24479" y="4589"/>
                </a:cubicBezTo>
                <a:cubicBezTo>
                  <a:pt x="24483" y="4591"/>
                  <a:pt x="24486" y="4592"/>
                  <a:pt x="24488" y="4592"/>
                </a:cubicBezTo>
                <a:cubicBezTo>
                  <a:pt x="24510" y="4592"/>
                  <a:pt x="24490" y="4528"/>
                  <a:pt x="24485" y="4517"/>
                </a:cubicBezTo>
                <a:cubicBezTo>
                  <a:pt x="24485" y="4517"/>
                  <a:pt x="24479" y="4517"/>
                  <a:pt x="24479" y="4523"/>
                </a:cubicBezTo>
                <a:lnTo>
                  <a:pt x="24479" y="4517"/>
                </a:lnTo>
                <a:lnTo>
                  <a:pt x="24461" y="4517"/>
                </a:lnTo>
                <a:cubicBezTo>
                  <a:pt x="24466" y="4502"/>
                  <a:pt x="24458" y="4491"/>
                  <a:pt x="24446" y="4491"/>
                </a:cubicBezTo>
                <a:cubicBezTo>
                  <a:pt x="24443" y="4491"/>
                  <a:pt x="24440" y="4491"/>
                  <a:pt x="24437" y="4493"/>
                </a:cubicBezTo>
                <a:lnTo>
                  <a:pt x="24437" y="4486"/>
                </a:lnTo>
                <a:cubicBezTo>
                  <a:pt x="24467" y="4468"/>
                  <a:pt x="24491" y="4456"/>
                  <a:pt x="24515" y="4426"/>
                </a:cubicBezTo>
                <a:cubicBezTo>
                  <a:pt x="24521" y="4408"/>
                  <a:pt x="24539" y="4396"/>
                  <a:pt x="24552" y="4371"/>
                </a:cubicBezTo>
                <a:cubicBezTo>
                  <a:pt x="24552" y="4389"/>
                  <a:pt x="24562" y="4421"/>
                  <a:pt x="24574" y="4421"/>
                </a:cubicBezTo>
                <a:cubicBezTo>
                  <a:pt x="24579" y="4421"/>
                  <a:pt x="24583" y="4417"/>
                  <a:pt x="24588" y="4408"/>
                </a:cubicBezTo>
                <a:cubicBezTo>
                  <a:pt x="24588" y="4430"/>
                  <a:pt x="24604" y="4448"/>
                  <a:pt x="24620" y="4448"/>
                </a:cubicBezTo>
                <a:cubicBezTo>
                  <a:pt x="24629" y="4448"/>
                  <a:pt x="24638" y="4442"/>
                  <a:pt x="24642" y="4426"/>
                </a:cubicBezTo>
                <a:cubicBezTo>
                  <a:pt x="24645" y="4441"/>
                  <a:pt x="24658" y="4449"/>
                  <a:pt x="24670" y="4449"/>
                </a:cubicBezTo>
                <a:cubicBezTo>
                  <a:pt x="24682" y="4449"/>
                  <a:pt x="24694" y="4441"/>
                  <a:pt x="24697" y="4426"/>
                </a:cubicBezTo>
                <a:cubicBezTo>
                  <a:pt x="24702" y="4434"/>
                  <a:pt x="24713" y="4438"/>
                  <a:pt x="24725" y="4438"/>
                </a:cubicBezTo>
                <a:cubicBezTo>
                  <a:pt x="24739" y="4438"/>
                  <a:pt x="24754" y="4431"/>
                  <a:pt x="24757" y="4414"/>
                </a:cubicBezTo>
                <a:cubicBezTo>
                  <a:pt x="24762" y="4424"/>
                  <a:pt x="24773" y="4429"/>
                  <a:pt x="24784" y="4429"/>
                </a:cubicBezTo>
                <a:cubicBezTo>
                  <a:pt x="24799" y="4429"/>
                  <a:pt x="24814" y="4419"/>
                  <a:pt x="24818" y="4402"/>
                </a:cubicBezTo>
                <a:cubicBezTo>
                  <a:pt x="24821" y="4402"/>
                  <a:pt x="24823" y="4403"/>
                  <a:pt x="24825" y="4403"/>
                </a:cubicBezTo>
                <a:cubicBezTo>
                  <a:pt x="24845" y="4403"/>
                  <a:pt x="24855" y="4382"/>
                  <a:pt x="24860" y="4365"/>
                </a:cubicBezTo>
                <a:close/>
                <a:moveTo>
                  <a:pt x="11503" y="4865"/>
                </a:moveTo>
                <a:cubicBezTo>
                  <a:pt x="11501" y="4882"/>
                  <a:pt x="11497" y="4903"/>
                  <a:pt x="11492" y="4916"/>
                </a:cubicBezTo>
                <a:lnTo>
                  <a:pt x="11474" y="4916"/>
                </a:lnTo>
                <a:cubicBezTo>
                  <a:pt x="11489" y="4911"/>
                  <a:pt x="11500" y="4890"/>
                  <a:pt x="11503" y="4865"/>
                </a:cubicBezTo>
                <a:close/>
                <a:moveTo>
                  <a:pt x="11474" y="4880"/>
                </a:moveTo>
                <a:cubicBezTo>
                  <a:pt x="11474" y="4892"/>
                  <a:pt x="11468" y="4916"/>
                  <a:pt x="11462" y="4922"/>
                </a:cubicBezTo>
                <a:lnTo>
                  <a:pt x="11450" y="4922"/>
                </a:lnTo>
                <a:cubicBezTo>
                  <a:pt x="11468" y="4910"/>
                  <a:pt x="11474" y="4892"/>
                  <a:pt x="11474" y="4880"/>
                </a:cubicBezTo>
                <a:close/>
                <a:moveTo>
                  <a:pt x="11529" y="4862"/>
                </a:moveTo>
                <a:cubicBezTo>
                  <a:pt x="11529" y="4880"/>
                  <a:pt x="11529" y="4898"/>
                  <a:pt x="11522" y="4922"/>
                </a:cubicBezTo>
                <a:lnTo>
                  <a:pt x="11504" y="4922"/>
                </a:lnTo>
                <a:cubicBezTo>
                  <a:pt x="11510" y="4910"/>
                  <a:pt x="11522" y="4892"/>
                  <a:pt x="11529" y="4862"/>
                </a:cubicBezTo>
                <a:close/>
                <a:moveTo>
                  <a:pt x="11583" y="4910"/>
                </a:moveTo>
                <a:cubicBezTo>
                  <a:pt x="11583" y="4916"/>
                  <a:pt x="11571" y="4922"/>
                  <a:pt x="11571" y="4922"/>
                </a:cubicBezTo>
                <a:cubicBezTo>
                  <a:pt x="11571" y="4916"/>
                  <a:pt x="11583" y="4916"/>
                  <a:pt x="11583" y="4910"/>
                </a:cubicBezTo>
                <a:close/>
                <a:moveTo>
                  <a:pt x="11535" y="4898"/>
                </a:moveTo>
                <a:lnTo>
                  <a:pt x="11535" y="4928"/>
                </a:lnTo>
                <a:cubicBezTo>
                  <a:pt x="11535" y="4922"/>
                  <a:pt x="11529" y="4922"/>
                  <a:pt x="11529" y="4922"/>
                </a:cubicBezTo>
                <a:cubicBezTo>
                  <a:pt x="11535" y="4910"/>
                  <a:pt x="11535" y="4898"/>
                  <a:pt x="11535" y="4898"/>
                </a:cubicBezTo>
                <a:close/>
                <a:moveTo>
                  <a:pt x="11595" y="4916"/>
                </a:moveTo>
                <a:cubicBezTo>
                  <a:pt x="11595" y="4916"/>
                  <a:pt x="11595" y="4922"/>
                  <a:pt x="11589" y="4928"/>
                </a:cubicBezTo>
                <a:cubicBezTo>
                  <a:pt x="11589" y="4922"/>
                  <a:pt x="11595" y="4916"/>
                  <a:pt x="11595" y="4916"/>
                </a:cubicBezTo>
                <a:close/>
                <a:moveTo>
                  <a:pt x="11613" y="4916"/>
                </a:moveTo>
                <a:cubicBezTo>
                  <a:pt x="11613" y="4922"/>
                  <a:pt x="11619" y="4928"/>
                  <a:pt x="11613" y="4928"/>
                </a:cubicBezTo>
                <a:lnTo>
                  <a:pt x="11613" y="4916"/>
                </a:lnTo>
                <a:close/>
                <a:moveTo>
                  <a:pt x="11801" y="4910"/>
                </a:moveTo>
                <a:cubicBezTo>
                  <a:pt x="11801" y="4916"/>
                  <a:pt x="11801" y="4916"/>
                  <a:pt x="11807" y="4916"/>
                </a:cubicBezTo>
                <a:lnTo>
                  <a:pt x="11807" y="4922"/>
                </a:lnTo>
                <a:cubicBezTo>
                  <a:pt x="11801" y="4928"/>
                  <a:pt x="11795" y="4928"/>
                  <a:pt x="11783" y="4928"/>
                </a:cubicBezTo>
                <a:lnTo>
                  <a:pt x="11801" y="4910"/>
                </a:lnTo>
                <a:close/>
                <a:moveTo>
                  <a:pt x="11783" y="4916"/>
                </a:moveTo>
                <a:cubicBezTo>
                  <a:pt x="11783" y="4922"/>
                  <a:pt x="11777" y="4928"/>
                  <a:pt x="11777" y="4934"/>
                </a:cubicBezTo>
                <a:cubicBezTo>
                  <a:pt x="11777" y="4928"/>
                  <a:pt x="11771" y="4928"/>
                  <a:pt x="11771" y="4922"/>
                </a:cubicBezTo>
                <a:lnTo>
                  <a:pt x="11777" y="4916"/>
                </a:lnTo>
                <a:close/>
                <a:moveTo>
                  <a:pt x="11644" y="4922"/>
                </a:moveTo>
                <a:lnTo>
                  <a:pt x="11644" y="4941"/>
                </a:lnTo>
                <a:cubicBezTo>
                  <a:pt x="11631" y="4928"/>
                  <a:pt x="11644" y="4922"/>
                  <a:pt x="11644" y="4922"/>
                </a:cubicBezTo>
                <a:close/>
                <a:moveTo>
                  <a:pt x="11692" y="4922"/>
                </a:moveTo>
                <a:cubicBezTo>
                  <a:pt x="11704" y="4922"/>
                  <a:pt x="11704" y="4928"/>
                  <a:pt x="11704" y="4928"/>
                </a:cubicBezTo>
                <a:lnTo>
                  <a:pt x="11692" y="4941"/>
                </a:lnTo>
                <a:lnTo>
                  <a:pt x="11692" y="4922"/>
                </a:lnTo>
                <a:close/>
                <a:moveTo>
                  <a:pt x="12183" y="4937"/>
                </a:moveTo>
                <a:lnTo>
                  <a:pt x="12183" y="4937"/>
                </a:lnTo>
                <a:cubicBezTo>
                  <a:pt x="12184" y="4938"/>
                  <a:pt x="12184" y="4940"/>
                  <a:pt x="12184" y="4941"/>
                </a:cubicBezTo>
                <a:lnTo>
                  <a:pt x="12184" y="4941"/>
                </a:lnTo>
                <a:cubicBezTo>
                  <a:pt x="12184" y="4940"/>
                  <a:pt x="12184" y="4938"/>
                  <a:pt x="12183" y="4937"/>
                </a:cubicBezTo>
                <a:close/>
                <a:moveTo>
                  <a:pt x="11650" y="4928"/>
                </a:moveTo>
                <a:lnTo>
                  <a:pt x="11650" y="4947"/>
                </a:lnTo>
                <a:lnTo>
                  <a:pt x="11644" y="4947"/>
                </a:lnTo>
                <a:cubicBezTo>
                  <a:pt x="11650" y="4941"/>
                  <a:pt x="11650" y="4941"/>
                  <a:pt x="11650" y="4928"/>
                </a:cubicBezTo>
                <a:close/>
                <a:moveTo>
                  <a:pt x="11740" y="4922"/>
                </a:moveTo>
                <a:cubicBezTo>
                  <a:pt x="11740" y="4922"/>
                  <a:pt x="11740" y="4928"/>
                  <a:pt x="11747" y="4928"/>
                </a:cubicBezTo>
                <a:cubicBezTo>
                  <a:pt x="11740" y="4941"/>
                  <a:pt x="11740" y="4947"/>
                  <a:pt x="11734" y="4947"/>
                </a:cubicBezTo>
                <a:lnTo>
                  <a:pt x="11740" y="4922"/>
                </a:lnTo>
                <a:close/>
                <a:moveTo>
                  <a:pt x="12098" y="4922"/>
                </a:moveTo>
                <a:cubicBezTo>
                  <a:pt x="12098" y="4928"/>
                  <a:pt x="12098" y="4941"/>
                  <a:pt x="12104" y="4947"/>
                </a:cubicBezTo>
                <a:lnTo>
                  <a:pt x="12098" y="4947"/>
                </a:lnTo>
                <a:lnTo>
                  <a:pt x="12098" y="4922"/>
                </a:lnTo>
                <a:close/>
                <a:moveTo>
                  <a:pt x="12134" y="4910"/>
                </a:moveTo>
                <a:lnTo>
                  <a:pt x="12134" y="4910"/>
                </a:lnTo>
                <a:cubicBezTo>
                  <a:pt x="12134" y="4922"/>
                  <a:pt x="12140" y="4928"/>
                  <a:pt x="12140" y="4947"/>
                </a:cubicBezTo>
                <a:cubicBezTo>
                  <a:pt x="12134" y="4928"/>
                  <a:pt x="12134" y="4922"/>
                  <a:pt x="12134" y="4910"/>
                </a:cubicBezTo>
                <a:close/>
                <a:moveTo>
                  <a:pt x="12176" y="4892"/>
                </a:moveTo>
                <a:lnTo>
                  <a:pt x="12176" y="4892"/>
                </a:lnTo>
                <a:cubicBezTo>
                  <a:pt x="12176" y="4892"/>
                  <a:pt x="12199" y="4920"/>
                  <a:pt x="12206" y="4949"/>
                </a:cubicBezTo>
                <a:lnTo>
                  <a:pt x="12206" y="4949"/>
                </a:lnTo>
                <a:cubicBezTo>
                  <a:pt x="12196" y="4935"/>
                  <a:pt x="12185" y="4922"/>
                  <a:pt x="12178" y="4914"/>
                </a:cubicBezTo>
                <a:lnTo>
                  <a:pt x="12178" y="4914"/>
                </a:lnTo>
                <a:cubicBezTo>
                  <a:pt x="12179" y="4920"/>
                  <a:pt x="12181" y="4928"/>
                  <a:pt x="12183" y="4937"/>
                </a:cubicBezTo>
                <a:lnTo>
                  <a:pt x="12183" y="4937"/>
                </a:lnTo>
                <a:cubicBezTo>
                  <a:pt x="12178" y="4919"/>
                  <a:pt x="12170" y="4904"/>
                  <a:pt x="12170" y="4904"/>
                </a:cubicBezTo>
                <a:lnTo>
                  <a:pt x="12170" y="4904"/>
                </a:lnTo>
                <a:cubicBezTo>
                  <a:pt x="12170" y="4904"/>
                  <a:pt x="12173" y="4908"/>
                  <a:pt x="12178" y="4914"/>
                </a:cubicBezTo>
                <a:lnTo>
                  <a:pt x="12178" y="4914"/>
                </a:lnTo>
                <a:cubicBezTo>
                  <a:pt x="12176" y="4901"/>
                  <a:pt x="12176" y="4892"/>
                  <a:pt x="12176" y="4892"/>
                </a:cubicBezTo>
                <a:close/>
                <a:moveTo>
                  <a:pt x="11662" y="4941"/>
                </a:moveTo>
                <a:lnTo>
                  <a:pt x="11662" y="4953"/>
                </a:lnTo>
                <a:lnTo>
                  <a:pt x="11656" y="4953"/>
                </a:lnTo>
                <a:cubicBezTo>
                  <a:pt x="11662" y="4947"/>
                  <a:pt x="11662" y="4941"/>
                  <a:pt x="11662" y="4941"/>
                </a:cubicBezTo>
                <a:close/>
                <a:moveTo>
                  <a:pt x="12280" y="4952"/>
                </a:moveTo>
                <a:lnTo>
                  <a:pt x="12280" y="4952"/>
                </a:lnTo>
                <a:cubicBezTo>
                  <a:pt x="12282" y="4952"/>
                  <a:pt x="12284" y="4953"/>
                  <a:pt x="12285" y="4953"/>
                </a:cubicBezTo>
                <a:cubicBezTo>
                  <a:pt x="12284" y="4953"/>
                  <a:pt x="12282" y="4952"/>
                  <a:pt x="12280" y="4952"/>
                </a:cubicBezTo>
                <a:close/>
                <a:moveTo>
                  <a:pt x="11704" y="4941"/>
                </a:moveTo>
                <a:lnTo>
                  <a:pt x="11704" y="4959"/>
                </a:lnTo>
                <a:cubicBezTo>
                  <a:pt x="11692" y="4959"/>
                  <a:pt x="11686" y="4953"/>
                  <a:pt x="11686" y="4953"/>
                </a:cubicBezTo>
                <a:lnTo>
                  <a:pt x="11686" y="4947"/>
                </a:lnTo>
                <a:cubicBezTo>
                  <a:pt x="11686" y="4947"/>
                  <a:pt x="11692" y="4947"/>
                  <a:pt x="11704" y="4941"/>
                </a:cubicBezTo>
                <a:close/>
                <a:moveTo>
                  <a:pt x="11831" y="4971"/>
                </a:moveTo>
                <a:cubicBezTo>
                  <a:pt x="11831" y="4971"/>
                  <a:pt x="11837" y="4971"/>
                  <a:pt x="11837" y="4977"/>
                </a:cubicBezTo>
                <a:cubicBezTo>
                  <a:pt x="11831" y="4977"/>
                  <a:pt x="11831" y="4971"/>
                  <a:pt x="11831" y="4971"/>
                </a:cubicBezTo>
                <a:close/>
                <a:moveTo>
                  <a:pt x="11801" y="4947"/>
                </a:moveTo>
                <a:lnTo>
                  <a:pt x="11801" y="4959"/>
                </a:lnTo>
                <a:cubicBezTo>
                  <a:pt x="11795" y="4959"/>
                  <a:pt x="11795" y="4971"/>
                  <a:pt x="11795" y="4971"/>
                </a:cubicBezTo>
                <a:lnTo>
                  <a:pt x="11801" y="4971"/>
                </a:lnTo>
                <a:lnTo>
                  <a:pt x="11801" y="4983"/>
                </a:lnTo>
                <a:cubicBezTo>
                  <a:pt x="11801" y="4977"/>
                  <a:pt x="11795" y="4977"/>
                  <a:pt x="11795" y="4971"/>
                </a:cubicBezTo>
                <a:cubicBezTo>
                  <a:pt x="11783" y="4959"/>
                  <a:pt x="11783" y="4953"/>
                  <a:pt x="11777" y="4947"/>
                </a:cubicBezTo>
                <a:close/>
                <a:moveTo>
                  <a:pt x="11922" y="4959"/>
                </a:moveTo>
                <a:lnTo>
                  <a:pt x="11922" y="4977"/>
                </a:lnTo>
                <a:lnTo>
                  <a:pt x="11922" y="4983"/>
                </a:lnTo>
                <a:lnTo>
                  <a:pt x="11916" y="4983"/>
                </a:lnTo>
                <a:lnTo>
                  <a:pt x="11904" y="4977"/>
                </a:lnTo>
                <a:cubicBezTo>
                  <a:pt x="11916" y="4977"/>
                  <a:pt x="11916" y="4977"/>
                  <a:pt x="11916" y="4971"/>
                </a:cubicBezTo>
                <a:cubicBezTo>
                  <a:pt x="11916" y="4971"/>
                  <a:pt x="11922" y="4971"/>
                  <a:pt x="11922" y="4977"/>
                </a:cubicBezTo>
                <a:lnTo>
                  <a:pt x="11922" y="4977"/>
                </a:lnTo>
                <a:cubicBezTo>
                  <a:pt x="11922" y="4971"/>
                  <a:pt x="11916" y="4971"/>
                  <a:pt x="11922" y="4959"/>
                </a:cubicBezTo>
                <a:lnTo>
                  <a:pt x="11922" y="4959"/>
                </a:lnTo>
                <a:cubicBezTo>
                  <a:pt x="11920" y="4963"/>
                  <a:pt x="11919" y="4964"/>
                  <a:pt x="11918" y="4964"/>
                </a:cubicBezTo>
                <a:cubicBezTo>
                  <a:pt x="11917" y="4964"/>
                  <a:pt x="11918" y="4959"/>
                  <a:pt x="11922" y="4959"/>
                </a:cubicBezTo>
                <a:close/>
                <a:moveTo>
                  <a:pt x="11868" y="4971"/>
                </a:moveTo>
                <a:lnTo>
                  <a:pt x="11874" y="5001"/>
                </a:lnTo>
                <a:cubicBezTo>
                  <a:pt x="11868" y="4989"/>
                  <a:pt x="11862" y="4983"/>
                  <a:pt x="11862" y="4977"/>
                </a:cubicBezTo>
                <a:cubicBezTo>
                  <a:pt x="11862" y="4971"/>
                  <a:pt x="11868" y="4971"/>
                  <a:pt x="11868" y="4971"/>
                </a:cubicBezTo>
                <a:close/>
                <a:moveTo>
                  <a:pt x="11722" y="4928"/>
                </a:moveTo>
                <a:cubicBezTo>
                  <a:pt x="11722" y="4940"/>
                  <a:pt x="11722" y="4946"/>
                  <a:pt x="11732" y="4951"/>
                </a:cubicBezTo>
                <a:lnTo>
                  <a:pt x="11732" y="4951"/>
                </a:lnTo>
                <a:cubicBezTo>
                  <a:pt x="11738" y="4949"/>
                  <a:pt x="11742" y="4945"/>
                  <a:pt x="11747" y="4941"/>
                </a:cubicBezTo>
                <a:lnTo>
                  <a:pt x="11747" y="4947"/>
                </a:lnTo>
                <a:cubicBezTo>
                  <a:pt x="11747" y="4947"/>
                  <a:pt x="11747" y="4953"/>
                  <a:pt x="11753" y="4953"/>
                </a:cubicBezTo>
                <a:cubicBezTo>
                  <a:pt x="11771" y="4971"/>
                  <a:pt x="11777" y="4989"/>
                  <a:pt x="11783" y="5007"/>
                </a:cubicBezTo>
                <a:lnTo>
                  <a:pt x="11722" y="4977"/>
                </a:lnTo>
                <a:lnTo>
                  <a:pt x="11722" y="4972"/>
                </a:lnTo>
                <a:lnTo>
                  <a:pt x="11722" y="4972"/>
                </a:lnTo>
                <a:cubicBezTo>
                  <a:pt x="11725" y="4975"/>
                  <a:pt x="11729" y="4977"/>
                  <a:pt x="11734" y="4977"/>
                </a:cubicBezTo>
                <a:lnTo>
                  <a:pt x="11734" y="4953"/>
                </a:lnTo>
                <a:cubicBezTo>
                  <a:pt x="11733" y="4952"/>
                  <a:pt x="11733" y="4952"/>
                  <a:pt x="11732" y="4951"/>
                </a:cubicBezTo>
                <a:lnTo>
                  <a:pt x="11732" y="4951"/>
                </a:lnTo>
                <a:cubicBezTo>
                  <a:pt x="11729" y="4952"/>
                  <a:pt x="11726" y="4953"/>
                  <a:pt x="11722" y="4953"/>
                </a:cubicBezTo>
                <a:lnTo>
                  <a:pt x="11722" y="4972"/>
                </a:lnTo>
                <a:lnTo>
                  <a:pt x="11722" y="4972"/>
                </a:lnTo>
                <a:cubicBezTo>
                  <a:pt x="11718" y="4969"/>
                  <a:pt x="11716" y="4965"/>
                  <a:pt x="11716" y="4965"/>
                </a:cubicBezTo>
                <a:cubicBezTo>
                  <a:pt x="11722" y="4953"/>
                  <a:pt x="11722" y="4934"/>
                  <a:pt x="11722" y="4928"/>
                </a:cubicBezTo>
                <a:close/>
                <a:moveTo>
                  <a:pt x="11886" y="4983"/>
                </a:moveTo>
                <a:cubicBezTo>
                  <a:pt x="11886" y="4983"/>
                  <a:pt x="11892" y="4983"/>
                  <a:pt x="11892" y="4989"/>
                </a:cubicBezTo>
                <a:lnTo>
                  <a:pt x="11892" y="5007"/>
                </a:lnTo>
                <a:cubicBezTo>
                  <a:pt x="11886" y="5007"/>
                  <a:pt x="11886" y="5013"/>
                  <a:pt x="11874" y="5013"/>
                </a:cubicBezTo>
                <a:cubicBezTo>
                  <a:pt x="11886" y="5001"/>
                  <a:pt x="11886" y="4989"/>
                  <a:pt x="11886" y="4983"/>
                </a:cubicBezTo>
                <a:close/>
                <a:moveTo>
                  <a:pt x="20313" y="4717"/>
                </a:moveTo>
                <a:cubicBezTo>
                  <a:pt x="20313" y="4747"/>
                  <a:pt x="20350" y="4759"/>
                  <a:pt x="20380" y="4759"/>
                </a:cubicBezTo>
                <a:cubicBezTo>
                  <a:pt x="20374" y="4771"/>
                  <a:pt x="20368" y="4777"/>
                  <a:pt x="20374" y="4795"/>
                </a:cubicBezTo>
                <a:cubicBezTo>
                  <a:pt x="20380" y="4850"/>
                  <a:pt x="20441" y="4838"/>
                  <a:pt x="20429" y="4892"/>
                </a:cubicBezTo>
                <a:cubicBezTo>
                  <a:pt x="20453" y="4892"/>
                  <a:pt x="20465" y="4910"/>
                  <a:pt x="20459" y="4922"/>
                </a:cubicBezTo>
                <a:cubicBezTo>
                  <a:pt x="20422" y="4922"/>
                  <a:pt x="20422" y="4953"/>
                  <a:pt x="20422" y="4977"/>
                </a:cubicBezTo>
                <a:cubicBezTo>
                  <a:pt x="20418" y="4976"/>
                  <a:pt x="20415" y="4976"/>
                  <a:pt x="20411" y="4976"/>
                </a:cubicBezTo>
                <a:cubicBezTo>
                  <a:pt x="20385" y="4976"/>
                  <a:pt x="20360" y="4992"/>
                  <a:pt x="20350" y="5013"/>
                </a:cubicBezTo>
                <a:cubicBezTo>
                  <a:pt x="20343" y="5009"/>
                  <a:pt x="20333" y="5008"/>
                  <a:pt x="20321" y="5008"/>
                </a:cubicBezTo>
                <a:cubicBezTo>
                  <a:pt x="20308" y="5008"/>
                  <a:pt x="20293" y="5009"/>
                  <a:pt x="20278" y="5009"/>
                </a:cubicBezTo>
                <a:cubicBezTo>
                  <a:pt x="20270" y="5009"/>
                  <a:pt x="20261" y="5009"/>
                  <a:pt x="20253" y="5007"/>
                </a:cubicBezTo>
                <a:lnTo>
                  <a:pt x="20247" y="5007"/>
                </a:lnTo>
                <a:lnTo>
                  <a:pt x="20247" y="4953"/>
                </a:lnTo>
                <a:cubicBezTo>
                  <a:pt x="20247" y="4922"/>
                  <a:pt x="20241" y="4886"/>
                  <a:pt x="20241" y="4856"/>
                </a:cubicBezTo>
                <a:cubicBezTo>
                  <a:pt x="20241" y="4807"/>
                  <a:pt x="20259" y="4765"/>
                  <a:pt x="20283" y="4717"/>
                </a:cubicBezTo>
                <a:cubicBezTo>
                  <a:pt x="20292" y="4723"/>
                  <a:pt x="20297" y="4726"/>
                  <a:pt x="20299" y="4726"/>
                </a:cubicBezTo>
                <a:cubicBezTo>
                  <a:pt x="20301" y="4726"/>
                  <a:pt x="20301" y="4723"/>
                  <a:pt x="20301" y="4717"/>
                </a:cubicBezTo>
                <a:close/>
                <a:moveTo>
                  <a:pt x="11696" y="5004"/>
                </a:moveTo>
                <a:lnTo>
                  <a:pt x="11716" y="5019"/>
                </a:lnTo>
                <a:lnTo>
                  <a:pt x="11698" y="5019"/>
                </a:lnTo>
                <a:cubicBezTo>
                  <a:pt x="11698" y="5015"/>
                  <a:pt x="11697" y="5009"/>
                  <a:pt x="11696" y="5004"/>
                </a:cubicBezTo>
                <a:close/>
                <a:moveTo>
                  <a:pt x="11698" y="4983"/>
                </a:moveTo>
                <a:cubicBezTo>
                  <a:pt x="11710" y="4983"/>
                  <a:pt x="11716" y="4983"/>
                  <a:pt x="11728" y="5001"/>
                </a:cubicBezTo>
                <a:cubicBezTo>
                  <a:pt x="11740" y="5007"/>
                  <a:pt x="11747" y="5007"/>
                  <a:pt x="11753" y="5013"/>
                </a:cubicBezTo>
                <a:cubicBezTo>
                  <a:pt x="11740" y="5013"/>
                  <a:pt x="11734" y="5013"/>
                  <a:pt x="11716" y="5019"/>
                </a:cubicBezTo>
                <a:lnTo>
                  <a:pt x="11698" y="4989"/>
                </a:lnTo>
                <a:lnTo>
                  <a:pt x="11698" y="4983"/>
                </a:lnTo>
                <a:close/>
                <a:moveTo>
                  <a:pt x="11656" y="5001"/>
                </a:moveTo>
                <a:cubicBezTo>
                  <a:pt x="11662" y="5007"/>
                  <a:pt x="11674" y="5013"/>
                  <a:pt x="11680" y="5031"/>
                </a:cubicBezTo>
                <a:lnTo>
                  <a:pt x="11662" y="5031"/>
                </a:lnTo>
                <a:cubicBezTo>
                  <a:pt x="11662" y="5019"/>
                  <a:pt x="11662" y="5013"/>
                  <a:pt x="11656" y="5001"/>
                </a:cubicBezTo>
                <a:close/>
                <a:moveTo>
                  <a:pt x="11843" y="4989"/>
                </a:moveTo>
                <a:cubicBezTo>
                  <a:pt x="11855" y="5001"/>
                  <a:pt x="11868" y="5001"/>
                  <a:pt x="11874" y="5007"/>
                </a:cubicBezTo>
                <a:cubicBezTo>
                  <a:pt x="11868" y="5012"/>
                  <a:pt x="11863" y="5013"/>
                  <a:pt x="11858" y="5017"/>
                </a:cubicBezTo>
                <a:lnTo>
                  <a:pt x="11858" y="5017"/>
                </a:lnTo>
                <a:lnTo>
                  <a:pt x="11843" y="5007"/>
                </a:lnTo>
                <a:lnTo>
                  <a:pt x="11843" y="5007"/>
                </a:lnTo>
                <a:cubicBezTo>
                  <a:pt x="11843" y="5013"/>
                  <a:pt x="11855" y="5019"/>
                  <a:pt x="11855" y="5019"/>
                </a:cubicBezTo>
                <a:cubicBezTo>
                  <a:pt x="11856" y="5018"/>
                  <a:pt x="11857" y="5018"/>
                  <a:pt x="11858" y="5017"/>
                </a:cubicBezTo>
                <a:lnTo>
                  <a:pt x="11858" y="5017"/>
                </a:lnTo>
                <a:lnTo>
                  <a:pt x="11862" y="5019"/>
                </a:lnTo>
                <a:cubicBezTo>
                  <a:pt x="11855" y="5031"/>
                  <a:pt x="11843" y="5031"/>
                  <a:pt x="11837" y="5031"/>
                </a:cubicBezTo>
                <a:cubicBezTo>
                  <a:pt x="11837" y="5031"/>
                  <a:pt x="11837" y="5019"/>
                  <a:pt x="11831" y="5019"/>
                </a:cubicBezTo>
                <a:cubicBezTo>
                  <a:pt x="11837" y="5019"/>
                  <a:pt x="11837" y="5013"/>
                  <a:pt x="11843" y="5007"/>
                </a:cubicBezTo>
                <a:lnTo>
                  <a:pt x="11843" y="4989"/>
                </a:lnTo>
                <a:close/>
                <a:moveTo>
                  <a:pt x="11922" y="5007"/>
                </a:moveTo>
                <a:lnTo>
                  <a:pt x="11916" y="5031"/>
                </a:lnTo>
                <a:lnTo>
                  <a:pt x="11916" y="5007"/>
                </a:lnTo>
                <a:close/>
                <a:moveTo>
                  <a:pt x="11591" y="5047"/>
                </a:moveTo>
                <a:cubicBezTo>
                  <a:pt x="11592" y="5047"/>
                  <a:pt x="11593" y="5047"/>
                  <a:pt x="11595" y="5050"/>
                </a:cubicBezTo>
                <a:cubicBezTo>
                  <a:pt x="11591" y="5050"/>
                  <a:pt x="11590" y="5047"/>
                  <a:pt x="11591" y="5047"/>
                </a:cubicBezTo>
                <a:close/>
                <a:moveTo>
                  <a:pt x="11571" y="5044"/>
                </a:moveTo>
                <a:cubicBezTo>
                  <a:pt x="11571" y="5050"/>
                  <a:pt x="11571" y="5050"/>
                  <a:pt x="11583" y="5062"/>
                </a:cubicBezTo>
                <a:cubicBezTo>
                  <a:pt x="11571" y="5062"/>
                  <a:pt x="11571" y="5050"/>
                  <a:pt x="11571" y="5044"/>
                </a:cubicBezTo>
                <a:close/>
                <a:moveTo>
                  <a:pt x="11904" y="5007"/>
                </a:moveTo>
                <a:cubicBezTo>
                  <a:pt x="11904" y="5019"/>
                  <a:pt x="11904" y="5031"/>
                  <a:pt x="11916" y="5037"/>
                </a:cubicBezTo>
                <a:lnTo>
                  <a:pt x="11904" y="5062"/>
                </a:lnTo>
                <a:cubicBezTo>
                  <a:pt x="11886" y="5062"/>
                  <a:pt x="11862" y="5062"/>
                  <a:pt x="11843" y="5050"/>
                </a:cubicBezTo>
                <a:lnTo>
                  <a:pt x="11843" y="5043"/>
                </a:lnTo>
                <a:cubicBezTo>
                  <a:pt x="11862" y="5037"/>
                  <a:pt x="11874" y="5025"/>
                  <a:pt x="11892" y="5013"/>
                </a:cubicBezTo>
                <a:lnTo>
                  <a:pt x="11898" y="5007"/>
                </a:lnTo>
                <a:close/>
                <a:moveTo>
                  <a:pt x="11934" y="5019"/>
                </a:moveTo>
                <a:cubicBezTo>
                  <a:pt x="11928" y="5031"/>
                  <a:pt x="11928" y="5043"/>
                  <a:pt x="11928" y="5062"/>
                </a:cubicBezTo>
                <a:lnTo>
                  <a:pt x="11904" y="5062"/>
                </a:lnTo>
                <a:cubicBezTo>
                  <a:pt x="11904" y="5062"/>
                  <a:pt x="11916" y="5050"/>
                  <a:pt x="11916" y="5043"/>
                </a:cubicBezTo>
                <a:cubicBezTo>
                  <a:pt x="11922" y="5031"/>
                  <a:pt x="11928" y="5031"/>
                  <a:pt x="11934" y="5019"/>
                </a:cubicBezTo>
                <a:close/>
                <a:moveTo>
                  <a:pt x="11553" y="5062"/>
                </a:moveTo>
                <a:cubicBezTo>
                  <a:pt x="11559" y="5062"/>
                  <a:pt x="11559" y="5062"/>
                  <a:pt x="11559" y="5068"/>
                </a:cubicBezTo>
                <a:cubicBezTo>
                  <a:pt x="11553" y="5068"/>
                  <a:pt x="11553" y="5062"/>
                  <a:pt x="11553" y="5062"/>
                </a:cubicBezTo>
                <a:close/>
                <a:moveTo>
                  <a:pt x="11958" y="5031"/>
                </a:moveTo>
                <a:lnTo>
                  <a:pt x="11958" y="5050"/>
                </a:lnTo>
                <a:lnTo>
                  <a:pt x="11958" y="5068"/>
                </a:lnTo>
                <a:lnTo>
                  <a:pt x="11946" y="5068"/>
                </a:lnTo>
                <a:cubicBezTo>
                  <a:pt x="11946" y="5063"/>
                  <a:pt x="11950" y="5054"/>
                  <a:pt x="11955" y="5048"/>
                </a:cubicBezTo>
                <a:lnTo>
                  <a:pt x="11955" y="5048"/>
                </a:lnTo>
                <a:cubicBezTo>
                  <a:pt x="11955" y="5049"/>
                  <a:pt x="11957" y="5050"/>
                  <a:pt x="11958" y="5050"/>
                </a:cubicBezTo>
                <a:cubicBezTo>
                  <a:pt x="11958" y="5050"/>
                  <a:pt x="11957" y="5048"/>
                  <a:pt x="11956" y="5046"/>
                </a:cubicBezTo>
                <a:lnTo>
                  <a:pt x="11956" y="5046"/>
                </a:lnTo>
                <a:cubicBezTo>
                  <a:pt x="11957" y="5045"/>
                  <a:pt x="11958" y="5044"/>
                  <a:pt x="11958" y="5043"/>
                </a:cubicBezTo>
                <a:cubicBezTo>
                  <a:pt x="11957" y="5043"/>
                  <a:pt x="11955" y="5044"/>
                  <a:pt x="11955" y="5045"/>
                </a:cubicBezTo>
                <a:lnTo>
                  <a:pt x="11955" y="5045"/>
                </a:lnTo>
                <a:cubicBezTo>
                  <a:pt x="11953" y="5043"/>
                  <a:pt x="11952" y="5040"/>
                  <a:pt x="11952" y="5037"/>
                </a:cubicBezTo>
                <a:cubicBezTo>
                  <a:pt x="11952" y="5031"/>
                  <a:pt x="11958" y="5031"/>
                  <a:pt x="11958" y="5031"/>
                </a:cubicBezTo>
                <a:close/>
                <a:moveTo>
                  <a:pt x="11983" y="5062"/>
                </a:moveTo>
                <a:cubicBezTo>
                  <a:pt x="11983" y="5062"/>
                  <a:pt x="11983" y="5068"/>
                  <a:pt x="11977" y="5074"/>
                </a:cubicBezTo>
                <a:lnTo>
                  <a:pt x="11964" y="5074"/>
                </a:lnTo>
                <a:cubicBezTo>
                  <a:pt x="11977" y="5062"/>
                  <a:pt x="11977" y="5062"/>
                  <a:pt x="11983" y="5062"/>
                </a:cubicBezTo>
                <a:close/>
                <a:moveTo>
                  <a:pt x="11989" y="5068"/>
                </a:moveTo>
                <a:lnTo>
                  <a:pt x="11983" y="5074"/>
                </a:lnTo>
                <a:cubicBezTo>
                  <a:pt x="11983" y="5068"/>
                  <a:pt x="11989" y="5068"/>
                  <a:pt x="11989" y="5068"/>
                </a:cubicBezTo>
                <a:close/>
                <a:moveTo>
                  <a:pt x="12007" y="5068"/>
                </a:moveTo>
                <a:cubicBezTo>
                  <a:pt x="12007" y="5068"/>
                  <a:pt x="12007" y="5074"/>
                  <a:pt x="11995" y="5074"/>
                </a:cubicBezTo>
                <a:cubicBezTo>
                  <a:pt x="11995" y="5068"/>
                  <a:pt x="12007" y="5068"/>
                  <a:pt x="12007" y="5068"/>
                </a:cubicBezTo>
                <a:close/>
                <a:moveTo>
                  <a:pt x="12025" y="5068"/>
                </a:moveTo>
                <a:cubicBezTo>
                  <a:pt x="12025" y="5074"/>
                  <a:pt x="12025" y="5074"/>
                  <a:pt x="12019" y="5080"/>
                </a:cubicBezTo>
                <a:cubicBezTo>
                  <a:pt x="12019" y="5074"/>
                  <a:pt x="12025" y="5074"/>
                  <a:pt x="12025" y="5068"/>
                </a:cubicBezTo>
                <a:close/>
                <a:moveTo>
                  <a:pt x="12049" y="5068"/>
                </a:moveTo>
                <a:cubicBezTo>
                  <a:pt x="12049" y="5074"/>
                  <a:pt x="12049" y="5080"/>
                  <a:pt x="12043" y="5080"/>
                </a:cubicBezTo>
                <a:cubicBezTo>
                  <a:pt x="12043" y="5074"/>
                  <a:pt x="12049" y="5068"/>
                  <a:pt x="12049" y="5068"/>
                </a:cubicBezTo>
                <a:close/>
                <a:moveTo>
                  <a:pt x="11504" y="5062"/>
                </a:moveTo>
                <a:cubicBezTo>
                  <a:pt x="11510" y="5068"/>
                  <a:pt x="11522" y="5074"/>
                  <a:pt x="11522" y="5080"/>
                </a:cubicBezTo>
                <a:cubicBezTo>
                  <a:pt x="11522" y="5080"/>
                  <a:pt x="11510" y="5080"/>
                  <a:pt x="11510" y="5092"/>
                </a:cubicBezTo>
                <a:cubicBezTo>
                  <a:pt x="11510" y="5074"/>
                  <a:pt x="11510" y="5068"/>
                  <a:pt x="11504" y="5062"/>
                </a:cubicBezTo>
                <a:close/>
                <a:moveTo>
                  <a:pt x="11740" y="5037"/>
                </a:moveTo>
                <a:lnTo>
                  <a:pt x="11728" y="5043"/>
                </a:lnTo>
                <a:lnTo>
                  <a:pt x="11728" y="5063"/>
                </a:lnTo>
                <a:lnTo>
                  <a:pt x="11728" y="5063"/>
                </a:lnTo>
                <a:cubicBezTo>
                  <a:pt x="11726" y="5063"/>
                  <a:pt x="11724" y="5062"/>
                  <a:pt x="11721" y="5062"/>
                </a:cubicBezTo>
                <a:lnTo>
                  <a:pt x="11721" y="5062"/>
                </a:lnTo>
                <a:lnTo>
                  <a:pt x="11728" y="5068"/>
                </a:lnTo>
                <a:lnTo>
                  <a:pt x="11728" y="5063"/>
                </a:lnTo>
                <a:lnTo>
                  <a:pt x="11728" y="5063"/>
                </a:lnTo>
                <a:cubicBezTo>
                  <a:pt x="11734" y="5064"/>
                  <a:pt x="11738" y="5065"/>
                  <a:pt x="11740" y="5068"/>
                </a:cubicBezTo>
                <a:cubicBezTo>
                  <a:pt x="11740" y="5074"/>
                  <a:pt x="11740" y="5074"/>
                  <a:pt x="11747" y="5080"/>
                </a:cubicBezTo>
                <a:cubicBezTo>
                  <a:pt x="11747" y="5080"/>
                  <a:pt x="11740" y="5080"/>
                  <a:pt x="11740" y="5092"/>
                </a:cubicBezTo>
                <a:cubicBezTo>
                  <a:pt x="11722" y="5074"/>
                  <a:pt x="11710" y="5068"/>
                  <a:pt x="11704" y="5062"/>
                </a:cubicBezTo>
                <a:cubicBezTo>
                  <a:pt x="11709" y="5062"/>
                  <a:pt x="11715" y="5062"/>
                  <a:pt x="11721" y="5062"/>
                </a:cubicBezTo>
                <a:lnTo>
                  <a:pt x="11721" y="5062"/>
                </a:lnTo>
                <a:lnTo>
                  <a:pt x="11698" y="5043"/>
                </a:lnTo>
                <a:cubicBezTo>
                  <a:pt x="11704" y="5043"/>
                  <a:pt x="11710" y="5037"/>
                  <a:pt x="11716" y="5037"/>
                </a:cubicBezTo>
                <a:close/>
                <a:moveTo>
                  <a:pt x="12073" y="5074"/>
                </a:moveTo>
                <a:lnTo>
                  <a:pt x="12073" y="5074"/>
                </a:lnTo>
                <a:cubicBezTo>
                  <a:pt x="12067" y="5080"/>
                  <a:pt x="12067" y="5092"/>
                  <a:pt x="12067" y="5092"/>
                </a:cubicBezTo>
                <a:cubicBezTo>
                  <a:pt x="12067" y="5080"/>
                  <a:pt x="12067" y="5080"/>
                  <a:pt x="12073" y="5074"/>
                </a:cubicBezTo>
                <a:close/>
                <a:moveTo>
                  <a:pt x="12079" y="5098"/>
                </a:moveTo>
                <a:cubicBezTo>
                  <a:pt x="12083" y="5101"/>
                  <a:pt x="12083" y="5102"/>
                  <a:pt x="12082" y="5102"/>
                </a:cubicBezTo>
                <a:cubicBezTo>
                  <a:pt x="12081" y="5102"/>
                  <a:pt x="12079" y="5101"/>
                  <a:pt x="12079" y="5098"/>
                </a:cubicBezTo>
                <a:close/>
                <a:moveTo>
                  <a:pt x="11480" y="5043"/>
                </a:moveTo>
                <a:lnTo>
                  <a:pt x="11480" y="5043"/>
                </a:lnTo>
                <a:cubicBezTo>
                  <a:pt x="11492" y="5062"/>
                  <a:pt x="11498" y="5080"/>
                  <a:pt x="11504" y="5098"/>
                </a:cubicBezTo>
                <a:cubicBezTo>
                  <a:pt x="11498" y="5098"/>
                  <a:pt x="11498" y="5104"/>
                  <a:pt x="11492" y="5104"/>
                </a:cubicBezTo>
                <a:cubicBezTo>
                  <a:pt x="11492" y="5092"/>
                  <a:pt x="11492" y="5068"/>
                  <a:pt x="11480" y="5043"/>
                </a:cubicBezTo>
                <a:close/>
                <a:moveTo>
                  <a:pt x="11680" y="5074"/>
                </a:moveTo>
                <a:cubicBezTo>
                  <a:pt x="11692" y="5074"/>
                  <a:pt x="11710" y="5080"/>
                  <a:pt x="11722" y="5092"/>
                </a:cubicBezTo>
                <a:cubicBezTo>
                  <a:pt x="11716" y="5098"/>
                  <a:pt x="11716" y="5098"/>
                  <a:pt x="11716" y="5104"/>
                </a:cubicBezTo>
                <a:cubicBezTo>
                  <a:pt x="11704" y="5098"/>
                  <a:pt x="11692" y="5092"/>
                  <a:pt x="11680" y="5074"/>
                </a:cubicBezTo>
                <a:close/>
                <a:moveTo>
                  <a:pt x="11904" y="5103"/>
                </a:moveTo>
                <a:lnTo>
                  <a:pt x="11904" y="5103"/>
                </a:lnTo>
                <a:cubicBezTo>
                  <a:pt x="11901" y="5104"/>
                  <a:pt x="11899" y="5104"/>
                  <a:pt x="11898" y="5104"/>
                </a:cubicBezTo>
                <a:cubicBezTo>
                  <a:pt x="11898" y="5105"/>
                  <a:pt x="11898" y="5106"/>
                  <a:pt x="11898" y="5106"/>
                </a:cubicBezTo>
                <a:lnTo>
                  <a:pt x="11898" y="5106"/>
                </a:lnTo>
                <a:lnTo>
                  <a:pt x="11904" y="5103"/>
                </a:lnTo>
                <a:close/>
                <a:moveTo>
                  <a:pt x="11892" y="5074"/>
                </a:moveTo>
                <a:cubicBezTo>
                  <a:pt x="11904" y="5074"/>
                  <a:pt x="11922" y="5074"/>
                  <a:pt x="11922" y="5080"/>
                </a:cubicBezTo>
                <a:lnTo>
                  <a:pt x="11922" y="5092"/>
                </a:lnTo>
                <a:lnTo>
                  <a:pt x="11904" y="5103"/>
                </a:lnTo>
                <a:lnTo>
                  <a:pt x="11904" y="5103"/>
                </a:lnTo>
                <a:cubicBezTo>
                  <a:pt x="11910" y="5101"/>
                  <a:pt x="11919" y="5098"/>
                  <a:pt x="11928" y="5098"/>
                </a:cubicBezTo>
                <a:lnTo>
                  <a:pt x="11946" y="5098"/>
                </a:lnTo>
                <a:cubicBezTo>
                  <a:pt x="11934" y="5098"/>
                  <a:pt x="11922" y="5110"/>
                  <a:pt x="11916" y="5116"/>
                </a:cubicBezTo>
                <a:cubicBezTo>
                  <a:pt x="11906" y="5111"/>
                  <a:pt x="11900" y="5110"/>
                  <a:pt x="11898" y="5106"/>
                </a:cubicBezTo>
                <a:lnTo>
                  <a:pt x="11898" y="5106"/>
                </a:lnTo>
                <a:lnTo>
                  <a:pt x="11892" y="5110"/>
                </a:lnTo>
                <a:cubicBezTo>
                  <a:pt x="11886" y="5092"/>
                  <a:pt x="11868" y="5080"/>
                  <a:pt x="11862" y="5074"/>
                </a:cubicBezTo>
                <a:close/>
                <a:moveTo>
                  <a:pt x="11462" y="5044"/>
                </a:moveTo>
                <a:cubicBezTo>
                  <a:pt x="11474" y="5068"/>
                  <a:pt x="11480" y="5098"/>
                  <a:pt x="11480" y="5110"/>
                </a:cubicBezTo>
                <a:cubicBezTo>
                  <a:pt x="11474" y="5110"/>
                  <a:pt x="11474" y="5122"/>
                  <a:pt x="11468" y="5122"/>
                </a:cubicBezTo>
                <a:cubicBezTo>
                  <a:pt x="11474" y="5098"/>
                  <a:pt x="11474" y="5068"/>
                  <a:pt x="11462" y="5044"/>
                </a:cubicBezTo>
                <a:close/>
                <a:moveTo>
                  <a:pt x="12110" y="5092"/>
                </a:moveTo>
                <a:lnTo>
                  <a:pt x="12110" y="5122"/>
                </a:lnTo>
                <a:cubicBezTo>
                  <a:pt x="12110" y="5122"/>
                  <a:pt x="12104" y="5122"/>
                  <a:pt x="12104" y="5110"/>
                </a:cubicBezTo>
                <a:cubicBezTo>
                  <a:pt x="12104" y="5098"/>
                  <a:pt x="12104" y="5092"/>
                  <a:pt x="12110" y="5092"/>
                </a:cubicBezTo>
                <a:close/>
                <a:moveTo>
                  <a:pt x="11874" y="5104"/>
                </a:moveTo>
                <a:lnTo>
                  <a:pt x="11886" y="5110"/>
                </a:lnTo>
                <a:cubicBezTo>
                  <a:pt x="11892" y="5122"/>
                  <a:pt x="11892" y="5128"/>
                  <a:pt x="11892" y="5128"/>
                </a:cubicBezTo>
                <a:lnTo>
                  <a:pt x="11874" y="5128"/>
                </a:lnTo>
                <a:lnTo>
                  <a:pt x="11874" y="5104"/>
                </a:lnTo>
                <a:close/>
                <a:moveTo>
                  <a:pt x="12140" y="5068"/>
                </a:moveTo>
                <a:cubicBezTo>
                  <a:pt x="12134" y="5086"/>
                  <a:pt x="12134" y="5110"/>
                  <a:pt x="12134" y="5128"/>
                </a:cubicBezTo>
                <a:cubicBezTo>
                  <a:pt x="12134" y="5128"/>
                  <a:pt x="12128" y="5128"/>
                  <a:pt x="12128" y="5116"/>
                </a:cubicBezTo>
                <a:cubicBezTo>
                  <a:pt x="12128" y="5104"/>
                  <a:pt x="12134" y="5080"/>
                  <a:pt x="12140" y="5068"/>
                </a:cubicBezTo>
                <a:close/>
                <a:moveTo>
                  <a:pt x="11455" y="5109"/>
                </a:moveTo>
                <a:cubicBezTo>
                  <a:pt x="11457" y="5116"/>
                  <a:pt x="11459" y="5122"/>
                  <a:pt x="11462" y="5128"/>
                </a:cubicBezTo>
                <a:cubicBezTo>
                  <a:pt x="11462" y="5128"/>
                  <a:pt x="11454" y="5128"/>
                  <a:pt x="11451" y="5131"/>
                </a:cubicBezTo>
                <a:lnTo>
                  <a:pt x="11451" y="5131"/>
                </a:lnTo>
                <a:cubicBezTo>
                  <a:pt x="11454" y="5125"/>
                  <a:pt x="11455" y="5117"/>
                  <a:pt x="11455" y="5109"/>
                </a:cubicBezTo>
                <a:close/>
                <a:moveTo>
                  <a:pt x="11946" y="5110"/>
                </a:moveTo>
                <a:cubicBezTo>
                  <a:pt x="11946" y="5122"/>
                  <a:pt x="11934" y="5128"/>
                  <a:pt x="11928" y="5134"/>
                </a:cubicBezTo>
                <a:cubicBezTo>
                  <a:pt x="11922" y="5134"/>
                  <a:pt x="11922" y="5128"/>
                  <a:pt x="11916" y="5128"/>
                </a:cubicBezTo>
                <a:cubicBezTo>
                  <a:pt x="11922" y="5122"/>
                  <a:pt x="11934" y="5122"/>
                  <a:pt x="11946" y="5110"/>
                </a:cubicBezTo>
                <a:close/>
                <a:moveTo>
                  <a:pt x="11868" y="5134"/>
                </a:moveTo>
                <a:cubicBezTo>
                  <a:pt x="11874" y="5134"/>
                  <a:pt x="11886" y="5140"/>
                  <a:pt x="11886" y="5140"/>
                </a:cubicBezTo>
                <a:lnTo>
                  <a:pt x="11868" y="5140"/>
                </a:lnTo>
                <a:lnTo>
                  <a:pt x="11868" y="5134"/>
                </a:lnTo>
                <a:close/>
                <a:moveTo>
                  <a:pt x="12522" y="5176"/>
                </a:moveTo>
                <a:lnTo>
                  <a:pt x="12522" y="5176"/>
                </a:lnTo>
                <a:cubicBezTo>
                  <a:pt x="12524" y="5176"/>
                  <a:pt x="12526" y="5177"/>
                  <a:pt x="12528" y="5177"/>
                </a:cubicBezTo>
                <a:cubicBezTo>
                  <a:pt x="12527" y="5177"/>
                  <a:pt x="12525" y="5176"/>
                  <a:pt x="12522" y="5176"/>
                </a:cubicBezTo>
                <a:close/>
                <a:moveTo>
                  <a:pt x="11985" y="5190"/>
                </a:moveTo>
                <a:cubicBezTo>
                  <a:pt x="11986" y="5190"/>
                  <a:pt x="11986" y="5192"/>
                  <a:pt x="11983" y="5195"/>
                </a:cubicBezTo>
                <a:cubicBezTo>
                  <a:pt x="11983" y="5192"/>
                  <a:pt x="11984" y="5190"/>
                  <a:pt x="11985" y="5190"/>
                </a:cubicBezTo>
                <a:close/>
                <a:moveTo>
                  <a:pt x="11987" y="5192"/>
                </a:moveTo>
                <a:cubicBezTo>
                  <a:pt x="11988" y="5192"/>
                  <a:pt x="11987" y="5195"/>
                  <a:pt x="11983" y="5195"/>
                </a:cubicBezTo>
                <a:cubicBezTo>
                  <a:pt x="11985" y="5193"/>
                  <a:pt x="11986" y="5192"/>
                  <a:pt x="11987" y="5192"/>
                </a:cubicBezTo>
                <a:close/>
                <a:moveTo>
                  <a:pt x="10705" y="5219"/>
                </a:moveTo>
                <a:cubicBezTo>
                  <a:pt x="10705" y="5220"/>
                  <a:pt x="10705" y="5220"/>
                  <a:pt x="10705" y="5221"/>
                </a:cubicBezTo>
                <a:lnTo>
                  <a:pt x="10705" y="5221"/>
                </a:lnTo>
                <a:cubicBezTo>
                  <a:pt x="10705" y="5220"/>
                  <a:pt x="10705" y="5220"/>
                  <a:pt x="10705" y="5219"/>
                </a:cubicBezTo>
                <a:close/>
                <a:moveTo>
                  <a:pt x="11831" y="5201"/>
                </a:moveTo>
                <a:cubicBezTo>
                  <a:pt x="11843" y="5201"/>
                  <a:pt x="11855" y="5201"/>
                  <a:pt x="11862" y="5207"/>
                </a:cubicBezTo>
                <a:cubicBezTo>
                  <a:pt x="11841" y="5211"/>
                  <a:pt x="11823" y="5216"/>
                  <a:pt x="11808" y="5221"/>
                </a:cubicBezTo>
                <a:lnTo>
                  <a:pt x="11808" y="5221"/>
                </a:lnTo>
                <a:cubicBezTo>
                  <a:pt x="11815" y="5217"/>
                  <a:pt x="11823" y="5209"/>
                  <a:pt x="11831" y="5201"/>
                </a:cubicBezTo>
                <a:close/>
                <a:moveTo>
                  <a:pt x="12013" y="5219"/>
                </a:moveTo>
                <a:cubicBezTo>
                  <a:pt x="12013" y="5219"/>
                  <a:pt x="12013" y="5225"/>
                  <a:pt x="12007" y="5225"/>
                </a:cubicBezTo>
                <a:cubicBezTo>
                  <a:pt x="12007" y="5219"/>
                  <a:pt x="12013" y="5219"/>
                  <a:pt x="12013" y="5219"/>
                </a:cubicBezTo>
                <a:close/>
                <a:moveTo>
                  <a:pt x="25320" y="4626"/>
                </a:moveTo>
                <a:cubicBezTo>
                  <a:pt x="25314" y="4650"/>
                  <a:pt x="25308" y="4680"/>
                  <a:pt x="25333" y="4680"/>
                </a:cubicBezTo>
                <a:cubicBezTo>
                  <a:pt x="25302" y="4686"/>
                  <a:pt x="25302" y="4741"/>
                  <a:pt x="25339" y="4747"/>
                </a:cubicBezTo>
                <a:cubicBezTo>
                  <a:pt x="25333" y="4763"/>
                  <a:pt x="25319" y="4811"/>
                  <a:pt x="25335" y="4811"/>
                </a:cubicBezTo>
                <a:cubicBezTo>
                  <a:pt x="25338" y="4811"/>
                  <a:pt x="25341" y="4810"/>
                  <a:pt x="25345" y="4807"/>
                </a:cubicBezTo>
                <a:cubicBezTo>
                  <a:pt x="25345" y="4833"/>
                  <a:pt x="25360" y="4856"/>
                  <a:pt x="25380" y="4856"/>
                </a:cubicBezTo>
                <a:cubicBezTo>
                  <a:pt x="25388" y="4856"/>
                  <a:pt x="25397" y="4852"/>
                  <a:pt x="25405" y="4844"/>
                </a:cubicBezTo>
                <a:cubicBezTo>
                  <a:pt x="25409" y="4860"/>
                  <a:pt x="25429" y="4876"/>
                  <a:pt x="25446" y="4876"/>
                </a:cubicBezTo>
                <a:cubicBezTo>
                  <a:pt x="25454" y="4876"/>
                  <a:pt x="25462" y="4872"/>
                  <a:pt x="25466" y="4862"/>
                </a:cubicBezTo>
                <a:cubicBezTo>
                  <a:pt x="25477" y="4873"/>
                  <a:pt x="25496" y="4889"/>
                  <a:pt x="25511" y="4889"/>
                </a:cubicBezTo>
                <a:cubicBezTo>
                  <a:pt x="25520" y="4889"/>
                  <a:pt x="25528" y="4884"/>
                  <a:pt x="25532" y="4868"/>
                </a:cubicBezTo>
                <a:cubicBezTo>
                  <a:pt x="25540" y="4884"/>
                  <a:pt x="25551" y="4900"/>
                  <a:pt x="25563" y="4900"/>
                </a:cubicBezTo>
                <a:cubicBezTo>
                  <a:pt x="25569" y="4900"/>
                  <a:pt x="25575" y="4896"/>
                  <a:pt x="25581" y="4886"/>
                </a:cubicBezTo>
                <a:cubicBezTo>
                  <a:pt x="25581" y="4898"/>
                  <a:pt x="25587" y="4910"/>
                  <a:pt x="25605" y="4910"/>
                </a:cubicBezTo>
                <a:cubicBezTo>
                  <a:pt x="25611" y="4898"/>
                  <a:pt x="25611" y="4898"/>
                  <a:pt x="25611" y="4892"/>
                </a:cubicBezTo>
                <a:cubicBezTo>
                  <a:pt x="25617" y="4892"/>
                  <a:pt x="25617" y="4898"/>
                  <a:pt x="25623" y="4898"/>
                </a:cubicBezTo>
                <a:cubicBezTo>
                  <a:pt x="25617" y="4898"/>
                  <a:pt x="25611" y="4898"/>
                  <a:pt x="25605" y="4910"/>
                </a:cubicBezTo>
                <a:cubicBezTo>
                  <a:pt x="25587" y="4916"/>
                  <a:pt x="25581" y="4922"/>
                  <a:pt x="25575" y="4922"/>
                </a:cubicBezTo>
                <a:cubicBezTo>
                  <a:pt x="25599" y="4959"/>
                  <a:pt x="25605" y="5007"/>
                  <a:pt x="25581" y="5037"/>
                </a:cubicBezTo>
                <a:cubicBezTo>
                  <a:pt x="25574" y="5036"/>
                  <a:pt x="25568" y="5035"/>
                  <a:pt x="25562" y="5035"/>
                </a:cubicBezTo>
                <a:cubicBezTo>
                  <a:pt x="25485" y="5035"/>
                  <a:pt x="25450" y="5137"/>
                  <a:pt x="25405" y="5171"/>
                </a:cubicBezTo>
                <a:cubicBezTo>
                  <a:pt x="25387" y="5189"/>
                  <a:pt x="25345" y="5213"/>
                  <a:pt x="25327" y="5231"/>
                </a:cubicBezTo>
                <a:cubicBezTo>
                  <a:pt x="25150" y="5211"/>
                  <a:pt x="24970" y="5197"/>
                  <a:pt x="24792" y="5197"/>
                </a:cubicBezTo>
                <a:cubicBezTo>
                  <a:pt x="24605" y="5197"/>
                  <a:pt x="24420" y="5212"/>
                  <a:pt x="24243" y="5249"/>
                </a:cubicBezTo>
                <a:cubicBezTo>
                  <a:pt x="24267" y="5219"/>
                  <a:pt x="24285" y="5195"/>
                  <a:pt x="24303" y="5165"/>
                </a:cubicBezTo>
                <a:cubicBezTo>
                  <a:pt x="24370" y="5031"/>
                  <a:pt x="24418" y="5007"/>
                  <a:pt x="24576" y="4995"/>
                </a:cubicBezTo>
                <a:cubicBezTo>
                  <a:pt x="24679" y="4989"/>
                  <a:pt x="24763" y="4965"/>
                  <a:pt x="24848" y="4904"/>
                </a:cubicBezTo>
                <a:cubicBezTo>
                  <a:pt x="24927" y="4844"/>
                  <a:pt x="24975" y="4801"/>
                  <a:pt x="25042" y="4735"/>
                </a:cubicBezTo>
                <a:cubicBezTo>
                  <a:pt x="25115" y="4662"/>
                  <a:pt x="25224" y="4644"/>
                  <a:pt x="25320" y="4626"/>
                </a:cubicBezTo>
                <a:close/>
                <a:moveTo>
                  <a:pt x="12043" y="5237"/>
                </a:moveTo>
                <a:cubicBezTo>
                  <a:pt x="12043" y="5249"/>
                  <a:pt x="12037" y="5255"/>
                  <a:pt x="12025" y="5261"/>
                </a:cubicBezTo>
                <a:cubicBezTo>
                  <a:pt x="12025" y="5261"/>
                  <a:pt x="12025" y="5255"/>
                  <a:pt x="12019" y="5255"/>
                </a:cubicBezTo>
                <a:cubicBezTo>
                  <a:pt x="12025" y="5249"/>
                  <a:pt x="12037" y="5237"/>
                  <a:pt x="12043" y="5237"/>
                </a:cubicBezTo>
                <a:close/>
                <a:moveTo>
                  <a:pt x="12063" y="5256"/>
                </a:moveTo>
                <a:cubicBezTo>
                  <a:pt x="12052" y="5268"/>
                  <a:pt x="12047" y="5283"/>
                  <a:pt x="12043" y="5292"/>
                </a:cubicBezTo>
                <a:cubicBezTo>
                  <a:pt x="12043" y="5286"/>
                  <a:pt x="12037" y="5280"/>
                  <a:pt x="12037" y="5280"/>
                </a:cubicBezTo>
                <a:cubicBezTo>
                  <a:pt x="12044" y="5269"/>
                  <a:pt x="12054" y="5262"/>
                  <a:pt x="12063" y="5256"/>
                </a:cubicBezTo>
                <a:close/>
                <a:moveTo>
                  <a:pt x="12098" y="5255"/>
                </a:moveTo>
                <a:lnTo>
                  <a:pt x="12098" y="5255"/>
                </a:lnTo>
                <a:cubicBezTo>
                  <a:pt x="12077" y="5270"/>
                  <a:pt x="12057" y="5294"/>
                  <a:pt x="12048" y="5308"/>
                </a:cubicBezTo>
                <a:lnTo>
                  <a:pt x="12048" y="5308"/>
                </a:lnTo>
                <a:cubicBezTo>
                  <a:pt x="12048" y="5306"/>
                  <a:pt x="12047" y="5304"/>
                  <a:pt x="12043" y="5304"/>
                </a:cubicBezTo>
                <a:cubicBezTo>
                  <a:pt x="12055" y="5286"/>
                  <a:pt x="12079" y="5261"/>
                  <a:pt x="12098" y="5255"/>
                </a:cubicBezTo>
                <a:close/>
                <a:moveTo>
                  <a:pt x="12116" y="5267"/>
                </a:moveTo>
                <a:lnTo>
                  <a:pt x="12116" y="5267"/>
                </a:lnTo>
                <a:cubicBezTo>
                  <a:pt x="12098" y="5286"/>
                  <a:pt x="12073" y="5310"/>
                  <a:pt x="12055" y="5334"/>
                </a:cubicBezTo>
                <a:lnTo>
                  <a:pt x="12055" y="5322"/>
                </a:lnTo>
                <a:cubicBezTo>
                  <a:pt x="12073" y="5310"/>
                  <a:pt x="12098" y="5280"/>
                  <a:pt x="12116" y="5267"/>
                </a:cubicBezTo>
                <a:close/>
                <a:moveTo>
                  <a:pt x="11044" y="5322"/>
                </a:moveTo>
                <a:cubicBezTo>
                  <a:pt x="11042" y="5324"/>
                  <a:pt x="11035" y="5330"/>
                  <a:pt x="11027" y="5335"/>
                </a:cubicBezTo>
                <a:lnTo>
                  <a:pt x="11027" y="5335"/>
                </a:lnTo>
                <a:cubicBezTo>
                  <a:pt x="11036" y="5331"/>
                  <a:pt x="11043" y="5326"/>
                  <a:pt x="11044" y="5322"/>
                </a:cubicBezTo>
                <a:close/>
                <a:moveTo>
                  <a:pt x="10735" y="5370"/>
                </a:moveTo>
                <a:cubicBezTo>
                  <a:pt x="10734" y="5371"/>
                  <a:pt x="10732" y="5371"/>
                  <a:pt x="10730" y="5372"/>
                </a:cubicBezTo>
                <a:lnTo>
                  <a:pt x="10730" y="5372"/>
                </a:lnTo>
                <a:cubicBezTo>
                  <a:pt x="10734" y="5371"/>
                  <a:pt x="10735" y="5370"/>
                  <a:pt x="10735" y="5370"/>
                </a:cubicBezTo>
                <a:close/>
                <a:moveTo>
                  <a:pt x="10915" y="5456"/>
                </a:moveTo>
                <a:cubicBezTo>
                  <a:pt x="10917" y="5457"/>
                  <a:pt x="10919" y="5457"/>
                  <a:pt x="10920" y="5458"/>
                </a:cubicBezTo>
                <a:lnTo>
                  <a:pt x="10920" y="5458"/>
                </a:lnTo>
                <a:cubicBezTo>
                  <a:pt x="10919" y="5457"/>
                  <a:pt x="10917" y="5457"/>
                  <a:pt x="10915" y="5456"/>
                </a:cubicBezTo>
                <a:close/>
                <a:moveTo>
                  <a:pt x="11165" y="5461"/>
                </a:moveTo>
                <a:cubicBezTo>
                  <a:pt x="11169" y="5461"/>
                  <a:pt x="11184" y="5464"/>
                  <a:pt x="11200" y="5466"/>
                </a:cubicBezTo>
                <a:lnTo>
                  <a:pt x="11200" y="5466"/>
                </a:lnTo>
                <a:cubicBezTo>
                  <a:pt x="11200" y="5464"/>
                  <a:pt x="11201" y="5463"/>
                  <a:pt x="11201" y="5461"/>
                </a:cubicBezTo>
                <a:close/>
                <a:moveTo>
                  <a:pt x="11268" y="5376"/>
                </a:moveTo>
                <a:lnTo>
                  <a:pt x="11268" y="5376"/>
                </a:lnTo>
                <a:cubicBezTo>
                  <a:pt x="11262" y="5395"/>
                  <a:pt x="11256" y="5431"/>
                  <a:pt x="11238" y="5461"/>
                </a:cubicBezTo>
                <a:lnTo>
                  <a:pt x="11238" y="5467"/>
                </a:lnTo>
                <a:lnTo>
                  <a:pt x="11232" y="5467"/>
                </a:lnTo>
                <a:lnTo>
                  <a:pt x="11232" y="5461"/>
                </a:lnTo>
                <a:lnTo>
                  <a:pt x="11238" y="5461"/>
                </a:lnTo>
                <a:cubicBezTo>
                  <a:pt x="11238" y="5461"/>
                  <a:pt x="11232" y="5461"/>
                  <a:pt x="11232" y="5455"/>
                </a:cubicBezTo>
                <a:cubicBezTo>
                  <a:pt x="11250" y="5425"/>
                  <a:pt x="11262" y="5383"/>
                  <a:pt x="11268" y="5376"/>
                </a:cubicBezTo>
                <a:close/>
                <a:moveTo>
                  <a:pt x="10920" y="5458"/>
                </a:moveTo>
                <a:cubicBezTo>
                  <a:pt x="10931" y="5462"/>
                  <a:pt x="10941" y="5468"/>
                  <a:pt x="10948" y="5475"/>
                </a:cubicBezTo>
                <a:lnTo>
                  <a:pt x="10948" y="5475"/>
                </a:lnTo>
                <a:cubicBezTo>
                  <a:pt x="10962" y="5474"/>
                  <a:pt x="10976" y="5472"/>
                  <a:pt x="10984" y="5467"/>
                </a:cubicBezTo>
                <a:lnTo>
                  <a:pt x="10984" y="5467"/>
                </a:lnTo>
                <a:cubicBezTo>
                  <a:pt x="10981" y="5468"/>
                  <a:pt x="10978" y="5468"/>
                  <a:pt x="10974" y="5468"/>
                </a:cubicBezTo>
                <a:cubicBezTo>
                  <a:pt x="10959" y="5468"/>
                  <a:pt x="10937" y="5463"/>
                  <a:pt x="10920" y="5458"/>
                </a:cubicBezTo>
                <a:close/>
                <a:moveTo>
                  <a:pt x="11232" y="5473"/>
                </a:moveTo>
                <a:cubicBezTo>
                  <a:pt x="11235" y="5479"/>
                  <a:pt x="11235" y="5482"/>
                  <a:pt x="11233" y="5482"/>
                </a:cubicBezTo>
                <a:cubicBezTo>
                  <a:pt x="11232" y="5482"/>
                  <a:pt x="11229" y="5479"/>
                  <a:pt x="11226" y="5473"/>
                </a:cubicBezTo>
                <a:close/>
                <a:moveTo>
                  <a:pt x="10905" y="5467"/>
                </a:moveTo>
                <a:lnTo>
                  <a:pt x="10916" y="5474"/>
                </a:lnTo>
                <a:lnTo>
                  <a:pt x="10916" y="5474"/>
                </a:lnTo>
                <a:cubicBezTo>
                  <a:pt x="10914" y="5474"/>
                  <a:pt x="10912" y="5474"/>
                  <a:pt x="10910" y="5474"/>
                </a:cubicBezTo>
                <a:lnTo>
                  <a:pt x="10910" y="5474"/>
                </a:lnTo>
                <a:cubicBezTo>
                  <a:pt x="10913" y="5478"/>
                  <a:pt x="10918" y="5484"/>
                  <a:pt x="10923" y="5490"/>
                </a:cubicBezTo>
                <a:lnTo>
                  <a:pt x="10923" y="5490"/>
                </a:lnTo>
                <a:cubicBezTo>
                  <a:pt x="10916" y="5485"/>
                  <a:pt x="10907" y="5480"/>
                  <a:pt x="10899" y="5473"/>
                </a:cubicBezTo>
                <a:cubicBezTo>
                  <a:pt x="10902" y="5473"/>
                  <a:pt x="10906" y="5473"/>
                  <a:pt x="10910" y="5474"/>
                </a:cubicBezTo>
                <a:lnTo>
                  <a:pt x="10910" y="5474"/>
                </a:lnTo>
                <a:cubicBezTo>
                  <a:pt x="10907" y="5470"/>
                  <a:pt x="10905" y="5467"/>
                  <a:pt x="10905" y="5467"/>
                </a:cubicBezTo>
                <a:close/>
                <a:moveTo>
                  <a:pt x="10887" y="5485"/>
                </a:moveTo>
                <a:cubicBezTo>
                  <a:pt x="10889" y="5488"/>
                  <a:pt x="10893" y="5490"/>
                  <a:pt x="10899" y="5494"/>
                </a:cubicBezTo>
                <a:lnTo>
                  <a:pt x="10899" y="5494"/>
                </a:lnTo>
                <a:cubicBezTo>
                  <a:pt x="10896" y="5493"/>
                  <a:pt x="10893" y="5493"/>
                  <a:pt x="10891" y="5492"/>
                </a:cubicBezTo>
                <a:lnTo>
                  <a:pt x="10891" y="5492"/>
                </a:lnTo>
                <a:cubicBezTo>
                  <a:pt x="10892" y="5493"/>
                  <a:pt x="10893" y="5495"/>
                  <a:pt x="10894" y="5496"/>
                </a:cubicBezTo>
                <a:lnTo>
                  <a:pt x="10894" y="5496"/>
                </a:lnTo>
                <a:cubicBezTo>
                  <a:pt x="10890" y="5493"/>
                  <a:pt x="10887" y="5491"/>
                  <a:pt x="10887" y="5491"/>
                </a:cubicBezTo>
                <a:lnTo>
                  <a:pt x="10887" y="5491"/>
                </a:lnTo>
                <a:cubicBezTo>
                  <a:pt x="10887" y="5491"/>
                  <a:pt x="10888" y="5492"/>
                  <a:pt x="10891" y="5492"/>
                </a:cubicBezTo>
                <a:lnTo>
                  <a:pt x="10891" y="5492"/>
                </a:lnTo>
                <a:cubicBezTo>
                  <a:pt x="10890" y="5490"/>
                  <a:pt x="10888" y="5488"/>
                  <a:pt x="10887" y="5485"/>
                </a:cubicBezTo>
                <a:close/>
                <a:moveTo>
                  <a:pt x="11193" y="5488"/>
                </a:moveTo>
                <a:lnTo>
                  <a:pt x="11193" y="5488"/>
                </a:lnTo>
                <a:cubicBezTo>
                  <a:pt x="11186" y="5488"/>
                  <a:pt x="11179" y="5490"/>
                  <a:pt x="11171" y="5491"/>
                </a:cubicBezTo>
                <a:cubicBezTo>
                  <a:pt x="11179" y="5493"/>
                  <a:pt x="11185" y="5495"/>
                  <a:pt x="11191" y="5497"/>
                </a:cubicBezTo>
                <a:lnTo>
                  <a:pt x="11191" y="5497"/>
                </a:lnTo>
                <a:cubicBezTo>
                  <a:pt x="11192" y="5494"/>
                  <a:pt x="11193" y="5491"/>
                  <a:pt x="11193" y="5488"/>
                </a:cubicBezTo>
                <a:close/>
                <a:moveTo>
                  <a:pt x="10932" y="5475"/>
                </a:moveTo>
                <a:cubicBezTo>
                  <a:pt x="10940" y="5483"/>
                  <a:pt x="10947" y="5491"/>
                  <a:pt x="10953" y="5498"/>
                </a:cubicBezTo>
                <a:cubicBezTo>
                  <a:pt x="10959" y="5491"/>
                  <a:pt x="10959" y="5491"/>
                  <a:pt x="10965" y="5491"/>
                </a:cubicBezTo>
                <a:cubicBezTo>
                  <a:pt x="10965" y="5491"/>
                  <a:pt x="10959" y="5483"/>
                  <a:pt x="10948" y="5475"/>
                </a:cubicBezTo>
                <a:lnTo>
                  <a:pt x="10948" y="5475"/>
                </a:lnTo>
                <a:cubicBezTo>
                  <a:pt x="10946" y="5475"/>
                  <a:pt x="10944" y="5475"/>
                  <a:pt x="10941" y="5475"/>
                </a:cubicBezTo>
                <a:cubicBezTo>
                  <a:pt x="10938" y="5475"/>
                  <a:pt x="10935" y="5475"/>
                  <a:pt x="10932" y="5475"/>
                </a:cubicBezTo>
                <a:close/>
                <a:moveTo>
                  <a:pt x="11262" y="5455"/>
                </a:moveTo>
                <a:lnTo>
                  <a:pt x="11262" y="5473"/>
                </a:lnTo>
                <a:cubicBezTo>
                  <a:pt x="11262" y="5491"/>
                  <a:pt x="11262" y="5498"/>
                  <a:pt x="11268" y="5516"/>
                </a:cubicBezTo>
                <a:cubicBezTo>
                  <a:pt x="11262" y="5504"/>
                  <a:pt x="11256" y="5498"/>
                  <a:pt x="11238" y="5491"/>
                </a:cubicBezTo>
                <a:lnTo>
                  <a:pt x="11250" y="5485"/>
                </a:lnTo>
                <a:cubicBezTo>
                  <a:pt x="11256" y="5473"/>
                  <a:pt x="11256" y="5473"/>
                  <a:pt x="11262" y="5473"/>
                </a:cubicBezTo>
                <a:cubicBezTo>
                  <a:pt x="11262" y="5473"/>
                  <a:pt x="11256" y="5473"/>
                  <a:pt x="11256" y="5467"/>
                </a:cubicBezTo>
                <a:cubicBezTo>
                  <a:pt x="11256" y="5461"/>
                  <a:pt x="11262" y="5455"/>
                  <a:pt x="11262" y="5455"/>
                </a:cubicBezTo>
                <a:close/>
                <a:moveTo>
                  <a:pt x="10572" y="5522"/>
                </a:moveTo>
                <a:lnTo>
                  <a:pt x="10572" y="5522"/>
                </a:lnTo>
                <a:cubicBezTo>
                  <a:pt x="10570" y="5523"/>
                  <a:pt x="10569" y="5525"/>
                  <a:pt x="10567" y="5526"/>
                </a:cubicBezTo>
                <a:lnTo>
                  <a:pt x="10567" y="5526"/>
                </a:lnTo>
                <a:cubicBezTo>
                  <a:pt x="10567" y="5526"/>
                  <a:pt x="10567" y="5527"/>
                  <a:pt x="10567" y="5527"/>
                </a:cubicBezTo>
                <a:lnTo>
                  <a:pt x="10567" y="5527"/>
                </a:lnTo>
                <a:cubicBezTo>
                  <a:pt x="10569" y="5525"/>
                  <a:pt x="10570" y="5523"/>
                  <a:pt x="10572" y="5522"/>
                </a:cubicBezTo>
                <a:close/>
                <a:moveTo>
                  <a:pt x="10866" y="5533"/>
                </a:moveTo>
                <a:lnTo>
                  <a:pt x="10875" y="5546"/>
                </a:lnTo>
                <a:cubicBezTo>
                  <a:pt x="10870" y="5546"/>
                  <a:pt x="10869" y="5539"/>
                  <a:pt x="10866" y="5533"/>
                </a:cubicBezTo>
                <a:close/>
                <a:moveTo>
                  <a:pt x="10419" y="5546"/>
                </a:moveTo>
                <a:cubicBezTo>
                  <a:pt x="10416" y="5548"/>
                  <a:pt x="10412" y="5550"/>
                  <a:pt x="10408" y="5552"/>
                </a:cubicBezTo>
                <a:cubicBezTo>
                  <a:pt x="10411" y="5552"/>
                  <a:pt x="10414" y="5550"/>
                  <a:pt x="10419" y="5546"/>
                </a:cubicBezTo>
                <a:close/>
                <a:moveTo>
                  <a:pt x="20150" y="5453"/>
                </a:moveTo>
                <a:lnTo>
                  <a:pt x="20150" y="5555"/>
                </a:lnTo>
                <a:lnTo>
                  <a:pt x="20150" y="5555"/>
                </a:lnTo>
                <a:cubicBezTo>
                  <a:pt x="20122" y="5539"/>
                  <a:pt x="20096" y="5532"/>
                  <a:pt x="20102" y="5504"/>
                </a:cubicBezTo>
                <a:cubicBezTo>
                  <a:pt x="20132" y="5498"/>
                  <a:pt x="20102" y="5485"/>
                  <a:pt x="20120" y="5467"/>
                </a:cubicBezTo>
                <a:cubicBezTo>
                  <a:pt x="20125" y="5462"/>
                  <a:pt x="20135" y="5461"/>
                  <a:pt x="20150" y="5453"/>
                </a:cubicBezTo>
                <a:close/>
                <a:moveTo>
                  <a:pt x="20150" y="5555"/>
                </a:moveTo>
                <a:cubicBezTo>
                  <a:pt x="20152" y="5556"/>
                  <a:pt x="20154" y="5557"/>
                  <a:pt x="20155" y="5558"/>
                </a:cubicBezTo>
                <a:lnTo>
                  <a:pt x="20155" y="5558"/>
                </a:lnTo>
                <a:cubicBezTo>
                  <a:pt x="20156" y="5558"/>
                  <a:pt x="20156" y="5558"/>
                  <a:pt x="20156" y="5558"/>
                </a:cubicBezTo>
                <a:lnTo>
                  <a:pt x="20156" y="5558"/>
                </a:lnTo>
                <a:cubicBezTo>
                  <a:pt x="20156" y="5558"/>
                  <a:pt x="20156" y="5558"/>
                  <a:pt x="20156" y="5558"/>
                </a:cubicBezTo>
                <a:cubicBezTo>
                  <a:pt x="20156" y="5558"/>
                  <a:pt x="20156" y="5558"/>
                  <a:pt x="20155" y="5558"/>
                </a:cubicBezTo>
                <a:lnTo>
                  <a:pt x="20155" y="5558"/>
                </a:lnTo>
                <a:cubicBezTo>
                  <a:pt x="20154" y="5558"/>
                  <a:pt x="20152" y="5558"/>
                  <a:pt x="20150" y="5558"/>
                </a:cubicBezTo>
                <a:lnTo>
                  <a:pt x="20150" y="5555"/>
                </a:lnTo>
                <a:close/>
                <a:moveTo>
                  <a:pt x="10566" y="5534"/>
                </a:moveTo>
                <a:cubicBezTo>
                  <a:pt x="10566" y="5552"/>
                  <a:pt x="10560" y="5558"/>
                  <a:pt x="10542" y="5564"/>
                </a:cubicBezTo>
                <a:cubicBezTo>
                  <a:pt x="10554" y="5558"/>
                  <a:pt x="10566" y="5552"/>
                  <a:pt x="10566" y="5534"/>
                </a:cubicBezTo>
                <a:close/>
                <a:moveTo>
                  <a:pt x="10766" y="5637"/>
                </a:moveTo>
                <a:cubicBezTo>
                  <a:pt x="10772" y="5643"/>
                  <a:pt x="10772" y="5643"/>
                  <a:pt x="10766" y="5643"/>
                </a:cubicBezTo>
                <a:lnTo>
                  <a:pt x="10754" y="5643"/>
                </a:lnTo>
                <a:cubicBezTo>
                  <a:pt x="10754" y="5643"/>
                  <a:pt x="10754" y="5637"/>
                  <a:pt x="10766" y="5637"/>
                </a:cubicBezTo>
                <a:close/>
                <a:moveTo>
                  <a:pt x="10935" y="5637"/>
                </a:moveTo>
                <a:cubicBezTo>
                  <a:pt x="10935" y="5637"/>
                  <a:pt x="10947" y="5643"/>
                  <a:pt x="10935" y="5655"/>
                </a:cubicBezTo>
                <a:lnTo>
                  <a:pt x="10935" y="5637"/>
                </a:lnTo>
                <a:close/>
                <a:moveTo>
                  <a:pt x="10952" y="5644"/>
                </a:moveTo>
                <a:cubicBezTo>
                  <a:pt x="10954" y="5648"/>
                  <a:pt x="10956" y="5651"/>
                  <a:pt x="10958" y="5653"/>
                </a:cubicBezTo>
                <a:lnTo>
                  <a:pt x="10958" y="5653"/>
                </a:lnTo>
                <a:cubicBezTo>
                  <a:pt x="10957" y="5654"/>
                  <a:pt x="10956" y="5655"/>
                  <a:pt x="10953" y="5655"/>
                </a:cubicBezTo>
                <a:cubicBezTo>
                  <a:pt x="10953" y="5652"/>
                  <a:pt x="10953" y="5648"/>
                  <a:pt x="10952" y="5644"/>
                </a:cubicBezTo>
                <a:close/>
                <a:moveTo>
                  <a:pt x="10959" y="5607"/>
                </a:moveTo>
                <a:cubicBezTo>
                  <a:pt x="10959" y="5619"/>
                  <a:pt x="10978" y="5643"/>
                  <a:pt x="10984" y="5655"/>
                </a:cubicBezTo>
                <a:lnTo>
                  <a:pt x="10978" y="5655"/>
                </a:lnTo>
                <a:cubicBezTo>
                  <a:pt x="10965" y="5643"/>
                  <a:pt x="10959" y="5619"/>
                  <a:pt x="10959" y="5607"/>
                </a:cubicBezTo>
                <a:close/>
                <a:moveTo>
                  <a:pt x="10745" y="5653"/>
                </a:moveTo>
                <a:cubicBezTo>
                  <a:pt x="10745" y="5655"/>
                  <a:pt x="10745" y="5657"/>
                  <a:pt x="10745" y="5659"/>
                </a:cubicBezTo>
                <a:lnTo>
                  <a:pt x="10745" y="5659"/>
                </a:lnTo>
                <a:cubicBezTo>
                  <a:pt x="10746" y="5658"/>
                  <a:pt x="10747" y="5657"/>
                  <a:pt x="10748" y="5655"/>
                </a:cubicBezTo>
                <a:lnTo>
                  <a:pt x="10745" y="5653"/>
                </a:lnTo>
                <a:close/>
                <a:moveTo>
                  <a:pt x="10735" y="5643"/>
                </a:moveTo>
                <a:lnTo>
                  <a:pt x="10745" y="5653"/>
                </a:lnTo>
                <a:lnTo>
                  <a:pt x="10745" y="5653"/>
                </a:lnTo>
                <a:cubicBezTo>
                  <a:pt x="10746" y="5651"/>
                  <a:pt x="10746" y="5650"/>
                  <a:pt x="10748" y="5649"/>
                </a:cubicBezTo>
                <a:lnTo>
                  <a:pt x="10754" y="5655"/>
                </a:lnTo>
                <a:lnTo>
                  <a:pt x="10748" y="5667"/>
                </a:lnTo>
                <a:cubicBezTo>
                  <a:pt x="10748" y="5667"/>
                  <a:pt x="10746" y="5663"/>
                  <a:pt x="10745" y="5659"/>
                </a:cubicBezTo>
                <a:lnTo>
                  <a:pt x="10745" y="5659"/>
                </a:lnTo>
                <a:cubicBezTo>
                  <a:pt x="10743" y="5662"/>
                  <a:pt x="10740" y="5664"/>
                  <a:pt x="10738" y="5664"/>
                </a:cubicBezTo>
                <a:cubicBezTo>
                  <a:pt x="10734" y="5664"/>
                  <a:pt x="10729" y="5661"/>
                  <a:pt x="10723" y="5655"/>
                </a:cubicBezTo>
                <a:lnTo>
                  <a:pt x="10723" y="5643"/>
                </a:lnTo>
                <a:close/>
                <a:moveTo>
                  <a:pt x="10808" y="5649"/>
                </a:moveTo>
                <a:cubicBezTo>
                  <a:pt x="10814" y="5655"/>
                  <a:pt x="10814" y="5667"/>
                  <a:pt x="10814" y="5667"/>
                </a:cubicBezTo>
                <a:cubicBezTo>
                  <a:pt x="10814" y="5667"/>
                  <a:pt x="10808" y="5667"/>
                  <a:pt x="10808" y="5655"/>
                </a:cubicBezTo>
                <a:lnTo>
                  <a:pt x="10808" y="5649"/>
                </a:lnTo>
                <a:close/>
                <a:moveTo>
                  <a:pt x="10863" y="5655"/>
                </a:moveTo>
                <a:lnTo>
                  <a:pt x="10863" y="5667"/>
                </a:lnTo>
                <a:lnTo>
                  <a:pt x="10857" y="5667"/>
                </a:lnTo>
                <a:cubicBezTo>
                  <a:pt x="10857" y="5667"/>
                  <a:pt x="10857" y="5655"/>
                  <a:pt x="10863" y="5655"/>
                </a:cubicBezTo>
                <a:close/>
                <a:moveTo>
                  <a:pt x="10481" y="5643"/>
                </a:moveTo>
                <a:cubicBezTo>
                  <a:pt x="10481" y="5649"/>
                  <a:pt x="10481" y="5667"/>
                  <a:pt x="10475" y="5673"/>
                </a:cubicBezTo>
                <a:cubicBezTo>
                  <a:pt x="10475" y="5667"/>
                  <a:pt x="10481" y="5655"/>
                  <a:pt x="10481" y="5643"/>
                </a:cubicBezTo>
                <a:close/>
                <a:moveTo>
                  <a:pt x="10499" y="5649"/>
                </a:moveTo>
                <a:lnTo>
                  <a:pt x="10499" y="5673"/>
                </a:lnTo>
                <a:cubicBezTo>
                  <a:pt x="10493" y="5667"/>
                  <a:pt x="10499" y="5655"/>
                  <a:pt x="10499" y="5649"/>
                </a:cubicBezTo>
                <a:close/>
                <a:moveTo>
                  <a:pt x="10778" y="5655"/>
                </a:moveTo>
                <a:lnTo>
                  <a:pt x="10778" y="5673"/>
                </a:lnTo>
                <a:cubicBezTo>
                  <a:pt x="10778" y="5673"/>
                  <a:pt x="10772" y="5667"/>
                  <a:pt x="10772" y="5655"/>
                </a:cubicBezTo>
                <a:close/>
                <a:moveTo>
                  <a:pt x="10838" y="5667"/>
                </a:moveTo>
                <a:lnTo>
                  <a:pt x="10838" y="5673"/>
                </a:lnTo>
                <a:cubicBezTo>
                  <a:pt x="10832" y="5673"/>
                  <a:pt x="10838" y="5667"/>
                  <a:pt x="10838" y="5667"/>
                </a:cubicBezTo>
                <a:close/>
                <a:moveTo>
                  <a:pt x="10142" y="5668"/>
                </a:moveTo>
                <a:lnTo>
                  <a:pt x="10142" y="5668"/>
                </a:lnTo>
                <a:cubicBezTo>
                  <a:pt x="10136" y="5672"/>
                  <a:pt x="10132" y="5676"/>
                  <a:pt x="10130" y="5679"/>
                </a:cubicBezTo>
                <a:cubicBezTo>
                  <a:pt x="10132" y="5679"/>
                  <a:pt x="10135" y="5675"/>
                  <a:pt x="10142" y="5668"/>
                </a:cubicBezTo>
                <a:close/>
                <a:moveTo>
                  <a:pt x="10814" y="5673"/>
                </a:moveTo>
                <a:cubicBezTo>
                  <a:pt x="10814" y="5673"/>
                  <a:pt x="10814" y="5679"/>
                  <a:pt x="10826" y="5679"/>
                </a:cubicBezTo>
                <a:cubicBezTo>
                  <a:pt x="10814" y="5679"/>
                  <a:pt x="10814" y="5679"/>
                  <a:pt x="10808" y="5685"/>
                </a:cubicBezTo>
                <a:lnTo>
                  <a:pt x="10808" y="5673"/>
                </a:lnTo>
                <a:close/>
                <a:moveTo>
                  <a:pt x="10796" y="5655"/>
                </a:moveTo>
                <a:cubicBezTo>
                  <a:pt x="10796" y="5667"/>
                  <a:pt x="10796" y="5679"/>
                  <a:pt x="10802" y="5685"/>
                </a:cubicBezTo>
                <a:cubicBezTo>
                  <a:pt x="10796" y="5685"/>
                  <a:pt x="10796" y="5697"/>
                  <a:pt x="10784" y="5697"/>
                </a:cubicBezTo>
                <a:lnTo>
                  <a:pt x="10784" y="5679"/>
                </a:lnTo>
                <a:cubicBezTo>
                  <a:pt x="10784" y="5673"/>
                  <a:pt x="10784" y="5667"/>
                  <a:pt x="10796" y="5655"/>
                </a:cubicBezTo>
                <a:close/>
                <a:moveTo>
                  <a:pt x="10748" y="5673"/>
                </a:moveTo>
                <a:cubicBezTo>
                  <a:pt x="10741" y="5679"/>
                  <a:pt x="10741" y="5679"/>
                  <a:pt x="10741" y="5685"/>
                </a:cubicBezTo>
                <a:cubicBezTo>
                  <a:pt x="10735" y="5697"/>
                  <a:pt x="10735" y="5697"/>
                  <a:pt x="10735" y="5703"/>
                </a:cubicBezTo>
                <a:lnTo>
                  <a:pt x="10735" y="5685"/>
                </a:lnTo>
                <a:lnTo>
                  <a:pt x="10741" y="5685"/>
                </a:lnTo>
                <a:lnTo>
                  <a:pt x="10735" y="5679"/>
                </a:lnTo>
                <a:cubicBezTo>
                  <a:pt x="10723" y="5679"/>
                  <a:pt x="10723" y="5679"/>
                  <a:pt x="10723" y="5673"/>
                </a:cubicBezTo>
                <a:close/>
                <a:moveTo>
                  <a:pt x="10632" y="5697"/>
                </a:moveTo>
                <a:cubicBezTo>
                  <a:pt x="10645" y="5697"/>
                  <a:pt x="10645" y="5697"/>
                  <a:pt x="10645" y="5703"/>
                </a:cubicBezTo>
                <a:cubicBezTo>
                  <a:pt x="10645" y="5703"/>
                  <a:pt x="10632" y="5703"/>
                  <a:pt x="10632" y="5709"/>
                </a:cubicBezTo>
                <a:lnTo>
                  <a:pt x="10632" y="5697"/>
                </a:lnTo>
                <a:close/>
                <a:moveTo>
                  <a:pt x="10687" y="5709"/>
                </a:moveTo>
                <a:cubicBezTo>
                  <a:pt x="10691" y="5709"/>
                  <a:pt x="10692" y="5712"/>
                  <a:pt x="10691" y="5712"/>
                </a:cubicBezTo>
                <a:cubicBezTo>
                  <a:pt x="10690" y="5712"/>
                  <a:pt x="10689" y="5711"/>
                  <a:pt x="10687" y="5709"/>
                </a:cubicBezTo>
                <a:close/>
                <a:moveTo>
                  <a:pt x="10657" y="5703"/>
                </a:moveTo>
                <a:cubicBezTo>
                  <a:pt x="10663" y="5703"/>
                  <a:pt x="10663" y="5709"/>
                  <a:pt x="10663" y="5715"/>
                </a:cubicBezTo>
                <a:cubicBezTo>
                  <a:pt x="10663" y="5715"/>
                  <a:pt x="10657" y="5715"/>
                  <a:pt x="10657" y="5709"/>
                </a:cubicBezTo>
                <a:lnTo>
                  <a:pt x="10657" y="5703"/>
                </a:lnTo>
                <a:close/>
                <a:moveTo>
                  <a:pt x="10754" y="5673"/>
                </a:moveTo>
                <a:cubicBezTo>
                  <a:pt x="10766" y="5679"/>
                  <a:pt x="10772" y="5679"/>
                  <a:pt x="10772" y="5685"/>
                </a:cubicBezTo>
                <a:lnTo>
                  <a:pt x="10772" y="5703"/>
                </a:lnTo>
                <a:cubicBezTo>
                  <a:pt x="10766" y="5703"/>
                  <a:pt x="10748" y="5715"/>
                  <a:pt x="10735" y="5715"/>
                </a:cubicBezTo>
                <a:cubicBezTo>
                  <a:pt x="10741" y="5703"/>
                  <a:pt x="10748" y="5685"/>
                  <a:pt x="10754" y="5679"/>
                </a:cubicBezTo>
                <a:lnTo>
                  <a:pt x="10754" y="5673"/>
                </a:lnTo>
                <a:close/>
                <a:moveTo>
                  <a:pt x="10687" y="5697"/>
                </a:moveTo>
                <a:cubicBezTo>
                  <a:pt x="10682" y="5703"/>
                  <a:pt x="10681" y="5708"/>
                  <a:pt x="10677" y="5714"/>
                </a:cubicBezTo>
                <a:lnTo>
                  <a:pt x="10677" y="5714"/>
                </a:lnTo>
                <a:cubicBezTo>
                  <a:pt x="10681" y="5711"/>
                  <a:pt x="10684" y="5709"/>
                  <a:pt x="10687" y="5709"/>
                </a:cubicBezTo>
                <a:cubicBezTo>
                  <a:pt x="10687" y="5728"/>
                  <a:pt x="10681" y="5734"/>
                  <a:pt x="10681" y="5734"/>
                </a:cubicBezTo>
                <a:cubicBezTo>
                  <a:pt x="10675" y="5734"/>
                  <a:pt x="10675" y="5722"/>
                  <a:pt x="10663" y="5722"/>
                </a:cubicBezTo>
                <a:cubicBezTo>
                  <a:pt x="10668" y="5719"/>
                  <a:pt x="10672" y="5717"/>
                  <a:pt x="10675" y="5715"/>
                </a:cubicBezTo>
                <a:lnTo>
                  <a:pt x="10675" y="5715"/>
                </a:lnTo>
                <a:lnTo>
                  <a:pt x="10675" y="5715"/>
                </a:lnTo>
                <a:cubicBezTo>
                  <a:pt x="10676" y="5715"/>
                  <a:pt x="10676" y="5714"/>
                  <a:pt x="10677" y="5714"/>
                </a:cubicBezTo>
                <a:lnTo>
                  <a:pt x="10677" y="5714"/>
                </a:lnTo>
                <a:cubicBezTo>
                  <a:pt x="10676" y="5714"/>
                  <a:pt x="10675" y="5714"/>
                  <a:pt x="10675" y="5715"/>
                </a:cubicBezTo>
                <a:lnTo>
                  <a:pt x="10675" y="5715"/>
                </a:lnTo>
                <a:lnTo>
                  <a:pt x="10675" y="5697"/>
                </a:lnTo>
                <a:close/>
                <a:moveTo>
                  <a:pt x="10802" y="5703"/>
                </a:moveTo>
                <a:lnTo>
                  <a:pt x="10802" y="5709"/>
                </a:lnTo>
                <a:lnTo>
                  <a:pt x="10790" y="5734"/>
                </a:lnTo>
                <a:cubicBezTo>
                  <a:pt x="10778" y="5734"/>
                  <a:pt x="10772" y="5734"/>
                  <a:pt x="10766" y="5722"/>
                </a:cubicBezTo>
                <a:cubicBezTo>
                  <a:pt x="10772" y="5715"/>
                  <a:pt x="10778" y="5715"/>
                  <a:pt x="10778" y="5709"/>
                </a:cubicBezTo>
                <a:cubicBezTo>
                  <a:pt x="10784" y="5703"/>
                  <a:pt x="10802" y="5703"/>
                  <a:pt x="10802" y="5703"/>
                </a:cubicBezTo>
                <a:close/>
                <a:moveTo>
                  <a:pt x="10818" y="5713"/>
                </a:moveTo>
                <a:cubicBezTo>
                  <a:pt x="10814" y="5719"/>
                  <a:pt x="10814" y="5729"/>
                  <a:pt x="10814" y="5734"/>
                </a:cubicBezTo>
                <a:lnTo>
                  <a:pt x="10802" y="5734"/>
                </a:lnTo>
                <a:cubicBezTo>
                  <a:pt x="10802" y="5728"/>
                  <a:pt x="10808" y="5715"/>
                  <a:pt x="10814" y="5715"/>
                </a:cubicBezTo>
                <a:lnTo>
                  <a:pt x="10818" y="5713"/>
                </a:lnTo>
                <a:close/>
                <a:moveTo>
                  <a:pt x="10645" y="5728"/>
                </a:moveTo>
                <a:lnTo>
                  <a:pt x="10645" y="5740"/>
                </a:lnTo>
                <a:lnTo>
                  <a:pt x="10632" y="5728"/>
                </a:lnTo>
                <a:close/>
                <a:moveTo>
                  <a:pt x="10693" y="5715"/>
                </a:moveTo>
                <a:cubicBezTo>
                  <a:pt x="10705" y="5728"/>
                  <a:pt x="10705" y="5734"/>
                  <a:pt x="10705" y="5740"/>
                </a:cubicBezTo>
                <a:cubicBezTo>
                  <a:pt x="10693" y="5740"/>
                  <a:pt x="10693" y="5734"/>
                  <a:pt x="10687" y="5734"/>
                </a:cubicBezTo>
                <a:lnTo>
                  <a:pt x="10693" y="5715"/>
                </a:lnTo>
                <a:close/>
                <a:moveTo>
                  <a:pt x="10838" y="5715"/>
                </a:moveTo>
                <a:cubicBezTo>
                  <a:pt x="10838" y="5728"/>
                  <a:pt x="10832" y="5734"/>
                  <a:pt x="10832" y="5740"/>
                </a:cubicBezTo>
                <a:lnTo>
                  <a:pt x="10814" y="5740"/>
                </a:lnTo>
                <a:cubicBezTo>
                  <a:pt x="10832" y="5728"/>
                  <a:pt x="10832" y="5715"/>
                  <a:pt x="10838" y="5715"/>
                </a:cubicBezTo>
                <a:close/>
                <a:moveTo>
                  <a:pt x="10602" y="5734"/>
                </a:moveTo>
                <a:cubicBezTo>
                  <a:pt x="10614" y="5740"/>
                  <a:pt x="10614" y="5746"/>
                  <a:pt x="10602" y="5746"/>
                </a:cubicBezTo>
                <a:lnTo>
                  <a:pt x="10602" y="5734"/>
                </a:lnTo>
                <a:close/>
                <a:moveTo>
                  <a:pt x="10614" y="5746"/>
                </a:moveTo>
                <a:cubicBezTo>
                  <a:pt x="10614" y="5758"/>
                  <a:pt x="10620" y="5758"/>
                  <a:pt x="10620" y="5764"/>
                </a:cubicBezTo>
                <a:lnTo>
                  <a:pt x="10602" y="5764"/>
                </a:lnTo>
                <a:lnTo>
                  <a:pt x="10602" y="5758"/>
                </a:lnTo>
                <a:cubicBezTo>
                  <a:pt x="10614" y="5758"/>
                  <a:pt x="10614" y="5758"/>
                  <a:pt x="10614" y="5746"/>
                </a:cubicBezTo>
                <a:close/>
                <a:moveTo>
                  <a:pt x="10651" y="5728"/>
                </a:moveTo>
                <a:cubicBezTo>
                  <a:pt x="10651" y="5728"/>
                  <a:pt x="10657" y="5728"/>
                  <a:pt x="10657" y="5734"/>
                </a:cubicBezTo>
                <a:cubicBezTo>
                  <a:pt x="10663" y="5740"/>
                  <a:pt x="10681" y="5746"/>
                  <a:pt x="10693" y="5758"/>
                </a:cubicBezTo>
                <a:cubicBezTo>
                  <a:pt x="10687" y="5758"/>
                  <a:pt x="10663" y="5764"/>
                  <a:pt x="10651" y="5764"/>
                </a:cubicBezTo>
                <a:cubicBezTo>
                  <a:pt x="10651" y="5758"/>
                  <a:pt x="10651" y="5758"/>
                  <a:pt x="10645" y="5746"/>
                </a:cubicBezTo>
                <a:lnTo>
                  <a:pt x="10645" y="5746"/>
                </a:lnTo>
                <a:lnTo>
                  <a:pt x="10651" y="5764"/>
                </a:lnTo>
                <a:lnTo>
                  <a:pt x="10632" y="5764"/>
                </a:lnTo>
                <a:cubicBezTo>
                  <a:pt x="10626" y="5758"/>
                  <a:pt x="10626" y="5740"/>
                  <a:pt x="10626" y="5734"/>
                </a:cubicBezTo>
                <a:lnTo>
                  <a:pt x="10626" y="5734"/>
                </a:lnTo>
                <a:lnTo>
                  <a:pt x="10645" y="5746"/>
                </a:lnTo>
                <a:cubicBezTo>
                  <a:pt x="10645" y="5740"/>
                  <a:pt x="10651" y="5740"/>
                  <a:pt x="10651" y="5728"/>
                </a:cubicBezTo>
                <a:close/>
                <a:moveTo>
                  <a:pt x="10796" y="5740"/>
                </a:moveTo>
                <a:cubicBezTo>
                  <a:pt x="10802" y="5740"/>
                  <a:pt x="10808" y="5746"/>
                  <a:pt x="10808" y="5746"/>
                </a:cubicBezTo>
                <a:lnTo>
                  <a:pt x="10784" y="5764"/>
                </a:lnTo>
                <a:lnTo>
                  <a:pt x="10784" y="5746"/>
                </a:lnTo>
                <a:cubicBezTo>
                  <a:pt x="10784" y="5746"/>
                  <a:pt x="10784" y="5740"/>
                  <a:pt x="10778" y="5740"/>
                </a:cubicBezTo>
                <a:close/>
                <a:moveTo>
                  <a:pt x="10572" y="5764"/>
                </a:moveTo>
                <a:cubicBezTo>
                  <a:pt x="10584" y="5764"/>
                  <a:pt x="10584" y="5770"/>
                  <a:pt x="10584" y="5770"/>
                </a:cubicBezTo>
                <a:cubicBezTo>
                  <a:pt x="10572" y="5770"/>
                  <a:pt x="10572" y="5764"/>
                  <a:pt x="10572" y="5764"/>
                </a:cubicBezTo>
                <a:close/>
                <a:moveTo>
                  <a:pt x="10542" y="5770"/>
                </a:moveTo>
                <a:cubicBezTo>
                  <a:pt x="10554" y="5770"/>
                  <a:pt x="10554" y="5776"/>
                  <a:pt x="10554" y="5776"/>
                </a:cubicBezTo>
                <a:cubicBezTo>
                  <a:pt x="10542" y="5776"/>
                  <a:pt x="10542" y="5770"/>
                  <a:pt x="10542" y="5770"/>
                </a:cubicBezTo>
                <a:close/>
                <a:moveTo>
                  <a:pt x="10566" y="5767"/>
                </a:moveTo>
                <a:cubicBezTo>
                  <a:pt x="10566" y="5767"/>
                  <a:pt x="10568" y="5772"/>
                  <a:pt x="10572" y="5776"/>
                </a:cubicBezTo>
                <a:cubicBezTo>
                  <a:pt x="10566" y="5776"/>
                  <a:pt x="10566" y="5770"/>
                  <a:pt x="10566" y="5770"/>
                </a:cubicBezTo>
                <a:cubicBezTo>
                  <a:pt x="10566" y="5768"/>
                  <a:pt x="10566" y="5767"/>
                  <a:pt x="10566" y="5767"/>
                </a:cubicBezTo>
                <a:close/>
                <a:moveTo>
                  <a:pt x="10935" y="5764"/>
                </a:moveTo>
                <a:lnTo>
                  <a:pt x="10935" y="5776"/>
                </a:lnTo>
                <a:lnTo>
                  <a:pt x="10929" y="5776"/>
                </a:lnTo>
                <a:cubicBezTo>
                  <a:pt x="10935" y="5770"/>
                  <a:pt x="10935" y="5764"/>
                  <a:pt x="10935" y="5764"/>
                </a:cubicBezTo>
                <a:close/>
                <a:moveTo>
                  <a:pt x="10536" y="5770"/>
                </a:moveTo>
                <a:cubicBezTo>
                  <a:pt x="10536" y="5770"/>
                  <a:pt x="10536" y="5776"/>
                  <a:pt x="10542" y="5788"/>
                </a:cubicBezTo>
                <a:cubicBezTo>
                  <a:pt x="10536" y="5788"/>
                  <a:pt x="10536" y="5776"/>
                  <a:pt x="10536" y="5770"/>
                </a:cubicBezTo>
                <a:close/>
                <a:moveTo>
                  <a:pt x="10959" y="5764"/>
                </a:moveTo>
                <a:lnTo>
                  <a:pt x="10959" y="5788"/>
                </a:lnTo>
                <a:cubicBezTo>
                  <a:pt x="10959" y="5788"/>
                  <a:pt x="10953" y="5788"/>
                  <a:pt x="10953" y="5776"/>
                </a:cubicBezTo>
                <a:cubicBezTo>
                  <a:pt x="10953" y="5776"/>
                  <a:pt x="10953" y="5770"/>
                  <a:pt x="10959" y="5764"/>
                </a:cubicBezTo>
                <a:close/>
                <a:moveTo>
                  <a:pt x="10499" y="5776"/>
                </a:moveTo>
                <a:cubicBezTo>
                  <a:pt x="10499" y="5776"/>
                  <a:pt x="10505" y="5788"/>
                  <a:pt x="10505" y="5794"/>
                </a:cubicBezTo>
                <a:cubicBezTo>
                  <a:pt x="10499" y="5788"/>
                  <a:pt x="10499" y="5776"/>
                  <a:pt x="10499" y="5776"/>
                </a:cubicBezTo>
                <a:close/>
                <a:moveTo>
                  <a:pt x="10511" y="5788"/>
                </a:moveTo>
                <a:cubicBezTo>
                  <a:pt x="10524" y="5788"/>
                  <a:pt x="10524" y="5788"/>
                  <a:pt x="10524" y="5794"/>
                </a:cubicBezTo>
                <a:cubicBezTo>
                  <a:pt x="10524" y="5794"/>
                  <a:pt x="10524" y="5788"/>
                  <a:pt x="10511" y="5788"/>
                </a:cubicBezTo>
                <a:close/>
                <a:moveTo>
                  <a:pt x="10481" y="5788"/>
                </a:moveTo>
                <a:cubicBezTo>
                  <a:pt x="10493" y="5788"/>
                  <a:pt x="10493" y="5794"/>
                  <a:pt x="10493" y="5800"/>
                </a:cubicBezTo>
                <a:cubicBezTo>
                  <a:pt x="10481" y="5794"/>
                  <a:pt x="10481" y="5788"/>
                  <a:pt x="10481" y="5788"/>
                </a:cubicBezTo>
                <a:close/>
                <a:moveTo>
                  <a:pt x="10650" y="5773"/>
                </a:moveTo>
                <a:cubicBezTo>
                  <a:pt x="10653" y="5773"/>
                  <a:pt x="10655" y="5774"/>
                  <a:pt x="10657" y="5776"/>
                </a:cubicBezTo>
                <a:lnTo>
                  <a:pt x="10681" y="5776"/>
                </a:lnTo>
                <a:cubicBezTo>
                  <a:pt x="10675" y="5776"/>
                  <a:pt x="10663" y="5788"/>
                  <a:pt x="10657" y="5800"/>
                </a:cubicBezTo>
                <a:lnTo>
                  <a:pt x="10632" y="5788"/>
                </a:lnTo>
                <a:lnTo>
                  <a:pt x="10632" y="5776"/>
                </a:lnTo>
                <a:cubicBezTo>
                  <a:pt x="10641" y="5776"/>
                  <a:pt x="10646" y="5773"/>
                  <a:pt x="10650" y="5773"/>
                </a:cubicBezTo>
                <a:close/>
                <a:moveTo>
                  <a:pt x="10808" y="5764"/>
                </a:moveTo>
                <a:lnTo>
                  <a:pt x="10784" y="5788"/>
                </a:lnTo>
                <a:cubicBezTo>
                  <a:pt x="10802" y="5776"/>
                  <a:pt x="10808" y="5770"/>
                  <a:pt x="10826" y="5770"/>
                </a:cubicBezTo>
                <a:cubicBezTo>
                  <a:pt x="10814" y="5788"/>
                  <a:pt x="10802" y="5794"/>
                  <a:pt x="10796" y="5800"/>
                </a:cubicBezTo>
                <a:cubicBezTo>
                  <a:pt x="10796" y="5794"/>
                  <a:pt x="10784" y="5794"/>
                  <a:pt x="10784" y="5788"/>
                </a:cubicBezTo>
                <a:cubicBezTo>
                  <a:pt x="10784" y="5788"/>
                  <a:pt x="10778" y="5788"/>
                  <a:pt x="10778" y="5776"/>
                </a:cubicBezTo>
                <a:lnTo>
                  <a:pt x="10778" y="5770"/>
                </a:lnTo>
                <a:cubicBezTo>
                  <a:pt x="10784" y="5770"/>
                  <a:pt x="10796" y="5764"/>
                  <a:pt x="10808" y="5764"/>
                </a:cubicBezTo>
                <a:close/>
                <a:moveTo>
                  <a:pt x="10984" y="5746"/>
                </a:moveTo>
                <a:lnTo>
                  <a:pt x="10984" y="5746"/>
                </a:lnTo>
                <a:cubicBezTo>
                  <a:pt x="10978" y="5770"/>
                  <a:pt x="10978" y="5788"/>
                  <a:pt x="10978" y="5800"/>
                </a:cubicBezTo>
                <a:lnTo>
                  <a:pt x="10965" y="5794"/>
                </a:lnTo>
                <a:cubicBezTo>
                  <a:pt x="10965" y="5776"/>
                  <a:pt x="10978" y="5764"/>
                  <a:pt x="10984" y="5746"/>
                </a:cubicBezTo>
                <a:close/>
                <a:moveTo>
                  <a:pt x="10626" y="5794"/>
                </a:moveTo>
                <a:cubicBezTo>
                  <a:pt x="10632" y="5794"/>
                  <a:pt x="10645" y="5800"/>
                  <a:pt x="10651" y="5800"/>
                </a:cubicBezTo>
                <a:cubicBezTo>
                  <a:pt x="10651" y="5800"/>
                  <a:pt x="10651" y="5806"/>
                  <a:pt x="10645" y="5806"/>
                </a:cubicBezTo>
                <a:cubicBezTo>
                  <a:pt x="10632" y="5800"/>
                  <a:pt x="10626" y="5794"/>
                  <a:pt x="10620" y="5794"/>
                </a:cubicBezTo>
                <a:close/>
                <a:moveTo>
                  <a:pt x="10988" y="5777"/>
                </a:moveTo>
                <a:cubicBezTo>
                  <a:pt x="10985" y="5789"/>
                  <a:pt x="10986" y="5800"/>
                  <a:pt x="10990" y="5806"/>
                </a:cubicBezTo>
                <a:lnTo>
                  <a:pt x="10984" y="5800"/>
                </a:lnTo>
                <a:cubicBezTo>
                  <a:pt x="10984" y="5794"/>
                  <a:pt x="10985" y="5786"/>
                  <a:pt x="10988" y="5777"/>
                </a:cubicBezTo>
                <a:close/>
                <a:moveTo>
                  <a:pt x="10463" y="5770"/>
                </a:moveTo>
                <a:lnTo>
                  <a:pt x="10463" y="5770"/>
                </a:lnTo>
                <a:cubicBezTo>
                  <a:pt x="10469" y="5788"/>
                  <a:pt x="10475" y="5800"/>
                  <a:pt x="10475" y="5818"/>
                </a:cubicBezTo>
                <a:lnTo>
                  <a:pt x="10469" y="5818"/>
                </a:lnTo>
                <a:cubicBezTo>
                  <a:pt x="10469" y="5806"/>
                  <a:pt x="10469" y="5788"/>
                  <a:pt x="10463" y="5770"/>
                </a:cubicBezTo>
                <a:close/>
                <a:moveTo>
                  <a:pt x="10445" y="5764"/>
                </a:moveTo>
                <a:cubicBezTo>
                  <a:pt x="10451" y="5776"/>
                  <a:pt x="10463" y="5800"/>
                  <a:pt x="10463" y="5818"/>
                </a:cubicBezTo>
                <a:cubicBezTo>
                  <a:pt x="10463" y="5824"/>
                  <a:pt x="10463" y="5824"/>
                  <a:pt x="10451" y="5824"/>
                </a:cubicBezTo>
                <a:cubicBezTo>
                  <a:pt x="10451" y="5806"/>
                  <a:pt x="10451" y="5788"/>
                  <a:pt x="10445" y="5764"/>
                </a:cubicBezTo>
                <a:close/>
                <a:moveTo>
                  <a:pt x="10614" y="5806"/>
                </a:moveTo>
                <a:cubicBezTo>
                  <a:pt x="10620" y="5806"/>
                  <a:pt x="10626" y="5818"/>
                  <a:pt x="10632" y="5818"/>
                </a:cubicBezTo>
                <a:lnTo>
                  <a:pt x="10626" y="5824"/>
                </a:lnTo>
                <a:lnTo>
                  <a:pt x="10614" y="5806"/>
                </a:lnTo>
                <a:close/>
                <a:moveTo>
                  <a:pt x="11014" y="5758"/>
                </a:moveTo>
                <a:cubicBezTo>
                  <a:pt x="11008" y="5771"/>
                  <a:pt x="10996" y="5800"/>
                  <a:pt x="10996" y="5824"/>
                </a:cubicBezTo>
                <a:lnTo>
                  <a:pt x="10990" y="5818"/>
                </a:lnTo>
                <a:cubicBezTo>
                  <a:pt x="10996" y="5800"/>
                  <a:pt x="11008" y="5771"/>
                  <a:pt x="11014" y="5758"/>
                </a:cubicBezTo>
                <a:close/>
                <a:moveTo>
                  <a:pt x="10663" y="5806"/>
                </a:moveTo>
                <a:cubicBezTo>
                  <a:pt x="10675" y="5806"/>
                  <a:pt x="10675" y="5818"/>
                  <a:pt x="10675" y="5824"/>
                </a:cubicBezTo>
                <a:lnTo>
                  <a:pt x="10663" y="5824"/>
                </a:lnTo>
                <a:lnTo>
                  <a:pt x="10663" y="5831"/>
                </a:lnTo>
                <a:lnTo>
                  <a:pt x="10657" y="5831"/>
                </a:lnTo>
                <a:lnTo>
                  <a:pt x="10663" y="5824"/>
                </a:lnTo>
                <a:lnTo>
                  <a:pt x="10657" y="5824"/>
                </a:lnTo>
                <a:cubicBezTo>
                  <a:pt x="10657" y="5818"/>
                  <a:pt x="10657" y="5806"/>
                  <a:pt x="10663" y="5806"/>
                </a:cubicBezTo>
                <a:close/>
                <a:moveTo>
                  <a:pt x="10826" y="5806"/>
                </a:moveTo>
                <a:cubicBezTo>
                  <a:pt x="10814" y="5806"/>
                  <a:pt x="10808" y="5824"/>
                  <a:pt x="10802" y="5831"/>
                </a:cubicBezTo>
                <a:lnTo>
                  <a:pt x="10802" y="5818"/>
                </a:lnTo>
                <a:cubicBezTo>
                  <a:pt x="10808" y="5806"/>
                  <a:pt x="10814" y="5806"/>
                  <a:pt x="10826" y="5806"/>
                </a:cubicBezTo>
                <a:close/>
                <a:moveTo>
                  <a:pt x="11079" y="5819"/>
                </a:moveTo>
                <a:lnTo>
                  <a:pt x="11079" y="5819"/>
                </a:lnTo>
                <a:cubicBezTo>
                  <a:pt x="11076" y="5826"/>
                  <a:pt x="11074" y="5831"/>
                  <a:pt x="11074" y="5831"/>
                </a:cubicBezTo>
                <a:cubicBezTo>
                  <a:pt x="11074" y="5831"/>
                  <a:pt x="11077" y="5826"/>
                  <a:pt x="11079" y="5819"/>
                </a:cubicBezTo>
                <a:close/>
                <a:moveTo>
                  <a:pt x="10433" y="5776"/>
                </a:moveTo>
                <a:cubicBezTo>
                  <a:pt x="10439" y="5794"/>
                  <a:pt x="10445" y="5818"/>
                  <a:pt x="10439" y="5837"/>
                </a:cubicBezTo>
                <a:cubicBezTo>
                  <a:pt x="10439" y="5818"/>
                  <a:pt x="10439" y="5794"/>
                  <a:pt x="10433" y="5776"/>
                </a:cubicBezTo>
                <a:close/>
                <a:moveTo>
                  <a:pt x="10566" y="5879"/>
                </a:moveTo>
                <a:cubicBezTo>
                  <a:pt x="10572" y="5879"/>
                  <a:pt x="10572" y="5879"/>
                  <a:pt x="10572" y="5885"/>
                </a:cubicBezTo>
                <a:lnTo>
                  <a:pt x="10566" y="5879"/>
                </a:lnTo>
                <a:close/>
                <a:moveTo>
                  <a:pt x="10530" y="5909"/>
                </a:moveTo>
                <a:cubicBezTo>
                  <a:pt x="10536" y="5909"/>
                  <a:pt x="10542" y="5915"/>
                  <a:pt x="10542" y="5921"/>
                </a:cubicBezTo>
                <a:cubicBezTo>
                  <a:pt x="10536" y="5915"/>
                  <a:pt x="10536" y="5909"/>
                  <a:pt x="10530" y="5909"/>
                </a:cubicBezTo>
                <a:close/>
                <a:moveTo>
                  <a:pt x="10614" y="5921"/>
                </a:moveTo>
                <a:cubicBezTo>
                  <a:pt x="10617" y="5927"/>
                  <a:pt x="10621" y="5933"/>
                  <a:pt x="10627" y="5936"/>
                </a:cubicBezTo>
                <a:lnTo>
                  <a:pt x="10627" y="5936"/>
                </a:lnTo>
                <a:cubicBezTo>
                  <a:pt x="10615" y="5931"/>
                  <a:pt x="10600" y="5927"/>
                  <a:pt x="10584" y="5927"/>
                </a:cubicBezTo>
                <a:cubicBezTo>
                  <a:pt x="10590" y="5921"/>
                  <a:pt x="10596" y="5921"/>
                  <a:pt x="10614" y="5921"/>
                </a:cubicBezTo>
                <a:close/>
                <a:moveTo>
                  <a:pt x="10493" y="5909"/>
                </a:moveTo>
                <a:cubicBezTo>
                  <a:pt x="10505" y="5915"/>
                  <a:pt x="10530" y="5940"/>
                  <a:pt x="10536" y="5946"/>
                </a:cubicBezTo>
                <a:cubicBezTo>
                  <a:pt x="10530" y="5927"/>
                  <a:pt x="10524" y="5915"/>
                  <a:pt x="10505" y="5909"/>
                </a:cubicBezTo>
                <a:lnTo>
                  <a:pt x="10505" y="5909"/>
                </a:lnTo>
                <a:cubicBezTo>
                  <a:pt x="10524" y="5915"/>
                  <a:pt x="10530" y="5921"/>
                  <a:pt x="10542" y="5940"/>
                </a:cubicBezTo>
                <a:lnTo>
                  <a:pt x="10536" y="5946"/>
                </a:lnTo>
                <a:cubicBezTo>
                  <a:pt x="10536" y="5952"/>
                  <a:pt x="10536" y="5958"/>
                  <a:pt x="10530" y="5958"/>
                </a:cubicBezTo>
                <a:cubicBezTo>
                  <a:pt x="10524" y="5946"/>
                  <a:pt x="10505" y="5921"/>
                  <a:pt x="10493" y="5909"/>
                </a:cubicBezTo>
                <a:close/>
                <a:moveTo>
                  <a:pt x="10493" y="5946"/>
                </a:moveTo>
                <a:cubicBezTo>
                  <a:pt x="10505" y="5952"/>
                  <a:pt x="10524" y="5958"/>
                  <a:pt x="10524" y="5982"/>
                </a:cubicBezTo>
                <a:cubicBezTo>
                  <a:pt x="10511" y="5970"/>
                  <a:pt x="10505" y="5958"/>
                  <a:pt x="10493" y="5946"/>
                </a:cubicBezTo>
                <a:close/>
                <a:moveTo>
                  <a:pt x="19684" y="5891"/>
                </a:moveTo>
                <a:cubicBezTo>
                  <a:pt x="19678" y="5909"/>
                  <a:pt x="19666" y="5921"/>
                  <a:pt x="19654" y="5940"/>
                </a:cubicBezTo>
                <a:cubicBezTo>
                  <a:pt x="19641" y="5958"/>
                  <a:pt x="19617" y="5982"/>
                  <a:pt x="19611" y="6006"/>
                </a:cubicBezTo>
                <a:cubicBezTo>
                  <a:pt x="19605" y="5982"/>
                  <a:pt x="19593" y="5958"/>
                  <a:pt x="19593" y="5940"/>
                </a:cubicBezTo>
                <a:cubicBezTo>
                  <a:pt x="19623" y="5915"/>
                  <a:pt x="19641" y="5897"/>
                  <a:pt x="19666" y="5891"/>
                </a:cubicBezTo>
                <a:close/>
                <a:moveTo>
                  <a:pt x="10615" y="6029"/>
                </a:moveTo>
                <a:cubicBezTo>
                  <a:pt x="10623" y="6034"/>
                  <a:pt x="10630" y="6040"/>
                  <a:pt x="10632" y="6042"/>
                </a:cubicBezTo>
                <a:cubicBezTo>
                  <a:pt x="10630" y="6036"/>
                  <a:pt x="10623" y="6032"/>
                  <a:pt x="10615" y="6029"/>
                </a:cubicBezTo>
                <a:close/>
                <a:moveTo>
                  <a:pt x="19442" y="6067"/>
                </a:moveTo>
                <a:cubicBezTo>
                  <a:pt x="19454" y="6067"/>
                  <a:pt x="19460" y="6073"/>
                  <a:pt x="19466" y="6073"/>
                </a:cubicBezTo>
                <a:cubicBezTo>
                  <a:pt x="19453" y="6083"/>
                  <a:pt x="19417" y="6087"/>
                  <a:pt x="19377" y="6087"/>
                </a:cubicBezTo>
                <a:cubicBezTo>
                  <a:pt x="19344" y="6087"/>
                  <a:pt x="19308" y="6084"/>
                  <a:pt x="19278" y="6079"/>
                </a:cubicBezTo>
                <a:cubicBezTo>
                  <a:pt x="19339" y="6079"/>
                  <a:pt x="19393" y="6073"/>
                  <a:pt x="19442" y="6067"/>
                </a:cubicBezTo>
                <a:close/>
                <a:moveTo>
                  <a:pt x="11172" y="6109"/>
                </a:moveTo>
                <a:cubicBezTo>
                  <a:pt x="11174" y="6112"/>
                  <a:pt x="11176" y="6114"/>
                  <a:pt x="11177" y="6115"/>
                </a:cubicBezTo>
                <a:cubicBezTo>
                  <a:pt x="11176" y="6114"/>
                  <a:pt x="11174" y="6112"/>
                  <a:pt x="11172" y="6109"/>
                </a:cubicBezTo>
                <a:close/>
                <a:moveTo>
                  <a:pt x="19439" y="5858"/>
                </a:moveTo>
                <a:cubicBezTo>
                  <a:pt x="19446" y="5858"/>
                  <a:pt x="19454" y="5859"/>
                  <a:pt x="19460" y="5861"/>
                </a:cubicBezTo>
                <a:cubicBezTo>
                  <a:pt x="19456" y="5881"/>
                  <a:pt x="19469" y="5891"/>
                  <a:pt x="19483" y="5891"/>
                </a:cubicBezTo>
                <a:cubicBezTo>
                  <a:pt x="19489" y="5891"/>
                  <a:pt x="19496" y="5889"/>
                  <a:pt x="19502" y="5885"/>
                </a:cubicBezTo>
                <a:lnTo>
                  <a:pt x="19502" y="5897"/>
                </a:lnTo>
                <a:cubicBezTo>
                  <a:pt x="19553" y="5907"/>
                  <a:pt x="19514" y="5944"/>
                  <a:pt x="19551" y="5944"/>
                </a:cubicBezTo>
                <a:cubicBezTo>
                  <a:pt x="19558" y="5944"/>
                  <a:pt x="19568" y="5942"/>
                  <a:pt x="19581" y="5940"/>
                </a:cubicBezTo>
                <a:cubicBezTo>
                  <a:pt x="19581" y="5952"/>
                  <a:pt x="19581" y="5958"/>
                  <a:pt x="19587" y="5976"/>
                </a:cubicBezTo>
                <a:cubicBezTo>
                  <a:pt x="19605" y="6030"/>
                  <a:pt x="19641" y="6103"/>
                  <a:pt x="19654" y="6157"/>
                </a:cubicBezTo>
                <a:cubicBezTo>
                  <a:pt x="19587" y="6127"/>
                  <a:pt x="19526" y="6091"/>
                  <a:pt x="19484" y="6042"/>
                </a:cubicBezTo>
                <a:cubicBezTo>
                  <a:pt x="19472" y="6006"/>
                  <a:pt x="19593" y="5976"/>
                  <a:pt x="19496" y="5946"/>
                </a:cubicBezTo>
                <a:cubicBezTo>
                  <a:pt x="19491" y="5945"/>
                  <a:pt x="19486" y="5944"/>
                  <a:pt x="19482" y="5944"/>
                </a:cubicBezTo>
                <a:cubicBezTo>
                  <a:pt x="19472" y="5944"/>
                  <a:pt x="19463" y="5946"/>
                  <a:pt x="19455" y="5946"/>
                </a:cubicBezTo>
                <a:cubicBezTo>
                  <a:pt x="19443" y="5946"/>
                  <a:pt x="19433" y="5943"/>
                  <a:pt x="19423" y="5927"/>
                </a:cubicBezTo>
                <a:cubicBezTo>
                  <a:pt x="19399" y="5897"/>
                  <a:pt x="19442" y="5879"/>
                  <a:pt x="19399" y="5861"/>
                </a:cubicBezTo>
                <a:cubicBezTo>
                  <a:pt x="19407" y="5861"/>
                  <a:pt x="19423" y="5858"/>
                  <a:pt x="19439" y="5858"/>
                </a:cubicBezTo>
                <a:close/>
                <a:moveTo>
                  <a:pt x="11680" y="5110"/>
                </a:moveTo>
                <a:cubicBezTo>
                  <a:pt x="11686" y="5110"/>
                  <a:pt x="11704" y="5122"/>
                  <a:pt x="11710" y="5128"/>
                </a:cubicBezTo>
                <a:lnTo>
                  <a:pt x="11710" y="5136"/>
                </a:lnTo>
                <a:lnTo>
                  <a:pt x="11710" y="5136"/>
                </a:lnTo>
                <a:cubicBezTo>
                  <a:pt x="11709" y="5135"/>
                  <a:pt x="11707" y="5134"/>
                  <a:pt x="11706" y="5133"/>
                </a:cubicBezTo>
                <a:lnTo>
                  <a:pt x="11706" y="5133"/>
                </a:lnTo>
                <a:cubicBezTo>
                  <a:pt x="11707" y="5136"/>
                  <a:pt x="11709" y="5138"/>
                  <a:pt x="11710" y="5140"/>
                </a:cubicBezTo>
                <a:lnTo>
                  <a:pt x="11710" y="5136"/>
                </a:lnTo>
                <a:lnTo>
                  <a:pt x="11710" y="5136"/>
                </a:lnTo>
                <a:cubicBezTo>
                  <a:pt x="11713" y="5137"/>
                  <a:pt x="11715" y="5139"/>
                  <a:pt x="11716" y="5140"/>
                </a:cubicBezTo>
                <a:cubicBezTo>
                  <a:pt x="11716" y="5158"/>
                  <a:pt x="11722" y="5165"/>
                  <a:pt x="11740" y="5165"/>
                </a:cubicBezTo>
                <a:cubicBezTo>
                  <a:pt x="11747" y="5165"/>
                  <a:pt x="11753" y="5165"/>
                  <a:pt x="11765" y="5158"/>
                </a:cubicBezTo>
                <a:lnTo>
                  <a:pt x="11765" y="5158"/>
                </a:lnTo>
                <a:cubicBezTo>
                  <a:pt x="11625" y="5619"/>
                  <a:pt x="11553" y="5994"/>
                  <a:pt x="11510" y="6297"/>
                </a:cubicBezTo>
                <a:cubicBezTo>
                  <a:pt x="11401" y="6279"/>
                  <a:pt x="11280" y="6254"/>
                  <a:pt x="11159" y="6248"/>
                </a:cubicBezTo>
                <a:cubicBezTo>
                  <a:pt x="11151" y="6248"/>
                  <a:pt x="11144" y="6248"/>
                  <a:pt x="11136" y="6248"/>
                </a:cubicBezTo>
                <a:cubicBezTo>
                  <a:pt x="11053" y="6248"/>
                  <a:pt x="10970" y="6276"/>
                  <a:pt x="10887" y="6309"/>
                </a:cubicBezTo>
                <a:cubicBezTo>
                  <a:pt x="10857" y="6164"/>
                  <a:pt x="10814" y="6012"/>
                  <a:pt x="10766" y="5843"/>
                </a:cubicBezTo>
                <a:lnTo>
                  <a:pt x="10766" y="5843"/>
                </a:lnTo>
                <a:cubicBezTo>
                  <a:pt x="10772" y="5855"/>
                  <a:pt x="10778" y="5855"/>
                  <a:pt x="10778" y="5855"/>
                </a:cubicBezTo>
                <a:cubicBezTo>
                  <a:pt x="10784" y="5855"/>
                  <a:pt x="10796" y="5843"/>
                  <a:pt x="10796" y="5837"/>
                </a:cubicBezTo>
                <a:cubicBezTo>
                  <a:pt x="10801" y="5832"/>
                  <a:pt x="10810" y="5823"/>
                  <a:pt x="10819" y="5823"/>
                </a:cubicBezTo>
                <a:cubicBezTo>
                  <a:pt x="10822" y="5823"/>
                  <a:pt x="10824" y="5823"/>
                  <a:pt x="10826" y="5824"/>
                </a:cubicBezTo>
                <a:cubicBezTo>
                  <a:pt x="10808" y="5824"/>
                  <a:pt x="10796" y="5855"/>
                  <a:pt x="10796" y="5855"/>
                </a:cubicBezTo>
                <a:cubicBezTo>
                  <a:pt x="10796" y="5855"/>
                  <a:pt x="10826" y="5831"/>
                  <a:pt x="10832" y="5831"/>
                </a:cubicBezTo>
                <a:lnTo>
                  <a:pt x="10832" y="5831"/>
                </a:lnTo>
                <a:cubicBezTo>
                  <a:pt x="10814" y="5837"/>
                  <a:pt x="10796" y="5867"/>
                  <a:pt x="10796" y="5873"/>
                </a:cubicBezTo>
                <a:cubicBezTo>
                  <a:pt x="10802" y="5861"/>
                  <a:pt x="10826" y="5843"/>
                  <a:pt x="10838" y="5843"/>
                </a:cubicBezTo>
                <a:cubicBezTo>
                  <a:pt x="10814" y="5861"/>
                  <a:pt x="10802" y="5885"/>
                  <a:pt x="10802" y="5885"/>
                </a:cubicBezTo>
                <a:cubicBezTo>
                  <a:pt x="10802" y="5885"/>
                  <a:pt x="10814" y="5861"/>
                  <a:pt x="10844" y="5855"/>
                </a:cubicBezTo>
                <a:lnTo>
                  <a:pt x="10844" y="5855"/>
                </a:lnTo>
                <a:cubicBezTo>
                  <a:pt x="10814" y="5873"/>
                  <a:pt x="10808" y="5915"/>
                  <a:pt x="10808" y="5915"/>
                </a:cubicBezTo>
                <a:cubicBezTo>
                  <a:pt x="10808" y="5915"/>
                  <a:pt x="10826" y="5885"/>
                  <a:pt x="10844" y="5867"/>
                </a:cubicBezTo>
                <a:lnTo>
                  <a:pt x="10844" y="5867"/>
                </a:lnTo>
                <a:cubicBezTo>
                  <a:pt x="10832" y="5885"/>
                  <a:pt x="10814" y="5903"/>
                  <a:pt x="10814" y="5915"/>
                </a:cubicBezTo>
                <a:cubicBezTo>
                  <a:pt x="10826" y="5897"/>
                  <a:pt x="10863" y="5873"/>
                  <a:pt x="10863" y="5873"/>
                </a:cubicBezTo>
                <a:lnTo>
                  <a:pt x="10863" y="5873"/>
                </a:lnTo>
                <a:cubicBezTo>
                  <a:pt x="10863" y="5873"/>
                  <a:pt x="10826" y="5915"/>
                  <a:pt x="10832" y="5921"/>
                </a:cubicBezTo>
                <a:cubicBezTo>
                  <a:pt x="10832" y="5921"/>
                  <a:pt x="10863" y="5891"/>
                  <a:pt x="10875" y="5885"/>
                </a:cubicBezTo>
                <a:lnTo>
                  <a:pt x="10875" y="5885"/>
                </a:lnTo>
                <a:cubicBezTo>
                  <a:pt x="10869" y="5891"/>
                  <a:pt x="10838" y="5927"/>
                  <a:pt x="10838" y="5946"/>
                </a:cubicBezTo>
                <a:cubicBezTo>
                  <a:pt x="10838" y="5927"/>
                  <a:pt x="10875" y="5897"/>
                  <a:pt x="10905" y="5885"/>
                </a:cubicBezTo>
                <a:lnTo>
                  <a:pt x="10905" y="5885"/>
                </a:lnTo>
                <a:cubicBezTo>
                  <a:pt x="10875" y="5903"/>
                  <a:pt x="10869" y="5940"/>
                  <a:pt x="10869" y="5940"/>
                </a:cubicBezTo>
                <a:cubicBezTo>
                  <a:pt x="10869" y="5940"/>
                  <a:pt x="10899" y="5897"/>
                  <a:pt x="10923" y="5891"/>
                </a:cubicBezTo>
                <a:lnTo>
                  <a:pt x="10923" y="5891"/>
                </a:lnTo>
                <a:cubicBezTo>
                  <a:pt x="10887" y="5915"/>
                  <a:pt x="10869" y="5970"/>
                  <a:pt x="10869" y="5970"/>
                </a:cubicBezTo>
                <a:cubicBezTo>
                  <a:pt x="10869" y="5970"/>
                  <a:pt x="10905" y="5921"/>
                  <a:pt x="10929" y="5915"/>
                </a:cubicBezTo>
                <a:lnTo>
                  <a:pt x="10929" y="5915"/>
                </a:lnTo>
                <a:cubicBezTo>
                  <a:pt x="10899" y="5927"/>
                  <a:pt x="10869" y="5976"/>
                  <a:pt x="10875" y="5982"/>
                </a:cubicBezTo>
                <a:cubicBezTo>
                  <a:pt x="10886" y="5965"/>
                  <a:pt x="10919" y="5937"/>
                  <a:pt x="10948" y="5919"/>
                </a:cubicBezTo>
                <a:lnTo>
                  <a:pt x="10948" y="5919"/>
                </a:lnTo>
                <a:cubicBezTo>
                  <a:pt x="10925" y="5935"/>
                  <a:pt x="10899" y="5982"/>
                  <a:pt x="10905" y="5982"/>
                </a:cubicBezTo>
                <a:cubicBezTo>
                  <a:pt x="10923" y="5958"/>
                  <a:pt x="10965" y="5927"/>
                  <a:pt x="10965" y="5927"/>
                </a:cubicBezTo>
                <a:lnTo>
                  <a:pt x="10965" y="5927"/>
                </a:lnTo>
                <a:cubicBezTo>
                  <a:pt x="10965" y="5927"/>
                  <a:pt x="10929" y="5982"/>
                  <a:pt x="10917" y="5988"/>
                </a:cubicBezTo>
                <a:cubicBezTo>
                  <a:pt x="10923" y="5988"/>
                  <a:pt x="10953" y="5976"/>
                  <a:pt x="10984" y="5927"/>
                </a:cubicBezTo>
                <a:lnTo>
                  <a:pt x="10984" y="5927"/>
                </a:lnTo>
                <a:cubicBezTo>
                  <a:pt x="10984" y="5952"/>
                  <a:pt x="10935" y="5988"/>
                  <a:pt x="10935" y="5988"/>
                </a:cubicBezTo>
                <a:cubicBezTo>
                  <a:pt x="10935" y="5988"/>
                  <a:pt x="10965" y="5976"/>
                  <a:pt x="10990" y="5946"/>
                </a:cubicBezTo>
                <a:lnTo>
                  <a:pt x="10990" y="5946"/>
                </a:lnTo>
                <a:cubicBezTo>
                  <a:pt x="10989" y="5946"/>
                  <a:pt x="10965" y="5976"/>
                  <a:pt x="10953" y="5994"/>
                </a:cubicBezTo>
                <a:cubicBezTo>
                  <a:pt x="10972" y="5988"/>
                  <a:pt x="10996" y="5958"/>
                  <a:pt x="10996" y="5958"/>
                </a:cubicBezTo>
                <a:lnTo>
                  <a:pt x="10996" y="5958"/>
                </a:lnTo>
                <a:cubicBezTo>
                  <a:pt x="10996" y="5958"/>
                  <a:pt x="10990" y="5994"/>
                  <a:pt x="10978" y="6018"/>
                </a:cubicBezTo>
                <a:cubicBezTo>
                  <a:pt x="10984" y="6018"/>
                  <a:pt x="10996" y="5994"/>
                  <a:pt x="11014" y="5976"/>
                </a:cubicBezTo>
                <a:lnTo>
                  <a:pt x="11014" y="5976"/>
                </a:lnTo>
                <a:cubicBezTo>
                  <a:pt x="11014" y="5988"/>
                  <a:pt x="11008" y="6042"/>
                  <a:pt x="11020" y="6055"/>
                </a:cubicBezTo>
                <a:cubicBezTo>
                  <a:pt x="11014" y="6036"/>
                  <a:pt x="11038" y="5964"/>
                  <a:pt x="11038" y="5964"/>
                </a:cubicBezTo>
                <a:lnTo>
                  <a:pt x="11038" y="6048"/>
                </a:lnTo>
                <a:cubicBezTo>
                  <a:pt x="11038" y="6048"/>
                  <a:pt x="11050" y="6012"/>
                  <a:pt x="11050" y="5964"/>
                </a:cubicBezTo>
                <a:cubicBezTo>
                  <a:pt x="11068" y="6006"/>
                  <a:pt x="11068" y="6103"/>
                  <a:pt x="11068" y="6103"/>
                </a:cubicBezTo>
                <a:cubicBezTo>
                  <a:pt x="11068" y="6103"/>
                  <a:pt x="11074" y="6055"/>
                  <a:pt x="11074" y="6006"/>
                </a:cubicBezTo>
                <a:cubicBezTo>
                  <a:pt x="11087" y="6036"/>
                  <a:pt x="11087" y="6103"/>
                  <a:pt x="11087" y="6103"/>
                </a:cubicBezTo>
                <a:cubicBezTo>
                  <a:pt x="11087" y="6103"/>
                  <a:pt x="11099" y="6067"/>
                  <a:pt x="11087" y="6006"/>
                </a:cubicBezTo>
                <a:lnTo>
                  <a:pt x="11087" y="6006"/>
                </a:lnTo>
                <a:cubicBezTo>
                  <a:pt x="11111" y="6036"/>
                  <a:pt x="11111" y="6115"/>
                  <a:pt x="11111" y="6133"/>
                </a:cubicBezTo>
                <a:cubicBezTo>
                  <a:pt x="11117" y="6127"/>
                  <a:pt x="11135" y="6097"/>
                  <a:pt x="11129" y="6024"/>
                </a:cubicBezTo>
                <a:lnTo>
                  <a:pt x="11129" y="6024"/>
                </a:lnTo>
                <a:cubicBezTo>
                  <a:pt x="11147" y="6067"/>
                  <a:pt x="11141" y="6115"/>
                  <a:pt x="11135" y="6139"/>
                </a:cubicBezTo>
                <a:cubicBezTo>
                  <a:pt x="11146" y="6128"/>
                  <a:pt x="11158" y="6111"/>
                  <a:pt x="11149" y="6075"/>
                </a:cubicBezTo>
                <a:lnTo>
                  <a:pt x="11149" y="6075"/>
                </a:lnTo>
                <a:cubicBezTo>
                  <a:pt x="11154" y="6086"/>
                  <a:pt x="11165" y="6101"/>
                  <a:pt x="11172" y="6109"/>
                </a:cubicBezTo>
                <a:lnTo>
                  <a:pt x="11172" y="6109"/>
                </a:lnTo>
                <a:cubicBezTo>
                  <a:pt x="11160" y="6089"/>
                  <a:pt x="11141" y="6023"/>
                  <a:pt x="11141" y="6012"/>
                </a:cubicBezTo>
                <a:lnTo>
                  <a:pt x="11141" y="6012"/>
                </a:lnTo>
                <a:cubicBezTo>
                  <a:pt x="11147" y="6018"/>
                  <a:pt x="11171" y="6073"/>
                  <a:pt x="11177" y="6097"/>
                </a:cubicBezTo>
                <a:cubicBezTo>
                  <a:pt x="11177" y="6097"/>
                  <a:pt x="11190" y="6048"/>
                  <a:pt x="11147" y="5994"/>
                </a:cubicBezTo>
                <a:lnTo>
                  <a:pt x="11147" y="5994"/>
                </a:lnTo>
                <a:cubicBezTo>
                  <a:pt x="11165" y="6006"/>
                  <a:pt x="11171" y="6018"/>
                  <a:pt x="11190" y="6036"/>
                </a:cubicBezTo>
                <a:cubicBezTo>
                  <a:pt x="11165" y="5988"/>
                  <a:pt x="11081" y="5891"/>
                  <a:pt x="11008" y="5824"/>
                </a:cubicBezTo>
                <a:cubicBezTo>
                  <a:pt x="11014" y="5800"/>
                  <a:pt x="11020" y="5770"/>
                  <a:pt x="11038" y="5746"/>
                </a:cubicBezTo>
                <a:lnTo>
                  <a:pt x="11038" y="5746"/>
                </a:lnTo>
                <a:cubicBezTo>
                  <a:pt x="11026" y="5770"/>
                  <a:pt x="11026" y="5831"/>
                  <a:pt x="11038" y="5831"/>
                </a:cubicBezTo>
                <a:cubicBezTo>
                  <a:pt x="11026" y="5800"/>
                  <a:pt x="11056" y="5758"/>
                  <a:pt x="11056" y="5758"/>
                </a:cubicBezTo>
                <a:lnTo>
                  <a:pt x="11056" y="5758"/>
                </a:lnTo>
                <a:cubicBezTo>
                  <a:pt x="11056" y="5758"/>
                  <a:pt x="11056" y="5824"/>
                  <a:pt x="11050" y="5837"/>
                </a:cubicBezTo>
                <a:cubicBezTo>
                  <a:pt x="11056" y="5837"/>
                  <a:pt x="11074" y="5800"/>
                  <a:pt x="11081" y="5758"/>
                </a:cubicBezTo>
                <a:lnTo>
                  <a:pt x="11081" y="5758"/>
                </a:lnTo>
                <a:cubicBezTo>
                  <a:pt x="11093" y="5771"/>
                  <a:pt x="11085" y="5802"/>
                  <a:pt x="11079" y="5819"/>
                </a:cubicBezTo>
                <a:lnTo>
                  <a:pt x="11079" y="5819"/>
                </a:lnTo>
                <a:cubicBezTo>
                  <a:pt x="11084" y="5807"/>
                  <a:pt x="11091" y="5787"/>
                  <a:pt x="11099" y="5764"/>
                </a:cubicBezTo>
                <a:lnTo>
                  <a:pt x="11099" y="5824"/>
                </a:lnTo>
                <a:cubicBezTo>
                  <a:pt x="11111" y="5800"/>
                  <a:pt x="11111" y="5764"/>
                  <a:pt x="11111" y="5764"/>
                </a:cubicBezTo>
                <a:cubicBezTo>
                  <a:pt x="11111" y="5764"/>
                  <a:pt x="11129" y="5800"/>
                  <a:pt x="11129" y="5831"/>
                </a:cubicBezTo>
                <a:cubicBezTo>
                  <a:pt x="11129" y="5831"/>
                  <a:pt x="11135" y="5800"/>
                  <a:pt x="11135" y="5770"/>
                </a:cubicBezTo>
                <a:cubicBezTo>
                  <a:pt x="11141" y="5788"/>
                  <a:pt x="11165" y="5831"/>
                  <a:pt x="11190" y="5831"/>
                </a:cubicBezTo>
                <a:cubicBezTo>
                  <a:pt x="11165" y="5818"/>
                  <a:pt x="11147" y="5746"/>
                  <a:pt x="11147" y="5746"/>
                </a:cubicBezTo>
                <a:lnTo>
                  <a:pt x="11147" y="5746"/>
                </a:lnTo>
                <a:cubicBezTo>
                  <a:pt x="11147" y="5746"/>
                  <a:pt x="11177" y="5800"/>
                  <a:pt x="11196" y="5818"/>
                </a:cubicBezTo>
                <a:cubicBezTo>
                  <a:pt x="11196" y="5818"/>
                  <a:pt x="11190" y="5776"/>
                  <a:pt x="11165" y="5740"/>
                </a:cubicBezTo>
                <a:lnTo>
                  <a:pt x="11165" y="5740"/>
                </a:lnTo>
                <a:cubicBezTo>
                  <a:pt x="11202" y="5764"/>
                  <a:pt x="11256" y="5843"/>
                  <a:pt x="11256" y="5843"/>
                </a:cubicBezTo>
                <a:cubicBezTo>
                  <a:pt x="11256" y="5843"/>
                  <a:pt x="11238" y="5800"/>
                  <a:pt x="11202" y="5764"/>
                </a:cubicBezTo>
                <a:lnTo>
                  <a:pt x="11202" y="5764"/>
                </a:lnTo>
                <a:cubicBezTo>
                  <a:pt x="11232" y="5776"/>
                  <a:pt x="11268" y="5837"/>
                  <a:pt x="11268" y="5837"/>
                </a:cubicBezTo>
                <a:cubicBezTo>
                  <a:pt x="11268" y="5837"/>
                  <a:pt x="11256" y="5800"/>
                  <a:pt x="11220" y="5752"/>
                </a:cubicBezTo>
                <a:lnTo>
                  <a:pt x="11220" y="5752"/>
                </a:lnTo>
                <a:cubicBezTo>
                  <a:pt x="11256" y="5770"/>
                  <a:pt x="11298" y="5831"/>
                  <a:pt x="11311" y="5855"/>
                </a:cubicBezTo>
                <a:cubicBezTo>
                  <a:pt x="11311" y="5843"/>
                  <a:pt x="11298" y="5806"/>
                  <a:pt x="11256" y="5752"/>
                </a:cubicBezTo>
                <a:lnTo>
                  <a:pt x="11256" y="5752"/>
                </a:lnTo>
                <a:cubicBezTo>
                  <a:pt x="11292" y="5776"/>
                  <a:pt x="11317" y="5824"/>
                  <a:pt x="11323" y="5843"/>
                </a:cubicBezTo>
                <a:cubicBezTo>
                  <a:pt x="11323" y="5831"/>
                  <a:pt x="11323" y="5818"/>
                  <a:pt x="11298" y="5776"/>
                </a:cubicBezTo>
                <a:lnTo>
                  <a:pt x="11298" y="5776"/>
                </a:lnTo>
                <a:cubicBezTo>
                  <a:pt x="11309" y="5786"/>
                  <a:pt x="11337" y="5801"/>
                  <a:pt x="11349" y="5801"/>
                </a:cubicBezTo>
                <a:cubicBezTo>
                  <a:pt x="11351" y="5801"/>
                  <a:pt x="11352" y="5801"/>
                  <a:pt x="11353" y="5800"/>
                </a:cubicBezTo>
                <a:cubicBezTo>
                  <a:pt x="11341" y="5800"/>
                  <a:pt x="11280" y="5746"/>
                  <a:pt x="11262" y="5734"/>
                </a:cubicBezTo>
                <a:lnTo>
                  <a:pt x="11262" y="5734"/>
                </a:lnTo>
                <a:cubicBezTo>
                  <a:pt x="11268" y="5734"/>
                  <a:pt x="11323" y="5764"/>
                  <a:pt x="11341" y="5788"/>
                </a:cubicBezTo>
                <a:cubicBezTo>
                  <a:pt x="11341" y="5788"/>
                  <a:pt x="11317" y="5740"/>
                  <a:pt x="11262" y="5715"/>
                </a:cubicBezTo>
                <a:cubicBezTo>
                  <a:pt x="11280" y="5715"/>
                  <a:pt x="11292" y="5728"/>
                  <a:pt x="11311" y="5728"/>
                </a:cubicBezTo>
                <a:cubicBezTo>
                  <a:pt x="11262" y="5697"/>
                  <a:pt x="11135" y="5667"/>
                  <a:pt x="11026" y="5649"/>
                </a:cubicBezTo>
                <a:cubicBezTo>
                  <a:pt x="11020" y="5625"/>
                  <a:pt x="11014" y="5594"/>
                  <a:pt x="11014" y="5576"/>
                </a:cubicBezTo>
                <a:lnTo>
                  <a:pt x="11014" y="5576"/>
                </a:lnTo>
                <a:cubicBezTo>
                  <a:pt x="11020" y="5594"/>
                  <a:pt x="11050" y="5649"/>
                  <a:pt x="11056" y="5649"/>
                </a:cubicBezTo>
                <a:cubicBezTo>
                  <a:pt x="11044" y="5625"/>
                  <a:pt x="11038" y="5576"/>
                  <a:pt x="11038" y="5576"/>
                </a:cubicBezTo>
                <a:lnTo>
                  <a:pt x="11038" y="5576"/>
                </a:lnTo>
                <a:cubicBezTo>
                  <a:pt x="11038" y="5576"/>
                  <a:pt x="11068" y="5625"/>
                  <a:pt x="11068" y="5649"/>
                </a:cubicBezTo>
                <a:cubicBezTo>
                  <a:pt x="11068" y="5643"/>
                  <a:pt x="11068" y="5613"/>
                  <a:pt x="11044" y="5558"/>
                </a:cubicBezTo>
                <a:lnTo>
                  <a:pt x="11044" y="5558"/>
                </a:lnTo>
                <a:cubicBezTo>
                  <a:pt x="11068" y="5576"/>
                  <a:pt x="11081" y="5625"/>
                  <a:pt x="11081" y="5625"/>
                </a:cubicBezTo>
                <a:cubicBezTo>
                  <a:pt x="11081" y="5625"/>
                  <a:pt x="11081" y="5588"/>
                  <a:pt x="11068" y="5558"/>
                </a:cubicBezTo>
                <a:lnTo>
                  <a:pt x="11068" y="5558"/>
                </a:lnTo>
                <a:cubicBezTo>
                  <a:pt x="11068" y="5558"/>
                  <a:pt x="11087" y="5594"/>
                  <a:pt x="11099" y="5613"/>
                </a:cubicBezTo>
                <a:cubicBezTo>
                  <a:pt x="11099" y="5588"/>
                  <a:pt x="11081" y="5552"/>
                  <a:pt x="11081" y="5552"/>
                </a:cubicBezTo>
                <a:lnTo>
                  <a:pt x="11081" y="5552"/>
                </a:lnTo>
                <a:cubicBezTo>
                  <a:pt x="11081" y="5552"/>
                  <a:pt x="11111" y="5576"/>
                  <a:pt x="11129" y="5607"/>
                </a:cubicBezTo>
                <a:cubicBezTo>
                  <a:pt x="11129" y="5594"/>
                  <a:pt x="11117" y="5576"/>
                  <a:pt x="11105" y="5552"/>
                </a:cubicBezTo>
                <a:lnTo>
                  <a:pt x="11105" y="5552"/>
                </a:lnTo>
                <a:cubicBezTo>
                  <a:pt x="11117" y="5558"/>
                  <a:pt x="11165" y="5582"/>
                  <a:pt x="11177" y="5582"/>
                </a:cubicBezTo>
                <a:cubicBezTo>
                  <a:pt x="11159" y="5582"/>
                  <a:pt x="11105" y="5528"/>
                  <a:pt x="11105" y="5528"/>
                </a:cubicBezTo>
                <a:lnTo>
                  <a:pt x="11105" y="5528"/>
                </a:lnTo>
                <a:cubicBezTo>
                  <a:pt x="11105" y="5528"/>
                  <a:pt x="11159" y="5552"/>
                  <a:pt x="11177" y="5564"/>
                </a:cubicBezTo>
                <a:cubicBezTo>
                  <a:pt x="11177" y="5564"/>
                  <a:pt x="11147" y="5534"/>
                  <a:pt x="11111" y="5522"/>
                </a:cubicBezTo>
                <a:cubicBezTo>
                  <a:pt x="11147" y="5522"/>
                  <a:pt x="11238" y="5564"/>
                  <a:pt x="11238" y="5564"/>
                </a:cubicBezTo>
                <a:cubicBezTo>
                  <a:pt x="11238" y="5564"/>
                  <a:pt x="11202" y="5534"/>
                  <a:pt x="11147" y="5522"/>
                </a:cubicBezTo>
                <a:cubicBezTo>
                  <a:pt x="11177" y="5522"/>
                  <a:pt x="11250" y="5552"/>
                  <a:pt x="11250" y="5552"/>
                </a:cubicBezTo>
                <a:lnTo>
                  <a:pt x="11250" y="5552"/>
                </a:lnTo>
                <a:cubicBezTo>
                  <a:pt x="11250" y="5552"/>
                  <a:pt x="11220" y="5522"/>
                  <a:pt x="11159" y="5516"/>
                </a:cubicBezTo>
                <a:cubicBezTo>
                  <a:pt x="11165" y="5514"/>
                  <a:pt x="11172" y="5513"/>
                  <a:pt x="11179" y="5513"/>
                </a:cubicBezTo>
                <a:cubicBezTo>
                  <a:pt x="11217" y="5513"/>
                  <a:pt x="11271" y="5537"/>
                  <a:pt x="11286" y="5552"/>
                </a:cubicBezTo>
                <a:cubicBezTo>
                  <a:pt x="11286" y="5540"/>
                  <a:pt x="11268" y="5534"/>
                  <a:pt x="11250" y="5522"/>
                </a:cubicBezTo>
                <a:lnTo>
                  <a:pt x="11256" y="5516"/>
                </a:lnTo>
                <a:cubicBezTo>
                  <a:pt x="11268" y="5522"/>
                  <a:pt x="11286" y="5528"/>
                  <a:pt x="11292" y="5534"/>
                </a:cubicBezTo>
                <a:cubicBezTo>
                  <a:pt x="11292" y="5540"/>
                  <a:pt x="11298" y="5552"/>
                  <a:pt x="11311" y="5552"/>
                </a:cubicBezTo>
                <a:cubicBezTo>
                  <a:pt x="11298" y="5534"/>
                  <a:pt x="11298" y="5516"/>
                  <a:pt x="11298" y="5485"/>
                </a:cubicBezTo>
                <a:cubicBezTo>
                  <a:pt x="11298" y="5461"/>
                  <a:pt x="11311" y="5431"/>
                  <a:pt x="11317" y="5407"/>
                </a:cubicBezTo>
                <a:lnTo>
                  <a:pt x="11317" y="5407"/>
                </a:lnTo>
                <a:cubicBezTo>
                  <a:pt x="11311" y="5498"/>
                  <a:pt x="11323" y="5534"/>
                  <a:pt x="11329" y="5540"/>
                </a:cubicBezTo>
                <a:cubicBezTo>
                  <a:pt x="11323" y="5516"/>
                  <a:pt x="11323" y="5413"/>
                  <a:pt x="11353" y="5376"/>
                </a:cubicBezTo>
                <a:lnTo>
                  <a:pt x="11353" y="5376"/>
                </a:lnTo>
                <a:cubicBezTo>
                  <a:pt x="11341" y="5449"/>
                  <a:pt x="11353" y="5498"/>
                  <a:pt x="11353" y="5498"/>
                </a:cubicBezTo>
                <a:cubicBezTo>
                  <a:pt x="11353" y="5498"/>
                  <a:pt x="11353" y="5407"/>
                  <a:pt x="11377" y="5376"/>
                </a:cubicBezTo>
                <a:lnTo>
                  <a:pt x="11377" y="5376"/>
                </a:lnTo>
                <a:cubicBezTo>
                  <a:pt x="11371" y="5443"/>
                  <a:pt x="11383" y="5504"/>
                  <a:pt x="11383" y="5504"/>
                </a:cubicBezTo>
                <a:cubicBezTo>
                  <a:pt x="11383" y="5504"/>
                  <a:pt x="11383" y="5376"/>
                  <a:pt x="11407" y="5334"/>
                </a:cubicBezTo>
                <a:cubicBezTo>
                  <a:pt x="11407" y="5383"/>
                  <a:pt x="11420" y="5431"/>
                  <a:pt x="11420" y="5431"/>
                </a:cubicBezTo>
                <a:lnTo>
                  <a:pt x="11420" y="5322"/>
                </a:lnTo>
                <a:cubicBezTo>
                  <a:pt x="11420" y="5322"/>
                  <a:pt x="11450" y="5407"/>
                  <a:pt x="11438" y="5437"/>
                </a:cubicBezTo>
                <a:cubicBezTo>
                  <a:pt x="11450" y="5419"/>
                  <a:pt x="11450" y="5352"/>
                  <a:pt x="11444" y="5334"/>
                </a:cubicBezTo>
                <a:lnTo>
                  <a:pt x="11444" y="5334"/>
                </a:lnTo>
                <a:cubicBezTo>
                  <a:pt x="11468" y="5364"/>
                  <a:pt x="11480" y="5389"/>
                  <a:pt x="11492" y="5389"/>
                </a:cubicBezTo>
                <a:cubicBezTo>
                  <a:pt x="11474" y="5364"/>
                  <a:pt x="11462" y="5310"/>
                  <a:pt x="11462" y="5310"/>
                </a:cubicBezTo>
                <a:lnTo>
                  <a:pt x="11462" y="5310"/>
                </a:lnTo>
                <a:cubicBezTo>
                  <a:pt x="11462" y="5310"/>
                  <a:pt x="11492" y="5352"/>
                  <a:pt x="11522" y="5364"/>
                </a:cubicBezTo>
                <a:cubicBezTo>
                  <a:pt x="11498" y="5340"/>
                  <a:pt x="11468" y="5304"/>
                  <a:pt x="11474" y="5292"/>
                </a:cubicBezTo>
                <a:lnTo>
                  <a:pt x="11474" y="5292"/>
                </a:lnTo>
                <a:cubicBezTo>
                  <a:pt x="11504" y="5322"/>
                  <a:pt x="11541" y="5346"/>
                  <a:pt x="11541" y="5346"/>
                </a:cubicBezTo>
                <a:cubicBezTo>
                  <a:pt x="11541" y="5346"/>
                  <a:pt x="11492" y="5304"/>
                  <a:pt x="11480" y="5274"/>
                </a:cubicBezTo>
                <a:lnTo>
                  <a:pt x="11480" y="5274"/>
                </a:lnTo>
                <a:cubicBezTo>
                  <a:pt x="11522" y="5322"/>
                  <a:pt x="11565" y="5346"/>
                  <a:pt x="11571" y="5346"/>
                </a:cubicBezTo>
                <a:cubicBezTo>
                  <a:pt x="11553" y="5334"/>
                  <a:pt x="11504" y="5274"/>
                  <a:pt x="11504" y="5274"/>
                </a:cubicBezTo>
                <a:lnTo>
                  <a:pt x="11504" y="5274"/>
                </a:lnTo>
                <a:cubicBezTo>
                  <a:pt x="11504" y="5274"/>
                  <a:pt x="11565" y="5310"/>
                  <a:pt x="11583" y="5340"/>
                </a:cubicBezTo>
                <a:cubicBezTo>
                  <a:pt x="11583" y="5334"/>
                  <a:pt x="11541" y="5261"/>
                  <a:pt x="11522" y="5249"/>
                </a:cubicBezTo>
                <a:lnTo>
                  <a:pt x="11522" y="5249"/>
                </a:lnTo>
                <a:cubicBezTo>
                  <a:pt x="11565" y="5267"/>
                  <a:pt x="11613" y="5310"/>
                  <a:pt x="11619" y="5334"/>
                </a:cubicBezTo>
                <a:cubicBezTo>
                  <a:pt x="11619" y="5316"/>
                  <a:pt x="11583" y="5255"/>
                  <a:pt x="11553" y="5237"/>
                </a:cubicBezTo>
                <a:lnTo>
                  <a:pt x="11553" y="5237"/>
                </a:lnTo>
                <a:cubicBezTo>
                  <a:pt x="11583" y="5255"/>
                  <a:pt x="11625" y="5310"/>
                  <a:pt x="11625" y="5310"/>
                </a:cubicBezTo>
                <a:cubicBezTo>
                  <a:pt x="11625" y="5310"/>
                  <a:pt x="11617" y="5261"/>
                  <a:pt x="11584" y="5234"/>
                </a:cubicBezTo>
                <a:lnTo>
                  <a:pt x="11584" y="5234"/>
                </a:lnTo>
                <a:cubicBezTo>
                  <a:pt x="11608" y="5252"/>
                  <a:pt x="11625" y="5280"/>
                  <a:pt x="11625" y="5280"/>
                </a:cubicBezTo>
                <a:cubicBezTo>
                  <a:pt x="11625" y="5280"/>
                  <a:pt x="11613" y="5237"/>
                  <a:pt x="11571" y="5207"/>
                </a:cubicBezTo>
                <a:lnTo>
                  <a:pt x="11571" y="5207"/>
                </a:lnTo>
                <a:cubicBezTo>
                  <a:pt x="11613" y="5231"/>
                  <a:pt x="11656" y="5267"/>
                  <a:pt x="11656" y="5286"/>
                </a:cubicBezTo>
                <a:cubicBezTo>
                  <a:pt x="11656" y="5261"/>
                  <a:pt x="11613" y="5219"/>
                  <a:pt x="11601" y="5207"/>
                </a:cubicBezTo>
                <a:cubicBezTo>
                  <a:pt x="11619" y="5207"/>
                  <a:pt x="11656" y="5249"/>
                  <a:pt x="11662" y="5255"/>
                </a:cubicBezTo>
                <a:cubicBezTo>
                  <a:pt x="11662" y="5237"/>
                  <a:pt x="11619" y="5195"/>
                  <a:pt x="11619" y="5195"/>
                </a:cubicBezTo>
                <a:lnTo>
                  <a:pt x="11619" y="5195"/>
                </a:lnTo>
                <a:cubicBezTo>
                  <a:pt x="11619" y="5195"/>
                  <a:pt x="11662" y="5225"/>
                  <a:pt x="11674" y="5237"/>
                </a:cubicBezTo>
                <a:cubicBezTo>
                  <a:pt x="11674" y="5231"/>
                  <a:pt x="11656" y="5195"/>
                  <a:pt x="11631" y="5183"/>
                </a:cubicBezTo>
                <a:lnTo>
                  <a:pt x="11631" y="5183"/>
                </a:lnTo>
                <a:cubicBezTo>
                  <a:pt x="11662" y="5195"/>
                  <a:pt x="11686" y="5231"/>
                  <a:pt x="11686" y="5231"/>
                </a:cubicBezTo>
                <a:cubicBezTo>
                  <a:pt x="11686" y="5231"/>
                  <a:pt x="11680" y="5189"/>
                  <a:pt x="11644" y="5158"/>
                </a:cubicBezTo>
                <a:lnTo>
                  <a:pt x="11644" y="5158"/>
                </a:lnTo>
                <a:cubicBezTo>
                  <a:pt x="11680" y="5165"/>
                  <a:pt x="11704" y="5201"/>
                  <a:pt x="11704" y="5201"/>
                </a:cubicBezTo>
                <a:cubicBezTo>
                  <a:pt x="11704" y="5201"/>
                  <a:pt x="11686" y="5165"/>
                  <a:pt x="11656" y="5152"/>
                </a:cubicBezTo>
                <a:cubicBezTo>
                  <a:pt x="11680" y="5152"/>
                  <a:pt x="11710" y="5183"/>
                  <a:pt x="11716" y="5195"/>
                </a:cubicBezTo>
                <a:cubicBezTo>
                  <a:pt x="11716" y="5189"/>
                  <a:pt x="11686" y="5140"/>
                  <a:pt x="11674" y="5134"/>
                </a:cubicBezTo>
                <a:cubicBezTo>
                  <a:pt x="11686" y="5134"/>
                  <a:pt x="11716" y="5158"/>
                  <a:pt x="11716" y="5158"/>
                </a:cubicBezTo>
                <a:cubicBezTo>
                  <a:pt x="11716" y="5158"/>
                  <a:pt x="11692" y="5128"/>
                  <a:pt x="11680" y="5122"/>
                </a:cubicBezTo>
                <a:cubicBezTo>
                  <a:pt x="11684" y="5122"/>
                  <a:pt x="11696" y="5128"/>
                  <a:pt x="11706" y="5133"/>
                </a:cubicBezTo>
                <a:lnTo>
                  <a:pt x="11706" y="5133"/>
                </a:lnTo>
                <a:cubicBezTo>
                  <a:pt x="11698" y="5122"/>
                  <a:pt x="11685" y="5110"/>
                  <a:pt x="11680" y="5110"/>
                </a:cubicBezTo>
                <a:close/>
                <a:moveTo>
                  <a:pt x="21222" y="6208"/>
                </a:moveTo>
                <a:cubicBezTo>
                  <a:pt x="21242" y="6208"/>
                  <a:pt x="21264" y="6219"/>
                  <a:pt x="21282" y="6224"/>
                </a:cubicBezTo>
                <a:lnTo>
                  <a:pt x="21306" y="6224"/>
                </a:lnTo>
                <a:cubicBezTo>
                  <a:pt x="21306" y="6248"/>
                  <a:pt x="21306" y="6260"/>
                  <a:pt x="21294" y="6285"/>
                </a:cubicBezTo>
                <a:cubicBezTo>
                  <a:pt x="21288" y="6333"/>
                  <a:pt x="21264" y="6363"/>
                  <a:pt x="21246" y="6400"/>
                </a:cubicBezTo>
                <a:cubicBezTo>
                  <a:pt x="21246" y="6369"/>
                  <a:pt x="21222" y="6333"/>
                  <a:pt x="21216" y="6303"/>
                </a:cubicBezTo>
                <a:cubicBezTo>
                  <a:pt x="21216" y="6285"/>
                  <a:pt x="21210" y="6279"/>
                  <a:pt x="21197" y="6260"/>
                </a:cubicBezTo>
                <a:cubicBezTo>
                  <a:pt x="21197" y="6248"/>
                  <a:pt x="21203" y="6248"/>
                  <a:pt x="21203" y="6230"/>
                </a:cubicBezTo>
                <a:cubicBezTo>
                  <a:pt x="21203" y="6218"/>
                  <a:pt x="21185" y="6224"/>
                  <a:pt x="21203" y="6212"/>
                </a:cubicBezTo>
                <a:cubicBezTo>
                  <a:pt x="21209" y="6209"/>
                  <a:pt x="21215" y="6208"/>
                  <a:pt x="21222" y="6208"/>
                </a:cubicBezTo>
                <a:close/>
                <a:moveTo>
                  <a:pt x="20067" y="5818"/>
                </a:moveTo>
                <a:cubicBezTo>
                  <a:pt x="20082" y="5818"/>
                  <a:pt x="20100" y="5825"/>
                  <a:pt x="20120" y="5831"/>
                </a:cubicBezTo>
                <a:cubicBezTo>
                  <a:pt x="20102" y="5946"/>
                  <a:pt x="20096" y="6079"/>
                  <a:pt x="20083" y="6200"/>
                </a:cubicBezTo>
                <a:cubicBezTo>
                  <a:pt x="20089" y="6291"/>
                  <a:pt x="20096" y="6381"/>
                  <a:pt x="20120" y="6466"/>
                </a:cubicBezTo>
                <a:cubicBezTo>
                  <a:pt x="20077" y="6442"/>
                  <a:pt x="20035" y="6412"/>
                  <a:pt x="20017" y="6375"/>
                </a:cubicBezTo>
                <a:cubicBezTo>
                  <a:pt x="19999" y="6321"/>
                  <a:pt x="19974" y="6291"/>
                  <a:pt x="19938" y="6248"/>
                </a:cubicBezTo>
                <a:cubicBezTo>
                  <a:pt x="19899" y="6210"/>
                  <a:pt x="19876" y="6182"/>
                  <a:pt x="19834" y="6182"/>
                </a:cubicBezTo>
                <a:cubicBezTo>
                  <a:pt x="19824" y="6182"/>
                  <a:pt x="19812" y="6184"/>
                  <a:pt x="19799" y="6188"/>
                </a:cubicBezTo>
                <a:cubicBezTo>
                  <a:pt x="19794" y="6188"/>
                  <a:pt x="19789" y="6189"/>
                  <a:pt x="19784" y="6189"/>
                </a:cubicBezTo>
                <a:cubicBezTo>
                  <a:pt x="19733" y="6189"/>
                  <a:pt x="19705" y="6160"/>
                  <a:pt x="19678" y="6127"/>
                </a:cubicBezTo>
                <a:cubicBezTo>
                  <a:pt x="19648" y="6091"/>
                  <a:pt x="19611" y="6036"/>
                  <a:pt x="19641" y="5982"/>
                </a:cubicBezTo>
                <a:cubicBezTo>
                  <a:pt x="19648" y="5970"/>
                  <a:pt x="19666" y="5952"/>
                  <a:pt x="19678" y="5940"/>
                </a:cubicBezTo>
                <a:cubicBezTo>
                  <a:pt x="19696" y="5915"/>
                  <a:pt x="19702" y="5909"/>
                  <a:pt x="19702" y="5885"/>
                </a:cubicBezTo>
                <a:lnTo>
                  <a:pt x="19738" y="5885"/>
                </a:lnTo>
                <a:cubicBezTo>
                  <a:pt x="19738" y="5867"/>
                  <a:pt x="19744" y="5867"/>
                  <a:pt x="19744" y="5855"/>
                </a:cubicBezTo>
                <a:cubicBezTo>
                  <a:pt x="19755" y="5847"/>
                  <a:pt x="19770" y="5844"/>
                  <a:pt x="19786" y="5844"/>
                </a:cubicBezTo>
                <a:cubicBezTo>
                  <a:pt x="19816" y="5844"/>
                  <a:pt x="19852" y="5854"/>
                  <a:pt x="19877" y="5854"/>
                </a:cubicBezTo>
                <a:cubicBezTo>
                  <a:pt x="19897" y="5854"/>
                  <a:pt x="19910" y="5847"/>
                  <a:pt x="19908" y="5824"/>
                </a:cubicBezTo>
                <a:lnTo>
                  <a:pt x="19908" y="5824"/>
                </a:lnTo>
                <a:cubicBezTo>
                  <a:pt x="19920" y="5831"/>
                  <a:pt x="19938" y="5837"/>
                  <a:pt x="19944" y="5855"/>
                </a:cubicBezTo>
                <a:cubicBezTo>
                  <a:pt x="19962" y="5848"/>
                  <a:pt x="19980" y="5838"/>
                  <a:pt x="19996" y="5838"/>
                </a:cubicBezTo>
                <a:cubicBezTo>
                  <a:pt x="20006" y="5838"/>
                  <a:pt x="20016" y="5843"/>
                  <a:pt x="20023" y="5855"/>
                </a:cubicBezTo>
                <a:cubicBezTo>
                  <a:pt x="20036" y="5826"/>
                  <a:pt x="20050" y="5818"/>
                  <a:pt x="20067" y="5818"/>
                </a:cubicBezTo>
                <a:close/>
                <a:moveTo>
                  <a:pt x="21585" y="6345"/>
                </a:moveTo>
                <a:lnTo>
                  <a:pt x="21585" y="6345"/>
                </a:lnTo>
                <a:cubicBezTo>
                  <a:pt x="21579" y="6369"/>
                  <a:pt x="21573" y="6381"/>
                  <a:pt x="21585" y="6394"/>
                </a:cubicBezTo>
                <a:cubicBezTo>
                  <a:pt x="21586" y="6394"/>
                  <a:pt x="21588" y="6394"/>
                  <a:pt x="21589" y="6394"/>
                </a:cubicBezTo>
                <a:cubicBezTo>
                  <a:pt x="21605" y="6394"/>
                  <a:pt x="21609" y="6369"/>
                  <a:pt x="21624" y="6369"/>
                </a:cubicBezTo>
                <a:cubicBezTo>
                  <a:pt x="21628" y="6369"/>
                  <a:pt x="21633" y="6371"/>
                  <a:pt x="21639" y="6375"/>
                </a:cubicBezTo>
                <a:cubicBezTo>
                  <a:pt x="21639" y="6375"/>
                  <a:pt x="21645" y="6400"/>
                  <a:pt x="21652" y="6412"/>
                </a:cubicBezTo>
                <a:cubicBezTo>
                  <a:pt x="21652" y="6394"/>
                  <a:pt x="21670" y="6369"/>
                  <a:pt x="21694" y="6357"/>
                </a:cubicBezTo>
                <a:cubicBezTo>
                  <a:pt x="21699" y="6356"/>
                  <a:pt x="21703" y="6355"/>
                  <a:pt x="21706" y="6355"/>
                </a:cubicBezTo>
                <a:cubicBezTo>
                  <a:pt x="21726" y="6355"/>
                  <a:pt x="21714" y="6385"/>
                  <a:pt x="21724" y="6406"/>
                </a:cubicBezTo>
                <a:cubicBezTo>
                  <a:pt x="21730" y="6406"/>
                  <a:pt x="21761" y="6400"/>
                  <a:pt x="21767" y="6400"/>
                </a:cubicBezTo>
                <a:cubicBezTo>
                  <a:pt x="21719" y="6484"/>
                  <a:pt x="21568" y="6504"/>
                  <a:pt x="21489" y="6504"/>
                </a:cubicBezTo>
                <a:cubicBezTo>
                  <a:pt x="21476" y="6504"/>
                  <a:pt x="21466" y="6503"/>
                  <a:pt x="21458" y="6503"/>
                </a:cubicBezTo>
                <a:cubicBezTo>
                  <a:pt x="21482" y="6490"/>
                  <a:pt x="21549" y="6406"/>
                  <a:pt x="21585" y="6345"/>
                </a:cubicBezTo>
                <a:close/>
                <a:moveTo>
                  <a:pt x="21343" y="6248"/>
                </a:moveTo>
                <a:cubicBezTo>
                  <a:pt x="21349" y="6248"/>
                  <a:pt x="21361" y="6248"/>
                  <a:pt x="21367" y="6254"/>
                </a:cubicBezTo>
                <a:cubicBezTo>
                  <a:pt x="21373" y="6254"/>
                  <a:pt x="21379" y="6254"/>
                  <a:pt x="21385" y="6260"/>
                </a:cubicBezTo>
                <a:cubicBezTo>
                  <a:pt x="21397" y="6260"/>
                  <a:pt x="21385" y="6273"/>
                  <a:pt x="21397" y="6279"/>
                </a:cubicBezTo>
                <a:cubicBezTo>
                  <a:pt x="21400" y="6282"/>
                  <a:pt x="21403" y="6282"/>
                  <a:pt x="21408" y="6282"/>
                </a:cubicBezTo>
                <a:cubicBezTo>
                  <a:pt x="21412" y="6282"/>
                  <a:pt x="21418" y="6282"/>
                  <a:pt x="21428" y="6285"/>
                </a:cubicBezTo>
                <a:cubicBezTo>
                  <a:pt x="21446" y="6291"/>
                  <a:pt x="21434" y="6291"/>
                  <a:pt x="21446" y="6309"/>
                </a:cubicBezTo>
                <a:cubicBezTo>
                  <a:pt x="21456" y="6316"/>
                  <a:pt x="21463" y="6319"/>
                  <a:pt x="21471" y="6319"/>
                </a:cubicBezTo>
                <a:cubicBezTo>
                  <a:pt x="21477" y="6319"/>
                  <a:pt x="21484" y="6317"/>
                  <a:pt x="21494" y="6315"/>
                </a:cubicBezTo>
                <a:cubicBezTo>
                  <a:pt x="21494" y="6309"/>
                  <a:pt x="21494" y="6303"/>
                  <a:pt x="21506" y="6291"/>
                </a:cubicBezTo>
                <a:cubicBezTo>
                  <a:pt x="21518" y="6303"/>
                  <a:pt x="21518" y="6315"/>
                  <a:pt x="21524" y="6321"/>
                </a:cubicBezTo>
                <a:cubicBezTo>
                  <a:pt x="21524" y="6309"/>
                  <a:pt x="21555" y="6309"/>
                  <a:pt x="21567" y="6309"/>
                </a:cubicBezTo>
                <a:cubicBezTo>
                  <a:pt x="21567" y="6333"/>
                  <a:pt x="21579" y="6333"/>
                  <a:pt x="21585" y="6333"/>
                </a:cubicBezTo>
                <a:cubicBezTo>
                  <a:pt x="21518" y="6484"/>
                  <a:pt x="21337" y="6575"/>
                  <a:pt x="21155" y="6605"/>
                </a:cubicBezTo>
                <a:cubicBezTo>
                  <a:pt x="21191" y="6533"/>
                  <a:pt x="21270" y="6442"/>
                  <a:pt x="21306" y="6375"/>
                </a:cubicBezTo>
                <a:cubicBezTo>
                  <a:pt x="21331" y="6339"/>
                  <a:pt x="21337" y="6291"/>
                  <a:pt x="21343" y="6248"/>
                </a:cubicBezTo>
                <a:close/>
                <a:moveTo>
                  <a:pt x="21785" y="6412"/>
                </a:moveTo>
                <a:lnTo>
                  <a:pt x="21785" y="6442"/>
                </a:lnTo>
                <a:cubicBezTo>
                  <a:pt x="21791" y="6442"/>
                  <a:pt x="21803" y="6442"/>
                  <a:pt x="21815" y="6436"/>
                </a:cubicBezTo>
                <a:lnTo>
                  <a:pt x="21815" y="6436"/>
                </a:lnTo>
                <a:cubicBezTo>
                  <a:pt x="21773" y="6490"/>
                  <a:pt x="21742" y="6551"/>
                  <a:pt x="21724" y="6612"/>
                </a:cubicBezTo>
                <a:cubicBezTo>
                  <a:pt x="21633" y="6605"/>
                  <a:pt x="21452" y="6581"/>
                  <a:pt x="21421" y="6545"/>
                </a:cubicBezTo>
                <a:cubicBezTo>
                  <a:pt x="21561" y="6521"/>
                  <a:pt x="21712" y="6515"/>
                  <a:pt x="21785" y="6412"/>
                </a:cubicBezTo>
                <a:close/>
                <a:moveTo>
                  <a:pt x="21371" y="6573"/>
                </a:moveTo>
                <a:cubicBezTo>
                  <a:pt x="21422" y="6573"/>
                  <a:pt x="21475" y="6586"/>
                  <a:pt x="21518" y="6593"/>
                </a:cubicBezTo>
                <a:cubicBezTo>
                  <a:pt x="21579" y="6612"/>
                  <a:pt x="21639" y="6612"/>
                  <a:pt x="21700" y="6612"/>
                </a:cubicBezTo>
                <a:cubicBezTo>
                  <a:pt x="21664" y="6739"/>
                  <a:pt x="21615" y="6866"/>
                  <a:pt x="21573" y="6999"/>
                </a:cubicBezTo>
                <a:cubicBezTo>
                  <a:pt x="21331" y="7011"/>
                  <a:pt x="21107" y="7041"/>
                  <a:pt x="20889" y="7078"/>
                </a:cubicBezTo>
                <a:cubicBezTo>
                  <a:pt x="20895" y="7072"/>
                  <a:pt x="20895" y="7066"/>
                  <a:pt x="20907" y="7060"/>
                </a:cubicBezTo>
                <a:cubicBezTo>
                  <a:pt x="20913" y="7047"/>
                  <a:pt x="20913" y="7041"/>
                  <a:pt x="20919" y="7035"/>
                </a:cubicBezTo>
                <a:cubicBezTo>
                  <a:pt x="20925" y="7029"/>
                  <a:pt x="20925" y="7017"/>
                  <a:pt x="20937" y="7011"/>
                </a:cubicBezTo>
                <a:cubicBezTo>
                  <a:pt x="20943" y="6999"/>
                  <a:pt x="20949" y="6987"/>
                  <a:pt x="20949" y="6975"/>
                </a:cubicBezTo>
                <a:cubicBezTo>
                  <a:pt x="20955" y="6969"/>
                  <a:pt x="20955" y="6957"/>
                  <a:pt x="20955" y="6951"/>
                </a:cubicBezTo>
                <a:lnTo>
                  <a:pt x="20955" y="6945"/>
                </a:lnTo>
                <a:lnTo>
                  <a:pt x="20943" y="6945"/>
                </a:lnTo>
                <a:lnTo>
                  <a:pt x="20943" y="6951"/>
                </a:lnTo>
                <a:cubicBezTo>
                  <a:pt x="20943" y="6957"/>
                  <a:pt x="20937" y="6969"/>
                  <a:pt x="20937" y="6975"/>
                </a:cubicBezTo>
                <a:cubicBezTo>
                  <a:pt x="20925" y="6981"/>
                  <a:pt x="20925" y="6999"/>
                  <a:pt x="20919" y="7005"/>
                </a:cubicBezTo>
                <a:cubicBezTo>
                  <a:pt x="20913" y="7011"/>
                  <a:pt x="20913" y="7017"/>
                  <a:pt x="20907" y="7029"/>
                </a:cubicBezTo>
                <a:cubicBezTo>
                  <a:pt x="20895" y="7035"/>
                  <a:pt x="20895" y="7041"/>
                  <a:pt x="20889" y="7047"/>
                </a:cubicBezTo>
                <a:lnTo>
                  <a:pt x="20883" y="7060"/>
                </a:lnTo>
                <a:cubicBezTo>
                  <a:pt x="20877" y="7041"/>
                  <a:pt x="20858" y="6987"/>
                  <a:pt x="20877" y="6945"/>
                </a:cubicBezTo>
                <a:lnTo>
                  <a:pt x="20864" y="6945"/>
                </a:lnTo>
                <a:cubicBezTo>
                  <a:pt x="20852" y="6999"/>
                  <a:pt x="20877" y="7066"/>
                  <a:pt x="20883" y="7066"/>
                </a:cubicBezTo>
                <a:lnTo>
                  <a:pt x="20877" y="7072"/>
                </a:lnTo>
                <a:lnTo>
                  <a:pt x="20864" y="7078"/>
                </a:lnTo>
                <a:cubicBezTo>
                  <a:pt x="20768" y="7096"/>
                  <a:pt x="20671" y="7120"/>
                  <a:pt x="20580" y="7132"/>
                </a:cubicBezTo>
                <a:lnTo>
                  <a:pt x="20580" y="7120"/>
                </a:lnTo>
                <a:lnTo>
                  <a:pt x="20574" y="7120"/>
                </a:lnTo>
                <a:lnTo>
                  <a:pt x="20574" y="7132"/>
                </a:lnTo>
                <a:cubicBezTo>
                  <a:pt x="20501" y="7150"/>
                  <a:pt x="20435" y="7162"/>
                  <a:pt x="20368" y="7169"/>
                </a:cubicBezTo>
                <a:lnTo>
                  <a:pt x="20368" y="7156"/>
                </a:lnTo>
                <a:cubicBezTo>
                  <a:pt x="20380" y="7078"/>
                  <a:pt x="20422" y="6969"/>
                  <a:pt x="20453" y="6951"/>
                </a:cubicBezTo>
                <a:cubicBezTo>
                  <a:pt x="20495" y="6926"/>
                  <a:pt x="20556" y="6896"/>
                  <a:pt x="20592" y="6866"/>
                </a:cubicBezTo>
                <a:cubicBezTo>
                  <a:pt x="20634" y="6836"/>
                  <a:pt x="20634" y="6799"/>
                  <a:pt x="20653" y="6769"/>
                </a:cubicBezTo>
                <a:cubicBezTo>
                  <a:pt x="20677" y="6739"/>
                  <a:pt x="20713" y="6727"/>
                  <a:pt x="20743" y="6702"/>
                </a:cubicBezTo>
                <a:cubicBezTo>
                  <a:pt x="20786" y="6672"/>
                  <a:pt x="20798" y="6642"/>
                  <a:pt x="20858" y="6636"/>
                </a:cubicBezTo>
                <a:cubicBezTo>
                  <a:pt x="20907" y="6636"/>
                  <a:pt x="20949" y="6654"/>
                  <a:pt x="21004" y="6654"/>
                </a:cubicBezTo>
                <a:cubicBezTo>
                  <a:pt x="21107" y="6654"/>
                  <a:pt x="21191" y="6624"/>
                  <a:pt x="21288" y="6587"/>
                </a:cubicBezTo>
                <a:cubicBezTo>
                  <a:pt x="21314" y="6577"/>
                  <a:pt x="21342" y="6573"/>
                  <a:pt x="21371" y="6573"/>
                </a:cubicBezTo>
                <a:close/>
                <a:moveTo>
                  <a:pt x="19623" y="7271"/>
                </a:moveTo>
                <a:lnTo>
                  <a:pt x="19623" y="7284"/>
                </a:lnTo>
                <a:lnTo>
                  <a:pt x="19623" y="7290"/>
                </a:lnTo>
                <a:lnTo>
                  <a:pt x="19611" y="7290"/>
                </a:lnTo>
                <a:cubicBezTo>
                  <a:pt x="19617" y="7284"/>
                  <a:pt x="19617" y="7278"/>
                  <a:pt x="19623" y="7271"/>
                </a:cubicBezTo>
                <a:close/>
                <a:moveTo>
                  <a:pt x="18924" y="7272"/>
                </a:moveTo>
                <a:cubicBezTo>
                  <a:pt x="18931" y="7272"/>
                  <a:pt x="18939" y="7286"/>
                  <a:pt x="18939" y="7302"/>
                </a:cubicBezTo>
                <a:lnTo>
                  <a:pt x="18879" y="7302"/>
                </a:lnTo>
                <a:cubicBezTo>
                  <a:pt x="18883" y="7288"/>
                  <a:pt x="18891" y="7281"/>
                  <a:pt x="18902" y="7281"/>
                </a:cubicBezTo>
                <a:cubicBezTo>
                  <a:pt x="18906" y="7281"/>
                  <a:pt x="18910" y="7282"/>
                  <a:pt x="18915" y="7284"/>
                </a:cubicBezTo>
                <a:cubicBezTo>
                  <a:pt x="18917" y="7276"/>
                  <a:pt x="18920" y="7272"/>
                  <a:pt x="18924" y="7272"/>
                </a:cubicBezTo>
                <a:close/>
                <a:moveTo>
                  <a:pt x="19545" y="7162"/>
                </a:moveTo>
                <a:cubicBezTo>
                  <a:pt x="19551" y="7162"/>
                  <a:pt x="19557" y="7169"/>
                  <a:pt x="19563" y="7169"/>
                </a:cubicBezTo>
                <a:cubicBezTo>
                  <a:pt x="19579" y="7169"/>
                  <a:pt x="19598" y="7163"/>
                  <a:pt x="19616" y="7163"/>
                </a:cubicBezTo>
                <a:cubicBezTo>
                  <a:pt x="19625" y="7163"/>
                  <a:pt x="19633" y="7165"/>
                  <a:pt x="19641" y="7169"/>
                </a:cubicBezTo>
                <a:cubicBezTo>
                  <a:pt x="19654" y="7187"/>
                  <a:pt x="19635" y="7187"/>
                  <a:pt x="19635" y="7193"/>
                </a:cubicBezTo>
                <a:lnTo>
                  <a:pt x="19635" y="7223"/>
                </a:lnTo>
                <a:cubicBezTo>
                  <a:pt x="19623" y="7241"/>
                  <a:pt x="19617" y="7247"/>
                  <a:pt x="19611" y="7259"/>
                </a:cubicBezTo>
                <a:cubicBezTo>
                  <a:pt x="19605" y="7278"/>
                  <a:pt x="19587" y="7290"/>
                  <a:pt x="19581" y="7302"/>
                </a:cubicBezTo>
                <a:lnTo>
                  <a:pt x="19532" y="7302"/>
                </a:lnTo>
                <a:cubicBezTo>
                  <a:pt x="19526" y="7278"/>
                  <a:pt x="19520" y="7253"/>
                  <a:pt x="19526" y="7223"/>
                </a:cubicBezTo>
                <a:cubicBezTo>
                  <a:pt x="19526" y="7199"/>
                  <a:pt x="19532" y="7187"/>
                  <a:pt x="19545" y="7162"/>
                </a:cubicBezTo>
                <a:close/>
                <a:moveTo>
                  <a:pt x="19024" y="7271"/>
                </a:moveTo>
                <a:cubicBezTo>
                  <a:pt x="19036" y="7284"/>
                  <a:pt x="19036" y="7290"/>
                  <a:pt x="19042" y="7308"/>
                </a:cubicBezTo>
                <a:cubicBezTo>
                  <a:pt x="19012" y="7302"/>
                  <a:pt x="18982" y="7302"/>
                  <a:pt x="18951" y="7302"/>
                </a:cubicBezTo>
                <a:cubicBezTo>
                  <a:pt x="18951" y="7290"/>
                  <a:pt x="18957" y="7284"/>
                  <a:pt x="18975" y="7284"/>
                </a:cubicBezTo>
                <a:cubicBezTo>
                  <a:pt x="18988" y="7284"/>
                  <a:pt x="19006" y="7290"/>
                  <a:pt x="19018" y="7302"/>
                </a:cubicBezTo>
                <a:cubicBezTo>
                  <a:pt x="19018" y="7290"/>
                  <a:pt x="19024" y="7278"/>
                  <a:pt x="19024" y="7271"/>
                </a:cubicBezTo>
                <a:close/>
                <a:moveTo>
                  <a:pt x="19496" y="7193"/>
                </a:moveTo>
                <a:cubicBezTo>
                  <a:pt x="19490" y="7223"/>
                  <a:pt x="19490" y="7271"/>
                  <a:pt x="19496" y="7308"/>
                </a:cubicBezTo>
                <a:lnTo>
                  <a:pt x="19278" y="7308"/>
                </a:lnTo>
                <a:cubicBezTo>
                  <a:pt x="19260" y="7278"/>
                  <a:pt x="19254" y="7247"/>
                  <a:pt x="19248" y="7217"/>
                </a:cubicBezTo>
                <a:cubicBezTo>
                  <a:pt x="19254" y="7217"/>
                  <a:pt x="19266" y="7217"/>
                  <a:pt x="19266" y="7193"/>
                </a:cubicBezTo>
                <a:cubicBezTo>
                  <a:pt x="19284" y="7193"/>
                  <a:pt x="19315" y="7193"/>
                  <a:pt x="19308" y="7217"/>
                </a:cubicBezTo>
                <a:cubicBezTo>
                  <a:pt x="19321" y="7205"/>
                  <a:pt x="19321" y="7193"/>
                  <a:pt x="19327" y="7193"/>
                </a:cubicBezTo>
                <a:cubicBezTo>
                  <a:pt x="19339" y="7199"/>
                  <a:pt x="19339" y="7211"/>
                  <a:pt x="19339" y="7217"/>
                </a:cubicBezTo>
                <a:cubicBezTo>
                  <a:pt x="19348" y="7220"/>
                  <a:pt x="19355" y="7222"/>
                  <a:pt x="19362" y="7222"/>
                </a:cubicBezTo>
                <a:cubicBezTo>
                  <a:pt x="19369" y="7222"/>
                  <a:pt x="19375" y="7220"/>
                  <a:pt x="19381" y="7217"/>
                </a:cubicBezTo>
                <a:cubicBezTo>
                  <a:pt x="19399" y="7205"/>
                  <a:pt x="19387" y="7199"/>
                  <a:pt x="19411" y="7199"/>
                </a:cubicBezTo>
                <a:lnTo>
                  <a:pt x="19442" y="7199"/>
                </a:lnTo>
                <a:cubicBezTo>
                  <a:pt x="19442" y="7199"/>
                  <a:pt x="19442" y="7193"/>
                  <a:pt x="19448" y="7193"/>
                </a:cubicBezTo>
                <a:close/>
                <a:moveTo>
                  <a:pt x="19105" y="7233"/>
                </a:moveTo>
                <a:cubicBezTo>
                  <a:pt x="19110" y="7233"/>
                  <a:pt x="19117" y="7236"/>
                  <a:pt x="19127" y="7241"/>
                </a:cubicBezTo>
                <a:cubicBezTo>
                  <a:pt x="19145" y="7253"/>
                  <a:pt x="19157" y="7278"/>
                  <a:pt x="19145" y="7302"/>
                </a:cubicBezTo>
                <a:cubicBezTo>
                  <a:pt x="19157" y="7290"/>
                  <a:pt x="19163" y="7271"/>
                  <a:pt x="19169" y="7271"/>
                </a:cubicBezTo>
                <a:cubicBezTo>
                  <a:pt x="19174" y="7269"/>
                  <a:pt x="19178" y="7267"/>
                  <a:pt x="19181" y="7267"/>
                </a:cubicBezTo>
                <a:cubicBezTo>
                  <a:pt x="19198" y="7267"/>
                  <a:pt x="19197" y="7302"/>
                  <a:pt x="19218" y="7302"/>
                </a:cubicBezTo>
                <a:cubicBezTo>
                  <a:pt x="19230" y="7302"/>
                  <a:pt x="19230" y="7278"/>
                  <a:pt x="19230" y="7259"/>
                </a:cubicBezTo>
                <a:lnTo>
                  <a:pt x="19254" y="7332"/>
                </a:lnTo>
                <a:cubicBezTo>
                  <a:pt x="19187" y="7308"/>
                  <a:pt x="19127" y="7308"/>
                  <a:pt x="19066" y="7308"/>
                </a:cubicBezTo>
                <a:cubicBezTo>
                  <a:pt x="19048" y="7290"/>
                  <a:pt x="19042" y="7278"/>
                  <a:pt x="19036" y="7259"/>
                </a:cubicBezTo>
                <a:cubicBezTo>
                  <a:pt x="19048" y="7259"/>
                  <a:pt x="19072" y="7271"/>
                  <a:pt x="19078" y="7278"/>
                </a:cubicBezTo>
                <a:cubicBezTo>
                  <a:pt x="19092" y="7259"/>
                  <a:pt x="19088" y="7233"/>
                  <a:pt x="19105" y="7233"/>
                </a:cubicBezTo>
                <a:close/>
                <a:moveTo>
                  <a:pt x="35451" y="0"/>
                </a:moveTo>
                <a:cubicBezTo>
                  <a:pt x="35415" y="0"/>
                  <a:pt x="35388" y="22"/>
                  <a:pt x="35365" y="55"/>
                </a:cubicBezTo>
                <a:cubicBezTo>
                  <a:pt x="35346" y="37"/>
                  <a:pt x="35332" y="30"/>
                  <a:pt x="35321" y="30"/>
                </a:cubicBezTo>
                <a:cubicBezTo>
                  <a:pt x="35278" y="30"/>
                  <a:pt x="35280" y="141"/>
                  <a:pt x="35219" y="141"/>
                </a:cubicBezTo>
                <a:cubicBezTo>
                  <a:pt x="35215" y="141"/>
                  <a:pt x="35211" y="140"/>
                  <a:pt x="35207" y="139"/>
                </a:cubicBezTo>
                <a:cubicBezTo>
                  <a:pt x="35207" y="97"/>
                  <a:pt x="35183" y="103"/>
                  <a:pt x="35171" y="67"/>
                </a:cubicBezTo>
                <a:cubicBezTo>
                  <a:pt x="35165" y="79"/>
                  <a:pt x="35153" y="85"/>
                  <a:pt x="35141" y="103"/>
                </a:cubicBezTo>
                <a:cubicBezTo>
                  <a:pt x="35131" y="101"/>
                  <a:pt x="35123" y="100"/>
                  <a:pt x="35115" y="100"/>
                </a:cubicBezTo>
                <a:cubicBezTo>
                  <a:pt x="35030" y="100"/>
                  <a:pt x="35020" y="212"/>
                  <a:pt x="35020" y="279"/>
                </a:cubicBezTo>
                <a:cubicBezTo>
                  <a:pt x="35032" y="277"/>
                  <a:pt x="35043" y="276"/>
                  <a:pt x="35053" y="276"/>
                </a:cubicBezTo>
                <a:cubicBezTo>
                  <a:pt x="35160" y="276"/>
                  <a:pt x="35138" y="390"/>
                  <a:pt x="35171" y="478"/>
                </a:cubicBezTo>
                <a:cubicBezTo>
                  <a:pt x="35164" y="477"/>
                  <a:pt x="35157" y="477"/>
                  <a:pt x="35150" y="477"/>
                </a:cubicBezTo>
                <a:cubicBezTo>
                  <a:pt x="35080" y="477"/>
                  <a:pt x="35053" y="533"/>
                  <a:pt x="35080" y="593"/>
                </a:cubicBezTo>
                <a:cubicBezTo>
                  <a:pt x="35069" y="593"/>
                  <a:pt x="35059" y="592"/>
                  <a:pt x="35050" y="592"/>
                </a:cubicBezTo>
                <a:cubicBezTo>
                  <a:pt x="34939" y="592"/>
                  <a:pt x="34997" y="659"/>
                  <a:pt x="34935" y="715"/>
                </a:cubicBezTo>
                <a:cubicBezTo>
                  <a:pt x="34915" y="730"/>
                  <a:pt x="34897" y="735"/>
                  <a:pt x="34880" y="735"/>
                </a:cubicBezTo>
                <a:cubicBezTo>
                  <a:pt x="34851" y="735"/>
                  <a:pt x="34826" y="720"/>
                  <a:pt x="34800" y="720"/>
                </a:cubicBezTo>
                <a:cubicBezTo>
                  <a:pt x="34783" y="720"/>
                  <a:pt x="34766" y="727"/>
                  <a:pt x="34747" y="751"/>
                </a:cubicBezTo>
                <a:cubicBezTo>
                  <a:pt x="34759" y="775"/>
                  <a:pt x="34765" y="824"/>
                  <a:pt x="34790" y="836"/>
                </a:cubicBezTo>
                <a:cubicBezTo>
                  <a:pt x="34786" y="835"/>
                  <a:pt x="34782" y="835"/>
                  <a:pt x="34778" y="835"/>
                </a:cubicBezTo>
                <a:cubicBezTo>
                  <a:pt x="34747" y="835"/>
                  <a:pt x="34720" y="854"/>
                  <a:pt x="34693" y="854"/>
                </a:cubicBezTo>
                <a:cubicBezTo>
                  <a:pt x="34693" y="866"/>
                  <a:pt x="34687" y="890"/>
                  <a:pt x="34687" y="914"/>
                </a:cubicBezTo>
                <a:cubicBezTo>
                  <a:pt x="34681" y="911"/>
                  <a:pt x="34674" y="910"/>
                  <a:pt x="34667" y="910"/>
                </a:cubicBezTo>
                <a:cubicBezTo>
                  <a:pt x="34645" y="910"/>
                  <a:pt x="34620" y="920"/>
                  <a:pt x="34602" y="920"/>
                </a:cubicBezTo>
                <a:cubicBezTo>
                  <a:pt x="34632" y="1072"/>
                  <a:pt x="34420" y="993"/>
                  <a:pt x="34366" y="1078"/>
                </a:cubicBezTo>
                <a:cubicBezTo>
                  <a:pt x="34360" y="1078"/>
                  <a:pt x="34336" y="1072"/>
                  <a:pt x="34329" y="1072"/>
                </a:cubicBezTo>
                <a:cubicBezTo>
                  <a:pt x="34305" y="1217"/>
                  <a:pt x="34118" y="1108"/>
                  <a:pt x="34142" y="1229"/>
                </a:cubicBezTo>
                <a:lnTo>
                  <a:pt x="34105" y="1229"/>
                </a:lnTo>
                <a:cubicBezTo>
                  <a:pt x="34093" y="1278"/>
                  <a:pt x="34057" y="1381"/>
                  <a:pt x="34021" y="1417"/>
                </a:cubicBezTo>
                <a:cubicBezTo>
                  <a:pt x="33972" y="1465"/>
                  <a:pt x="33875" y="1429"/>
                  <a:pt x="33894" y="1538"/>
                </a:cubicBezTo>
                <a:cubicBezTo>
                  <a:pt x="33863" y="1568"/>
                  <a:pt x="33839" y="1599"/>
                  <a:pt x="33809" y="1629"/>
                </a:cubicBezTo>
                <a:cubicBezTo>
                  <a:pt x="33791" y="1653"/>
                  <a:pt x="33754" y="1647"/>
                  <a:pt x="33742" y="1659"/>
                </a:cubicBezTo>
                <a:cubicBezTo>
                  <a:pt x="33718" y="1683"/>
                  <a:pt x="33742" y="1732"/>
                  <a:pt x="33718" y="1750"/>
                </a:cubicBezTo>
                <a:cubicBezTo>
                  <a:pt x="33651" y="1823"/>
                  <a:pt x="33536" y="1780"/>
                  <a:pt x="33500" y="1889"/>
                </a:cubicBezTo>
                <a:cubicBezTo>
                  <a:pt x="33506" y="1889"/>
                  <a:pt x="33512" y="1889"/>
                  <a:pt x="33518" y="1895"/>
                </a:cubicBezTo>
                <a:cubicBezTo>
                  <a:pt x="33518" y="1974"/>
                  <a:pt x="33470" y="1974"/>
                  <a:pt x="33409" y="1980"/>
                </a:cubicBezTo>
                <a:cubicBezTo>
                  <a:pt x="33408" y="1980"/>
                  <a:pt x="33406" y="1980"/>
                  <a:pt x="33405" y="1980"/>
                </a:cubicBezTo>
                <a:cubicBezTo>
                  <a:pt x="33380" y="1980"/>
                  <a:pt x="33369" y="1942"/>
                  <a:pt x="33354" y="1942"/>
                </a:cubicBezTo>
                <a:cubicBezTo>
                  <a:pt x="33352" y="1942"/>
                  <a:pt x="33350" y="1942"/>
                  <a:pt x="33349" y="1944"/>
                </a:cubicBezTo>
                <a:cubicBezTo>
                  <a:pt x="33330" y="1950"/>
                  <a:pt x="33306" y="1980"/>
                  <a:pt x="33306" y="1980"/>
                </a:cubicBezTo>
                <a:cubicBezTo>
                  <a:pt x="33307" y="1980"/>
                  <a:pt x="33308" y="1980"/>
                  <a:pt x="33309" y="1980"/>
                </a:cubicBezTo>
                <a:cubicBezTo>
                  <a:pt x="33323" y="1980"/>
                  <a:pt x="33267" y="2032"/>
                  <a:pt x="33259" y="2040"/>
                </a:cubicBezTo>
                <a:lnTo>
                  <a:pt x="33259" y="2040"/>
                </a:lnTo>
                <a:cubicBezTo>
                  <a:pt x="33259" y="2039"/>
                  <a:pt x="33257" y="2039"/>
                  <a:pt x="33254" y="2039"/>
                </a:cubicBezTo>
                <a:cubicBezTo>
                  <a:pt x="33235" y="2039"/>
                  <a:pt x="33174" y="2047"/>
                  <a:pt x="33179" y="2047"/>
                </a:cubicBezTo>
                <a:cubicBezTo>
                  <a:pt x="33158" y="2047"/>
                  <a:pt x="33140" y="2050"/>
                  <a:pt x="33124" y="2050"/>
                </a:cubicBezTo>
                <a:cubicBezTo>
                  <a:pt x="33098" y="2050"/>
                  <a:pt x="33077" y="2041"/>
                  <a:pt x="33058" y="1992"/>
                </a:cubicBezTo>
                <a:cubicBezTo>
                  <a:pt x="33039" y="2009"/>
                  <a:pt x="33021" y="2017"/>
                  <a:pt x="33005" y="2017"/>
                </a:cubicBezTo>
                <a:cubicBezTo>
                  <a:pt x="32969" y="2017"/>
                  <a:pt x="32943" y="1980"/>
                  <a:pt x="32943" y="1925"/>
                </a:cubicBezTo>
                <a:cubicBezTo>
                  <a:pt x="32901" y="1956"/>
                  <a:pt x="32834" y="1950"/>
                  <a:pt x="32773" y="1962"/>
                </a:cubicBezTo>
                <a:cubicBezTo>
                  <a:pt x="32749" y="1925"/>
                  <a:pt x="32749" y="1944"/>
                  <a:pt x="32719" y="1913"/>
                </a:cubicBezTo>
                <a:cubicBezTo>
                  <a:pt x="32719" y="1883"/>
                  <a:pt x="32701" y="1865"/>
                  <a:pt x="32701" y="1835"/>
                </a:cubicBezTo>
                <a:cubicBezTo>
                  <a:pt x="32671" y="1859"/>
                  <a:pt x="32634" y="1853"/>
                  <a:pt x="32604" y="1859"/>
                </a:cubicBezTo>
                <a:cubicBezTo>
                  <a:pt x="32634" y="1780"/>
                  <a:pt x="32580" y="1762"/>
                  <a:pt x="32549" y="1701"/>
                </a:cubicBezTo>
                <a:cubicBezTo>
                  <a:pt x="32508" y="1701"/>
                  <a:pt x="32481" y="1707"/>
                  <a:pt x="32458" y="1707"/>
                </a:cubicBezTo>
                <a:cubicBezTo>
                  <a:pt x="32424" y="1707"/>
                  <a:pt x="32402" y="1694"/>
                  <a:pt x="32362" y="1629"/>
                </a:cubicBezTo>
                <a:cubicBezTo>
                  <a:pt x="32307" y="1653"/>
                  <a:pt x="32289" y="1701"/>
                  <a:pt x="32289" y="1762"/>
                </a:cubicBezTo>
                <a:cubicBezTo>
                  <a:pt x="32274" y="1764"/>
                  <a:pt x="32261" y="1765"/>
                  <a:pt x="32249" y="1765"/>
                </a:cubicBezTo>
                <a:cubicBezTo>
                  <a:pt x="32221" y="1765"/>
                  <a:pt x="32199" y="1759"/>
                  <a:pt x="32174" y="1738"/>
                </a:cubicBezTo>
                <a:cubicBezTo>
                  <a:pt x="32126" y="1774"/>
                  <a:pt x="31902" y="1853"/>
                  <a:pt x="32083" y="1913"/>
                </a:cubicBezTo>
                <a:cubicBezTo>
                  <a:pt x="32035" y="1925"/>
                  <a:pt x="31986" y="1950"/>
                  <a:pt x="31986" y="2010"/>
                </a:cubicBezTo>
                <a:cubicBezTo>
                  <a:pt x="32023" y="2034"/>
                  <a:pt x="32005" y="2040"/>
                  <a:pt x="32017" y="2083"/>
                </a:cubicBezTo>
                <a:cubicBezTo>
                  <a:pt x="31994" y="2071"/>
                  <a:pt x="31977" y="2066"/>
                  <a:pt x="31965" y="2066"/>
                </a:cubicBezTo>
                <a:cubicBezTo>
                  <a:pt x="31930" y="2066"/>
                  <a:pt x="31929" y="2107"/>
                  <a:pt x="31883" y="2125"/>
                </a:cubicBezTo>
                <a:cubicBezTo>
                  <a:pt x="31853" y="2137"/>
                  <a:pt x="31750" y="2143"/>
                  <a:pt x="31732" y="2156"/>
                </a:cubicBezTo>
                <a:cubicBezTo>
                  <a:pt x="31635" y="2204"/>
                  <a:pt x="31732" y="2222"/>
                  <a:pt x="31696" y="2283"/>
                </a:cubicBezTo>
                <a:cubicBezTo>
                  <a:pt x="31659" y="2337"/>
                  <a:pt x="31599" y="2307"/>
                  <a:pt x="31550" y="2343"/>
                </a:cubicBezTo>
                <a:cubicBezTo>
                  <a:pt x="31569" y="2380"/>
                  <a:pt x="31581" y="2410"/>
                  <a:pt x="31611" y="2434"/>
                </a:cubicBezTo>
                <a:lnTo>
                  <a:pt x="31611" y="2495"/>
                </a:lnTo>
                <a:cubicBezTo>
                  <a:pt x="31550" y="2549"/>
                  <a:pt x="31563" y="2585"/>
                  <a:pt x="31460" y="2616"/>
                </a:cubicBezTo>
                <a:cubicBezTo>
                  <a:pt x="31575" y="2743"/>
                  <a:pt x="31187" y="2688"/>
                  <a:pt x="31211" y="2864"/>
                </a:cubicBezTo>
                <a:cubicBezTo>
                  <a:pt x="31221" y="2848"/>
                  <a:pt x="31237" y="2839"/>
                  <a:pt x="31255" y="2839"/>
                </a:cubicBezTo>
                <a:cubicBezTo>
                  <a:pt x="31272" y="2839"/>
                  <a:pt x="31291" y="2847"/>
                  <a:pt x="31308" y="2864"/>
                </a:cubicBezTo>
                <a:cubicBezTo>
                  <a:pt x="31302" y="2900"/>
                  <a:pt x="31290" y="2943"/>
                  <a:pt x="31278" y="2979"/>
                </a:cubicBezTo>
                <a:cubicBezTo>
                  <a:pt x="31278" y="2979"/>
                  <a:pt x="31302" y="2949"/>
                  <a:pt x="31302" y="2943"/>
                </a:cubicBezTo>
                <a:cubicBezTo>
                  <a:pt x="31333" y="2943"/>
                  <a:pt x="31369" y="2949"/>
                  <a:pt x="31399" y="2961"/>
                </a:cubicBezTo>
                <a:cubicBezTo>
                  <a:pt x="31399" y="3009"/>
                  <a:pt x="31369" y="3039"/>
                  <a:pt x="31333" y="3052"/>
                </a:cubicBezTo>
                <a:cubicBezTo>
                  <a:pt x="31333" y="3094"/>
                  <a:pt x="31308" y="3112"/>
                  <a:pt x="31278" y="3136"/>
                </a:cubicBezTo>
                <a:cubicBezTo>
                  <a:pt x="31060" y="3263"/>
                  <a:pt x="30993" y="3403"/>
                  <a:pt x="30769" y="3827"/>
                </a:cubicBezTo>
                <a:cubicBezTo>
                  <a:pt x="30697" y="3972"/>
                  <a:pt x="30618" y="4099"/>
                  <a:pt x="30545" y="4220"/>
                </a:cubicBezTo>
                <a:cubicBezTo>
                  <a:pt x="30509" y="4250"/>
                  <a:pt x="30467" y="4287"/>
                  <a:pt x="30436" y="4305"/>
                </a:cubicBezTo>
                <a:cubicBezTo>
                  <a:pt x="30394" y="4323"/>
                  <a:pt x="30358" y="4323"/>
                  <a:pt x="30309" y="4353"/>
                </a:cubicBezTo>
                <a:cubicBezTo>
                  <a:pt x="30273" y="4384"/>
                  <a:pt x="30255" y="4438"/>
                  <a:pt x="30194" y="4468"/>
                </a:cubicBezTo>
                <a:cubicBezTo>
                  <a:pt x="30176" y="4453"/>
                  <a:pt x="30157" y="4443"/>
                  <a:pt x="30135" y="4443"/>
                </a:cubicBezTo>
                <a:cubicBezTo>
                  <a:pt x="30122" y="4443"/>
                  <a:pt x="30108" y="4447"/>
                  <a:pt x="30091" y="4456"/>
                </a:cubicBezTo>
                <a:cubicBezTo>
                  <a:pt x="30082" y="4368"/>
                  <a:pt x="30051" y="4341"/>
                  <a:pt x="30010" y="4341"/>
                </a:cubicBezTo>
                <a:cubicBezTo>
                  <a:pt x="29975" y="4341"/>
                  <a:pt x="29933" y="4361"/>
                  <a:pt x="29892" y="4377"/>
                </a:cubicBezTo>
                <a:cubicBezTo>
                  <a:pt x="29899" y="4330"/>
                  <a:pt x="29878" y="4319"/>
                  <a:pt x="29848" y="4319"/>
                </a:cubicBezTo>
                <a:cubicBezTo>
                  <a:pt x="29820" y="4319"/>
                  <a:pt x="29784" y="4328"/>
                  <a:pt x="29753" y="4328"/>
                </a:cubicBezTo>
                <a:cubicBezTo>
                  <a:pt x="29705" y="4328"/>
                  <a:pt x="29669" y="4306"/>
                  <a:pt x="29698" y="4190"/>
                </a:cubicBezTo>
                <a:cubicBezTo>
                  <a:pt x="29637" y="4184"/>
                  <a:pt x="29631" y="4123"/>
                  <a:pt x="29637" y="4063"/>
                </a:cubicBezTo>
                <a:cubicBezTo>
                  <a:pt x="29634" y="4062"/>
                  <a:pt x="29630" y="4062"/>
                  <a:pt x="29626" y="4062"/>
                </a:cubicBezTo>
                <a:cubicBezTo>
                  <a:pt x="29586" y="4062"/>
                  <a:pt x="29527" y="4089"/>
                  <a:pt x="29488" y="4089"/>
                </a:cubicBezTo>
                <a:cubicBezTo>
                  <a:pt x="29456" y="4089"/>
                  <a:pt x="29437" y="4072"/>
                  <a:pt x="29450" y="4008"/>
                </a:cubicBezTo>
                <a:cubicBezTo>
                  <a:pt x="29434" y="4004"/>
                  <a:pt x="29420" y="4002"/>
                  <a:pt x="29407" y="4002"/>
                </a:cubicBezTo>
                <a:cubicBezTo>
                  <a:pt x="29333" y="4002"/>
                  <a:pt x="29308" y="4069"/>
                  <a:pt x="29256" y="4105"/>
                </a:cubicBezTo>
                <a:cubicBezTo>
                  <a:pt x="29220" y="4132"/>
                  <a:pt x="29231" y="4146"/>
                  <a:pt x="29203" y="4146"/>
                </a:cubicBezTo>
                <a:cubicBezTo>
                  <a:pt x="29194" y="4146"/>
                  <a:pt x="29180" y="4144"/>
                  <a:pt x="29159" y="4141"/>
                </a:cubicBezTo>
                <a:cubicBezTo>
                  <a:pt x="29117" y="4135"/>
                  <a:pt x="29129" y="4093"/>
                  <a:pt x="29068" y="4093"/>
                </a:cubicBezTo>
                <a:cubicBezTo>
                  <a:pt x="29056" y="4081"/>
                  <a:pt x="29038" y="4069"/>
                  <a:pt x="29014" y="4051"/>
                </a:cubicBezTo>
                <a:cubicBezTo>
                  <a:pt x="29008" y="4063"/>
                  <a:pt x="29002" y="4075"/>
                  <a:pt x="28996" y="4075"/>
                </a:cubicBezTo>
                <a:cubicBezTo>
                  <a:pt x="28947" y="4038"/>
                  <a:pt x="28923" y="4008"/>
                  <a:pt x="28923" y="3954"/>
                </a:cubicBezTo>
                <a:cubicBezTo>
                  <a:pt x="28921" y="3952"/>
                  <a:pt x="28918" y="3951"/>
                  <a:pt x="28915" y="3951"/>
                </a:cubicBezTo>
                <a:cubicBezTo>
                  <a:pt x="28909" y="3951"/>
                  <a:pt x="28901" y="3954"/>
                  <a:pt x="28893" y="3954"/>
                </a:cubicBezTo>
                <a:cubicBezTo>
                  <a:pt x="28862" y="3923"/>
                  <a:pt x="28887" y="3923"/>
                  <a:pt x="28844" y="3923"/>
                </a:cubicBezTo>
                <a:cubicBezTo>
                  <a:pt x="28826" y="3917"/>
                  <a:pt x="28796" y="3887"/>
                  <a:pt x="28784" y="3881"/>
                </a:cubicBezTo>
                <a:cubicBezTo>
                  <a:pt x="28826" y="3863"/>
                  <a:pt x="28850" y="3833"/>
                  <a:pt x="28880" y="3802"/>
                </a:cubicBezTo>
                <a:cubicBezTo>
                  <a:pt x="28735" y="3718"/>
                  <a:pt x="28977" y="3699"/>
                  <a:pt x="28850" y="3627"/>
                </a:cubicBezTo>
                <a:cubicBezTo>
                  <a:pt x="28772" y="3584"/>
                  <a:pt x="28669" y="3615"/>
                  <a:pt x="28578" y="3560"/>
                </a:cubicBezTo>
                <a:cubicBezTo>
                  <a:pt x="28572" y="3475"/>
                  <a:pt x="28487" y="3506"/>
                  <a:pt x="28426" y="3475"/>
                </a:cubicBezTo>
                <a:cubicBezTo>
                  <a:pt x="28372" y="3548"/>
                  <a:pt x="28275" y="3584"/>
                  <a:pt x="28196" y="3615"/>
                </a:cubicBezTo>
                <a:cubicBezTo>
                  <a:pt x="28191" y="3616"/>
                  <a:pt x="28185" y="3617"/>
                  <a:pt x="28180" y="3617"/>
                </a:cubicBezTo>
                <a:cubicBezTo>
                  <a:pt x="28162" y="3617"/>
                  <a:pt x="28146" y="3610"/>
                  <a:pt x="28131" y="3610"/>
                </a:cubicBezTo>
                <a:cubicBezTo>
                  <a:pt x="28117" y="3610"/>
                  <a:pt x="28103" y="3616"/>
                  <a:pt x="28087" y="3639"/>
                </a:cubicBezTo>
                <a:cubicBezTo>
                  <a:pt x="28063" y="3669"/>
                  <a:pt x="28069" y="3736"/>
                  <a:pt x="28075" y="3766"/>
                </a:cubicBezTo>
                <a:cubicBezTo>
                  <a:pt x="28033" y="3802"/>
                  <a:pt x="27978" y="3802"/>
                  <a:pt x="27942" y="3839"/>
                </a:cubicBezTo>
                <a:cubicBezTo>
                  <a:pt x="27954" y="3851"/>
                  <a:pt x="27972" y="3863"/>
                  <a:pt x="27997" y="3869"/>
                </a:cubicBezTo>
                <a:cubicBezTo>
                  <a:pt x="27978" y="3948"/>
                  <a:pt x="28106" y="4063"/>
                  <a:pt x="28003" y="4081"/>
                </a:cubicBezTo>
                <a:cubicBezTo>
                  <a:pt x="27984" y="4105"/>
                  <a:pt x="27984" y="4129"/>
                  <a:pt x="27984" y="4153"/>
                </a:cubicBezTo>
                <a:cubicBezTo>
                  <a:pt x="27998" y="4150"/>
                  <a:pt x="28009" y="4149"/>
                  <a:pt x="28018" y="4149"/>
                </a:cubicBezTo>
                <a:cubicBezTo>
                  <a:pt x="28080" y="4149"/>
                  <a:pt x="28040" y="4216"/>
                  <a:pt x="28087" y="4232"/>
                </a:cubicBezTo>
                <a:cubicBezTo>
                  <a:pt x="28124" y="4256"/>
                  <a:pt x="28215" y="4250"/>
                  <a:pt x="28269" y="4256"/>
                </a:cubicBezTo>
                <a:cubicBezTo>
                  <a:pt x="28269" y="4273"/>
                  <a:pt x="28274" y="4289"/>
                  <a:pt x="28270" y="4310"/>
                </a:cubicBezTo>
                <a:lnTo>
                  <a:pt x="28270" y="4310"/>
                </a:lnTo>
                <a:cubicBezTo>
                  <a:pt x="28280" y="4268"/>
                  <a:pt x="28303" y="4253"/>
                  <a:pt x="28326" y="4253"/>
                </a:cubicBezTo>
                <a:cubicBezTo>
                  <a:pt x="28353" y="4253"/>
                  <a:pt x="28381" y="4271"/>
                  <a:pt x="28396" y="4293"/>
                </a:cubicBezTo>
                <a:cubicBezTo>
                  <a:pt x="28408" y="4323"/>
                  <a:pt x="28372" y="4365"/>
                  <a:pt x="28390" y="4396"/>
                </a:cubicBezTo>
                <a:cubicBezTo>
                  <a:pt x="28390" y="4402"/>
                  <a:pt x="28469" y="4456"/>
                  <a:pt x="28481" y="4462"/>
                </a:cubicBezTo>
                <a:cubicBezTo>
                  <a:pt x="28463" y="4480"/>
                  <a:pt x="28439" y="4517"/>
                  <a:pt x="28426" y="4535"/>
                </a:cubicBezTo>
                <a:cubicBezTo>
                  <a:pt x="28406" y="4521"/>
                  <a:pt x="28385" y="4514"/>
                  <a:pt x="28368" y="4514"/>
                </a:cubicBezTo>
                <a:cubicBezTo>
                  <a:pt x="28339" y="4514"/>
                  <a:pt x="28320" y="4536"/>
                  <a:pt x="28336" y="4589"/>
                </a:cubicBezTo>
                <a:cubicBezTo>
                  <a:pt x="28308" y="4572"/>
                  <a:pt x="28267" y="4545"/>
                  <a:pt x="28236" y="4545"/>
                </a:cubicBezTo>
                <a:cubicBezTo>
                  <a:pt x="28213" y="4545"/>
                  <a:pt x="28196" y="4561"/>
                  <a:pt x="28196" y="4608"/>
                </a:cubicBezTo>
                <a:cubicBezTo>
                  <a:pt x="28193" y="4608"/>
                  <a:pt x="28189" y="4608"/>
                  <a:pt x="28186" y="4608"/>
                </a:cubicBezTo>
                <a:cubicBezTo>
                  <a:pt x="28144" y="4608"/>
                  <a:pt x="28117" y="4573"/>
                  <a:pt x="28106" y="4523"/>
                </a:cubicBezTo>
                <a:cubicBezTo>
                  <a:pt x="28095" y="4521"/>
                  <a:pt x="28086" y="4520"/>
                  <a:pt x="28078" y="4520"/>
                </a:cubicBezTo>
                <a:cubicBezTo>
                  <a:pt x="27995" y="4520"/>
                  <a:pt x="28047" y="4630"/>
                  <a:pt x="28069" y="4680"/>
                </a:cubicBezTo>
                <a:cubicBezTo>
                  <a:pt x="28015" y="4680"/>
                  <a:pt x="27972" y="4698"/>
                  <a:pt x="27972" y="4759"/>
                </a:cubicBezTo>
                <a:cubicBezTo>
                  <a:pt x="27918" y="4765"/>
                  <a:pt x="27888" y="4807"/>
                  <a:pt x="27845" y="4832"/>
                </a:cubicBezTo>
                <a:cubicBezTo>
                  <a:pt x="27844" y="4832"/>
                  <a:pt x="27843" y="4832"/>
                  <a:pt x="27842" y="4832"/>
                </a:cubicBezTo>
                <a:cubicBezTo>
                  <a:pt x="27831" y="4832"/>
                  <a:pt x="27805" y="4819"/>
                  <a:pt x="27784" y="4819"/>
                </a:cubicBezTo>
                <a:cubicBezTo>
                  <a:pt x="27763" y="4819"/>
                  <a:pt x="27746" y="4833"/>
                  <a:pt x="27754" y="4892"/>
                </a:cubicBezTo>
                <a:cubicBezTo>
                  <a:pt x="27741" y="4895"/>
                  <a:pt x="27729" y="4896"/>
                  <a:pt x="27718" y="4896"/>
                </a:cubicBezTo>
                <a:cubicBezTo>
                  <a:pt x="27633" y="4896"/>
                  <a:pt x="27614" y="4825"/>
                  <a:pt x="27549" y="4825"/>
                </a:cubicBezTo>
                <a:cubicBezTo>
                  <a:pt x="27547" y="4825"/>
                  <a:pt x="27545" y="4825"/>
                  <a:pt x="27542" y="4826"/>
                </a:cubicBezTo>
                <a:cubicBezTo>
                  <a:pt x="27528" y="4848"/>
                  <a:pt x="27511" y="4857"/>
                  <a:pt x="27497" y="4857"/>
                </a:cubicBezTo>
                <a:cubicBezTo>
                  <a:pt x="27464" y="4857"/>
                  <a:pt x="27439" y="4811"/>
                  <a:pt x="27452" y="4765"/>
                </a:cubicBezTo>
                <a:cubicBezTo>
                  <a:pt x="27409" y="4759"/>
                  <a:pt x="27403" y="4735"/>
                  <a:pt x="27367" y="4735"/>
                </a:cubicBezTo>
                <a:lnTo>
                  <a:pt x="27367" y="4674"/>
                </a:lnTo>
                <a:lnTo>
                  <a:pt x="27403" y="4674"/>
                </a:lnTo>
                <a:lnTo>
                  <a:pt x="27403" y="4626"/>
                </a:lnTo>
                <a:cubicBezTo>
                  <a:pt x="27373" y="4614"/>
                  <a:pt x="27373" y="4595"/>
                  <a:pt x="27343" y="4583"/>
                </a:cubicBezTo>
                <a:cubicBezTo>
                  <a:pt x="27371" y="4526"/>
                  <a:pt x="27357" y="4508"/>
                  <a:pt x="27324" y="4508"/>
                </a:cubicBezTo>
                <a:cubicBezTo>
                  <a:pt x="27260" y="4508"/>
                  <a:pt x="27124" y="4577"/>
                  <a:pt x="27080" y="4577"/>
                </a:cubicBezTo>
                <a:cubicBezTo>
                  <a:pt x="27078" y="4577"/>
                  <a:pt x="27077" y="4577"/>
                  <a:pt x="27076" y="4577"/>
                </a:cubicBezTo>
                <a:lnTo>
                  <a:pt x="27076" y="4577"/>
                </a:lnTo>
                <a:cubicBezTo>
                  <a:pt x="27088" y="4623"/>
                  <a:pt x="27067" y="4675"/>
                  <a:pt x="27013" y="4675"/>
                </a:cubicBezTo>
                <a:cubicBezTo>
                  <a:pt x="27010" y="4675"/>
                  <a:pt x="27007" y="4674"/>
                  <a:pt x="27004" y="4674"/>
                </a:cubicBezTo>
                <a:cubicBezTo>
                  <a:pt x="27004" y="4698"/>
                  <a:pt x="26979" y="4717"/>
                  <a:pt x="26973" y="4741"/>
                </a:cubicBezTo>
                <a:cubicBezTo>
                  <a:pt x="26953" y="4741"/>
                  <a:pt x="26917" y="4738"/>
                  <a:pt x="26888" y="4738"/>
                </a:cubicBezTo>
                <a:cubicBezTo>
                  <a:pt x="26873" y="4738"/>
                  <a:pt x="26860" y="4739"/>
                  <a:pt x="26852" y="4741"/>
                </a:cubicBezTo>
                <a:cubicBezTo>
                  <a:pt x="26816" y="4765"/>
                  <a:pt x="26828" y="4807"/>
                  <a:pt x="26804" y="4819"/>
                </a:cubicBezTo>
                <a:cubicBezTo>
                  <a:pt x="26795" y="4826"/>
                  <a:pt x="26769" y="4827"/>
                  <a:pt x="26746" y="4827"/>
                </a:cubicBezTo>
                <a:cubicBezTo>
                  <a:pt x="26722" y="4827"/>
                  <a:pt x="26701" y="4826"/>
                  <a:pt x="26701" y="4826"/>
                </a:cubicBezTo>
                <a:cubicBezTo>
                  <a:pt x="26671" y="4850"/>
                  <a:pt x="26652" y="4886"/>
                  <a:pt x="26640" y="4898"/>
                </a:cubicBezTo>
                <a:cubicBezTo>
                  <a:pt x="26604" y="4941"/>
                  <a:pt x="26652" y="4941"/>
                  <a:pt x="26580" y="4959"/>
                </a:cubicBezTo>
                <a:cubicBezTo>
                  <a:pt x="26570" y="4962"/>
                  <a:pt x="26561" y="4964"/>
                  <a:pt x="26553" y="4964"/>
                </a:cubicBezTo>
                <a:cubicBezTo>
                  <a:pt x="26519" y="4964"/>
                  <a:pt x="26494" y="4941"/>
                  <a:pt x="26465" y="4941"/>
                </a:cubicBezTo>
                <a:cubicBezTo>
                  <a:pt x="26460" y="4939"/>
                  <a:pt x="26456" y="4939"/>
                  <a:pt x="26452" y="4939"/>
                </a:cubicBezTo>
                <a:cubicBezTo>
                  <a:pt x="26433" y="4939"/>
                  <a:pt x="26428" y="4954"/>
                  <a:pt x="26409" y="4954"/>
                </a:cubicBezTo>
                <a:cubicBezTo>
                  <a:pt x="26399" y="4954"/>
                  <a:pt x="26387" y="4951"/>
                  <a:pt x="26368" y="4941"/>
                </a:cubicBezTo>
                <a:cubicBezTo>
                  <a:pt x="26350" y="4928"/>
                  <a:pt x="26338" y="4862"/>
                  <a:pt x="26289" y="4838"/>
                </a:cubicBezTo>
                <a:cubicBezTo>
                  <a:pt x="26277" y="4850"/>
                  <a:pt x="26241" y="4856"/>
                  <a:pt x="26229" y="4862"/>
                </a:cubicBezTo>
                <a:cubicBezTo>
                  <a:pt x="26241" y="4856"/>
                  <a:pt x="26247" y="4826"/>
                  <a:pt x="26253" y="4819"/>
                </a:cubicBezTo>
                <a:cubicBezTo>
                  <a:pt x="26217" y="4801"/>
                  <a:pt x="26174" y="4765"/>
                  <a:pt x="26162" y="4717"/>
                </a:cubicBezTo>
                <a:cubicBezTo>
                  <a:pt x="26198" y="4704"/>
                  <a:pt x="26198" y="4680"/>
                  <a:pt x="26229" y="4650"/>
                </a:cubicBezTo>
                <a:cubicBezTo>
                  <a:pt x="26180" y="4638"/>
                  <a:pt x="26162" y="4608"/>
                  <a:pt x="26186" y="4559"/>
                </a:cubicBezTo>
                <a:cubicBezTo>
                  <a:pt x="26156" y="4547"/>
                  <a:pt x="26114" y="4529"/>
                  <a:pt x="26077" y="4523"/>
                </a:cubicBezTo>
                <a:cubicBezTo>
                  <a:pt x="26077" y="4529"/>
                  <a:pt x="26077" y="4535"/>
                  <a:pt x="26071" y="4547"/>
                </a:cubicBezTo>
                <a:cubicBezTo>
                  <a:pt x="26059" y="4547"/>
                  <a:pt x="26011" y="4535"/>
                  <a:pt x="25993" y="4529"/>
                </a:cubicBezTo>
                <a:cubicBezTo>
                  <a:pt x="25993" y="4523"/>
                  <a:pt x="25993" y="4523"/>
                  <a:pt x="25980" y="4511"/>
                </a:cubicBezTo>
                <a:cubicBezTo>
                  <a:pt x="25999" y="4493"/>
                  <a:pt x="26011" y="4468"/>
                  <a:pt x="26011" y="4444"/>
                </a:cubicBezTo>
                <a:cubicBezTo>
                  <a:pt x="26035" y="4444"/>
                  <a:pt x="26041" y="4414"/>
                  <a:pt x="26035" y="4402"/>
                </a:cubicBezTo>
                <a:cubicBezTo>
                  <a:pt x="26053" y="4402"/>
                  <a:pt x="26095" y="4341"/>
                  <a:pt x="26089" y="4317"/>
                </a:cubicBezTo>
                <a:cubicBezTo>
                  <a:pt x="26089" y="4293"/>
                  <a:pt x="26089" y="4262"/>
                  <a:pt x="26065" y="4262"/>
                </a:cubicBezTo>
                <a:cubicBezTo>
                  <a:pt x="26071" y="4250"/>
                  <a:pt x="26065" y="4232"/>
                  <a:pt x="26053" y="4232"/>
                </a:cubicBezTo>
                <a:cubicBezTo>
                  <a:pt x="26053" y="4220"/>
                  <a:pt x="26053" y="4196"/>
                  <a:pt x="26035" y="4196"/>
                </a:cubicBezTo>
                <a:cubicBezTo>
                  <a:pt x="26040" y="4176"/>
                  <a:pt x="26041" y="4156"/>
                  <a:pt x="26024" y="4156"/>
                </a:cubicBezTo>
                <a:cubicBezTo>
                  <a:pt x="26021" y="4156"/>
                  <a:pt x="26016" y="4157"/>
                  <a:pt x="26011" y="4160"/>
                </a:cubicBezTo>
                <a:cubicBezTo>
                  <a:pt x="26023" y="4141"/>
                  <a:pt x="26011" y="4135"/>
                  <a:pt x="25999" y="4129"/>
                </a:cubicBezTo>
                <a:cubicBezTo>
                  <a:pt x="25999" y="4107"/>
                  <a:pt x="26004" y="4074"/>
                  <a:pt x="25981" y="4074"/>
                </a:cubicBezTo>
                <a:cubicBezTo>
                  <a:pt x="25979" y="4074"/>
                  <a:pt x="25977" y="4074"/>
                  <a:pt x="25974" y="4075"/>
                </a:cubicBezTo>
                <a:cubicBezTo>
                  <a:pt x="25974" y="4053"/>
                  <a:pt x="25969" y="4026"/>
                  <a:pt x="25945" y="4026"/>
                </a:cubicBezTo>
                <a:cubicBezTo>
                  <a:pt x="25943" y="4026"/>
                  <a:pt x="25941" y="4026"/>
                  <a:pt x="25938" y="4026"/>
                </a:cubicBezTo>
                <a:cubicBezTo>
                  <a:pt x="25949" y="4021"/>
                  <a:pt x="25965" y="3976"/>
                  <a:pt x="25941" y="3976"/>
                </a:cubicBezTo>
                <a:cubicBezTo>
                  <a:pt x="25939" y="3976"/>
                  <a:pt x="25936" y="3977"/>
                  <a:pt x="25932" y="3978"/>
                </a:cubicBezTo>
                <a:cubicBezTo>
                  <a:pt x="25932" y="3954"/>
                  <a:pt x="25920" y="3936"/>
                  <a:pt x="25908" y="3936"/>
                </a:cubicBezTo>
                <a:cubicBezTo>
                  <a:pt x="25913" y="3919"/>
                  <a:pt x="25904" y="3892"/>
                  <a:pt x="25879" y="3892"/>
                </a:cubicBezTo>
                <a:cubicBezTo>
                  <a:pt x="25877" y="3892"/>
                  <a:pt x="25874" y="3893"/>
                  <a:pt x="25871" y="3893"/>
                </a:cubicBezTo>
                <a:cubicBezTo>
                  <a:pt x="25871" y="3877"/>
                  <a:pt x="25863" y="3872"/>
                  <a:pt x="25854" y="3872"/>
                </a:cubicBezTo>
                <a:cubicBezTo>
                  <a:pt x="25850" y="3872"/>
                  <a:pt x="25845" y="3873"/>
                  <a:pt x="25841" y="3875"/>
                </a:cubicBezTo>
                <a:cubicBezTo>
                  <a:pt x="25829" y="3899"/>
                  <a:pt x="25811" y="3887"/>
                  <a:pt x="25787" y="3899"/>
                </a:cubicBezTo>
                <a:cubicBezTo>
                  <a:pt x="25769" y="3887"/>
                  <a:pt x="25762" y="3833"/>
                  <a:pt x="25738" y="3833"/>
                </a:cubicBezTo>
                <a:cubicBezTo>
                  <a:pt x="25738" y="3814"/>
                  <a:pt x="25731" y="3791"/>
                  <a:pt x="25716" y="3791"/>
                </a:cubicBezTo>
                <a:cubicBezTo>
                  <a:pt x="25712" y="3791"/>
                  <a:pt x="25707" y="3792"/>
                  <a:pt x="25702" y="3796"/>
                </a:cubicBezTo>
                <a:cubicBezTo>
                  <a:pt x="25702" y="3781"/>
                  <a:pt x="25698" y="3770"/>
                  <a:pt x="25686" y="3770"/>
                </a:cubicBezTo>
                <a:cubicBezTo>
                  <a:pt x="25684" y="3770"/>
                  <a:pt x="25681" y="3771"/>
                  <a:pt x="25678" y="3772"/>
                </a:cubicBezTo>
                <a:cubicBezTo>
                  <a:pt x="25674" y="3762"/>
                  <a:pt x="25669" y="3756"/>
                  <a:pt x="25663" y="3756"/>
                </a:cubicBezTo>
                <a:cubicBezTo>
                  <a:pt x="25657" y="3756"/>
                  <a:pt x="25650" y="3761"/>
                  <a:pt x="25641" y="3772"/>
                </a:cubicBezTo>
                <a:cubicBezTo>
                  <a:pt x="25641" y="3756"/>
                  <a:pt x="25631" y="3745"/>
                  <a:pt x="25620" y="3745"/>
                </a:cubicBezTo>
                <a:cubicBezTo>
                  <a:pt x="25614" y="3745"/>
                  <a:pt x="25609" y="3748"/>
                  <a:pt x="25605" y="3754"/>
                </a:cubicBezTo>
                <a:cubicBezTo>
                  <a:pt x="25602" y="3738"/>
                  <a:pt x="25592" y="3730"/>
                  <a:pt x="25580" y="3730"/>
                </a:cubicBezTo>
                <a:cubicBezTo>
                  <a:pt x="25569" y="3730"/>
                  <a:pt x="25556" y="3736"/>
                  <a:pt x="25545" y="3748"/>
                </a:cubicBezTo>
                <a:cubicBezTo>
                  <a:pt x="25542" y="3734"/>
                  <a:pt x="25531" y="3727"/>
                  <a:pt x="25519" y="3727"/>
                </a:cubicBezTo>
                <a:cubicBezTo>
                  <a:pt x="25505" y="3727"/>
                  <a:pt x="25490" y="3735"/>
                  <a:pt x="25484" y="3748"/>
                </a:cubicBezTo>
                <a:cubicBezTo>
                  <a:pt x="25480" y="3733"/>
                  <a:pt x="25470" y="3725"/>
                  <a:pt x="25458" y="3725"/>
                </a:cubicBezTo>
                <a:cubicBezTo>
                  <a:pt x="25451" y="3725"/>
                  <a:pt x="25443" y="3729"/>
                  <a:pt x="25436" y="3736"/>
                </a:cubicBezTo>
                <a:cubicBezTo>
                  <a:pt x="25433" y="3727"/>
                  <a:pt x="25428" y="3722"/>
                  <a:pt x="25422" y="3722"/>
                </a:cubicBezTo>
                <a:cubicBezTo>
                  <a:pt x="25416" y="3722"/>
                  <a:pt x="25408" y="3727"/>
                  <a:pt x="25399" y="3736"/>
                </a:cubicBezTo>
                <a:cubicBezTo>
                  <a:pt x="25395" y="3724"/>
                  <a:pt x="25384" y="3717"/>
                  <a:pt x="25375" y="3717"/>
                </a:cubicBezTo>
                <a:cubicBezTo>
                  <a:pt x="25369" y="3717"/>
                  <a:pt x="25365" y="3719"/>
                  <a:pt x="25363" y="3724"/>
                </a:cubicBezTo>
                <a:cubicBezTo>
                  <a:pt x="25358" y="3709"/>
                  <a:pt x="25329" y="3690"/>
                  <a:pt x="25309" y="3690"/>
                </a:cubicBezTo>
                <a:cubicBezTo>
                  <a:pt x="25304" y="3690"/>
                  <a:pt x="25300" y="3691"/>
                  <a:pt x="25296" y="3693"/>
                </a:cubicBezTo>
                <a:cubicBezTo>
                  <a:pt x="25290" y="3689"/>
                  <a:pt x="25283" y="3687"/>
                  <a:pt x="25277" y="3687"/>
                </a:cubicBezTo>
                <a:cubicBezTo>
                  <a:pt x="25265" y="3687"/>
                  <a:pt x="25254" y="3695"/>
                  <a:pt x="25254" y="3711"/>
                </a:cubicBezTo>
                <a:cubicBezTo>
                  <a:pt x="25249" y="3701"/>
                  <a:pt x="25240" y="3696"/>
                  <a:pt x="25231" y="3696"/>
                </a:cubicBezTo>
                <a:cubicBezTo>
                  <a:pt x="25220" y="3696"/>
                  <a:pt x="25209" y="3704"/>
                  <a:pt x="25205" y="3718"/>
                </a:cubicBezTo>
                <a:cubicBezTo>
                  <a:pt x="25196" y="3711"/>
                  <a:pt x="25186" y="3708"/>
                  <a:pt x="25176" y="3708"/>
                </a:cubicBezTo>
                <a:cubicBezTo>
                  <a:pt x="25166" y="3708"/>
                  <a:pt x="25157" y="3711"/>
                  <a:pt x="25151" y="3718"/>
                </a:cubicBezTo>
                <a:cubicBezTo>
                  <a:pt x="25147" y="3711"/>
                  <a:pt x="25138" y="3704"/>
                  <a:pt x="25129" y="3704"/>
                </a:cubicBezTo>
                <a:cubicBezTo>
                  <a:pt x="25123" y="3704"/>
                  <a:pt x="25117" y="3707"/>
                  <a:pt x="25115" y="3718"/>
                </a:cubicBezTo>
                <a:cubicBezTo>
                  <a:pt x="25105" y="3714"/>
                  <a:pt x="25097" y="3712"/>
                  <a:pt x="25089" y="3712"/>
                </a:cubicBezTo>
                <a:cubicBezTo>
                  <a:pt x="25073" y="3712"/>
                  <a:pt x="25059" y="3719"/>
                  <a:pt x="25042" y="3724"/>
                </a:cubicBezTo>
                <a:cubicBezTo>
                  <a:pt x="25035" y="3724"/>
                  <a:pt x="25026" y="3722"/>
                  <a:pt x="25016" y="3722"/>
                </a:cubicBezTo>
                <a:cubicBezTo>
                  <a:pt x="25003" y="3722"/>
                  <a:pt x="24989" y="3726"/>
                  <a:pt x="24981" y="3748"/>
                </a:cubicBezTo>
                <a:cubicBezTo>
                  <a:pt x="24979" y="3746"/>
                  <a:pt x="24975" y="3746"/>
                  <a:pt x="24972" y="3746"/>
                </a:cubicBezTo>
                <a:cubicBezTo>
                  <a:pt x="24962" y="3746"/>
                  <a:pt x="24951" y="3754"/>
                  <a:pt x="24951" y="3772"/>
                </a:cubicBezTo>
                <a:cubicBezTo>
                  <a:pt x="24947" y="3765"/>
                  <a:pt x="24941" y="3763"/>
                  <a:pt x="24934" y="3763"/>
                </a:cubicBezTo>
                <a:cubicBezTo>
                  <a:pt x="24924" y="3763"/>
                  <a:pt x="24913" y="3770"/>
                  <a:pt x="24909" y="3778"/>
                </a:cubicBezTo>
                <a:lnTo>
                  <a:pt x="24903" y="3778"/>
                </a:lnTo>
                <a:cubicBezTo>
                  <a:pt x="24891" y="3766"/>
                  <a:pt x="24879" y="3724"/>
                  <a:pt x="24860" y="3724"/>
                </a:cubicBezTo>
                <a:cubicBezTo>
                  <a:pt x="24860" y="3718"/>
                  <a:pt x="24860" y="3711"/>
                  <a:pt x="24854" y="3705"/>
                </a:cubicBezTo>
                <a:cubicBezTo>
                  <a:pt x="24860" y="3687"/>
                  <a:pt x="24860" y="3675"/>
                  <a:pt x="24860" y="3657"/>
                </a:cubicBezTo>
                <a:lnTo>
                  <a:pt x="24860" y="3512"/>
                </a:lnTo>
                <a:lnTo>
                  <a:pt x="24860" y="3475"/>
                </a:lnTo>
                <a:cubicBezTo>
                  <a:pt x="24860" y="3479"/>
                  <a:pt x="24867" y="3485"/>
                  <a:pt x="24872" y="3485"/>
                </a:cubicBezTo>
                <a:cubicBezTo>
                  <a:pt x="24876" y="3485"/>
                  <a:pt x="24879" y="3482"/>
                  <a:pt x="24879" y="3475"/>
                </a:cubicBezTo>
                <a:cubicBezTo>
                  <a:pt x="24879" y="3485"/>
                  <a:pt x="24882" y="3490"/>
                  <a:pt x="24888" y="3490"/>
                </a:cubicBezTo>
                <a:cubicBezTo>
                  <a:pt x="24892" y="3490"/>
                  <a:pt x="24897" y="3487"/>
                  <a:pt x="24903" y="3481"/>
                </a:cubicBezTo>
                <a:cubicBezTo>
                  <a:pt x="24903" y="3491"/>
                  <a:pt x="24903" y="3501"/>
                  <a:pt x="24909" y="3501"/>
                </a:cubicBezTo>
                <a:cubicBezTo>
                  <a:pt x="24911" y="3501"/>
                  <a:pt x="24913" y="3501"/>
                  <a:pt x="24915" y="3500"/>
                </a:cubicBezTo>
                <a:cubicBezTo>
                  <a:pt x="24915" y="3504"/>
                  <a:pt x="24915" y="3508"/>
                  <a:pt x="24917" y="3508"/>
                </a:cubicBezTo>
                <a:cubicBezTo>
                  <a:pt x="24918" y="3508"/>
                  <a:pt x="24919" y="3507"/>
                  <a:pt x="24921" y="3506"/>
                </a:cubicBezTo>
                <a:cubicBezTo>
                  <a:pt x="24921" y="3516"/>
                  <a:pt x="24925" y="3523"/>
                  <a:pt x="24930" y="3523"/>
                </a:cubicBezTo>
                <a:cubicBezTo>
                  <a:pt x="24933" y="3523"/>
                  <a:pt x="24937" y="3519"/>
                  <a:pt x="24939" y="3512"/>
                </a:cubicBezTo>
                <a:cubicBezTo>
                  <a:pt x="24939" y="3518"/>
                  <a:pt x="24942" y="3521"/>
                  <a:pt x="24945" y="3521"/>
                </a:cubicBezTo>
                <a:cubicBezTo>
                  <a:pt x="24948" y="3521"/>
                  <a:pt x="24951" y="3518"/>
                  <a:pt x="24951" y="3512"/>
                </a:cubicBezTo>
                <a:cubicBezTo>
                  <a:pt x="24951" y="3518"/>
                  <a:pt x="24954" y="3521"/>
                  <a:pt x="24957" y="3521"/>
                </a:cubicBezTo>
                <a:cubicBezTo>
                  <a:pt x="24960" y="3521"/>
                  <a:pt x="24963" y="3518"/>
                  <a:pt x="24963" y="3512"/>
                </a:cubicBezTo>
                <a:cubicBezTo>
                  <a:pt x="24963" y="3518"/>
                  <a:pt x="24967" y="3523"/>
                  <a:pt x="24970" y="3523"/>
                </a:cubicBezTo>
                <a:cubicBezTo>
                  <a:pt x="24973" y="3523"/>
                  <a:pt x="24975" y="3520"/>
                  <a:pt x="24975" y="3512"/>
                </a:cubicBezTo>
                <a:cubicBezTo>
                  <a:pt x="24981" y="3512"/>
                  <a:pt x="24994" y="3506"/>
                  <a:pt x="24994" y="3500"/>
                </a:cubicBezTo>
                <a:cubicBezTo>
                  <a:pt x="24996" y="3502"/>
                  <a:pt x="24997" y="3502"/>
                  <a:pt x="24998" y="3502"/>
                </a:cubicBezTo>
                <a:cubicBezTo>
                  <a:pt x="25000" y="3502"/>
                  <a:pt x="25002" y="3500"/>
                  <a:pt x="25006" y="3500"/>
                </a:cubicBezTo>
                <a:cubicBezTo>
                  <a:pt x="25007" y="3501"/>
                  <a:pt x="25010" y="3502"/>
                  <a:pt x="25012" y="3502"/>
                </a:cubicBezTo>
                <a:cubicBezTo>
                  <a:pt x="25018" y="3502"/>
                  <a:pt x="25026" y="3498"/>
                  <a:pt x="25030" y="3494"/>
                </a:cubicBezTo>
                <a:cubicBezTo>
                  <a:pt x="25036" y="3481"/>
                  <a:pt x="25054" y="3481"/>
                  <a:pt x="25036" y="3475"/>
                </a:cubicBezTo>
                <a:cubicBezTo>
                  <a:pt x="25042" y="3469"/>
                  <a:pt x="25054" y="3445"/>
                  <a:pt x="25036" y="3445"/>
                </a:cubicBezTo>
                <a:cubicBezTo>
                  <a:pt x="25042" y="3439"/>
                  <a:pt x="25042" y="3415"/>
                  <a:pt x="25030" y="3415"/>
                </a:cubicBezTo>
                <a:cubicBezTo>
                  <a:pt x="25035" y="3404"/>
                  <a:pt x="25027" y="3389"/>
                  <a:pt x="25013" y="3389"/>
                </a:cubicBezTo>
                <a:cubicBezTo>
                  <a:pt x="25011" y="3389"/>
                  <a:pt x="25008" y="3390"/>
                  <a:pt x="25006" y="3391"/>
                </a:cubicBezTo>
                <a:cubicBezTo>
                  <a:pt x="25006" y="3379"/>
                  <a:pt x="25000" y="3379"/>
                  <a:pt x="25000" y="3360"/>
                </a:cubicBezTo>
                <a:lnTo>
                  <a:pt x="24994" y="3354"/>
                </a:lnTo>
                <a:lnTo>
                  <a:pt x="24994" y="3342"/>
                </a:lnTo>
                <a:lnTo>
                  <a:pt x="24975" y="3324"/>
                </a:lnTo>
                <a:cubicBezTo>
                  <a:pt x="24971" y="3324"/>
                  <a:pt x="24967" y="3321"/>
                  <a:pt x="24965" y="3321"/>
                </a:cubicBezTo>
                <a:cubicBezTo>
                  <a:pt x="24964" y="3321"/>
                  <a:pt x="24963" y="3322"/>
                  <a:pt x="24963" y="3324"/>
                </a:cubicBezTo>
                <a:cubicBezTo>
                  <a:pt x="24963" y="3322"/>
                  <a:pt x="24961" y="3321"/>
                  <a:pt x="24958" y="3321"/>
                </a:cubicBezTo>
                <a:cubicBezTo>
                  <a:pt x="24953" y="3321"/>
                  <a:pt x="24943" y="3324"/>
                  <a:pt x="24939" y="3324"/>
                </a:cubicBezTo>
                <a:lnTo>
                  <a:pt x="24933" y="3324"/>
                </a:lnTo>
                <a:lnTo>
                  <a:pt x="24933" y="3312"/>
                </a:lnTo>
                <a:cubicBezTo>
                  <a:pt x="24939" y="3300"/>
                  <a:pt x="24933" y="3294"/>
                  <a:pt x="24915" y="3294"/>
                </a:cubicBezTo>
                <a:cubicBezTo>
                  <a:pt x="24915" y="3288"/>
                  <a:pt x="24909" y="3270"/>
                  <a:pt x="24891" y="3270"/>
                </a:cubicBezTo>
                <a:cubicBezTo>
                  <a:pt x="24891" y="3265"/>
                  <a:pt x="24887" y="3256"/>
                  <a:pt x="24879" y="3256"/>
                </a:cubicBezTo>
                <a:cubicBezTo>
                  <a:pt x="24877" y="3256"/>
                  <a:pt x="24875" y="3256"/>
                  <a:pt x="24872" y="3257"/>
                </a:cubicBezTo>
                <a:cubicBezTo>
                  <a:pt x="24872" y="3252"/>
                  <a:pt x="24864" y="3238"/>
                  <a:pt x="24857" y="3238"/>
                </a:cubicBezTo>
                <a:cubicBezTo>
                  <a:pt x="24856" y="3238"/>
                  <a:pt x="24855" y="3238"/>
                  <a:pt x="24854" y="3239"/>
                </a:cubicBezTo>
                <a:cubicBezTo>
                  <a:pt x="24859" y="3234"/>
                  <a:pt x="24856" y="3225"/>
                  <a:pt x="24848" y="3225"/>
                </a:cubicBezTo>
                <a:cubicBezTo>
                  <a:pt x="24847" y="3225"/>
                  <a:pt x="24845" y="3226"/>
                  <a:pt x="24842" y="3227"/>
                </a:cubicBezTo>
                <a:cubicBezTo>
                  <a:pt x="24842" y="3223"/>
                  <a:pt x="24834" y="3216"/>
                  <a:pt x="24826" y="3216"/>
                </a:cubicBezTo>
                <a:cubicBezTo>
                  <a:pt x="24823" y="3216"/>
                  <a:pt x="24820" y="3217"/>
                  <a:pt x="24818" y="3221"/>
                </a:cubicBezTo>
                <a:cubicBezTo>
                  <a:pt x="24818" y="3213"/>
                  <a:pt x="24814" y="3210"/>
                  <a:pt x="24810" y="3210"/>
                </a:cubicBezTo>
                <a:cubicBezTo>
                  <a:pt x="24804" y="3210"/>
                  <a:pt x="24797" y="3214"/>
                  <a:pt x="24794" y="3221"/>
                </a:cubicBezTo>
                <a:cubicBezTo>
                  <a:pt x="24794" y="3209"/>
                  <a:pt x="24788" y="3209"/>
                  <a:pt x="24782" y="3209"/>
                </a:cubicBezTo>
                <a:cubicBezTo>
                  <a:pt x="24782" y="3203"/>
                  <a:pt x="24770" y="3203"/>
                  <a:pt x="24763" y="3203"/>
                </a:cubicBezTo>
                <a:cubicBezTo>
                  <a:pt x="24763" y="3197"/>
                  <a:pt x="24763" y="3197"/>
                  <a:pt x="24757" y="3197"/>
                </a:cubicBezTo>
                <a:cubicBezTo>
                  <a:pt x="24754" y="3194"/>
                  <a:pt x="24750" y="3192"/>
                  <a:pt x="24746" y="3192"/>
                </a:cubicBezTo>
                <a:cubicBezTo>
                  <a:pt x="24742" y="3192"/>
                  <a:pt x="24739" y="3194"/>
                  <a:pt x="24739" y="3197"/>
                </a:cubicBezTo>
                <a:cubicBezTo>
                  <a:pt x="24736" y="3194"/>
                  <a:pt x="24733" y="3192"/>
                  <a:pt x="24731" y="3192"/>
                </a:cubicBezTo>
                <a:cubicBezTo>
                  <a:pt x="24729" y="3192"/>
                  <a:pt x="24727" y="3194"/>
                  <a:pt x="24727" y="3197"/>
                </a:cubicBezTo>
                <a:cubicBezTo>
                  <a:pt x="24727" y="3190"/>
                  <a:pt x="24724" y="3187"/>
                  <a:pt x="24721" y="3187"/>
                </a:cubicBezTo>
                <a:cubicBezTo>
                  <a:pt x="24716" y="3187"/>
                  <a:pt x="24709" y="3193"/>
                  <a:pt x="24709" y="3197"/>
                </a:cubicBezTo>
                <a:cubicBezTo>
                  <a:pt x="24703" y="3197"/>
                  <a:pt x="24697" y="3209"/>
                  <a:pt x="24691" y="3209"/>
                </a:cubicBezTo>
                <a:cubicBezTo>
                  <a:pt x="24691" y="3205"/>
                  <a:pt x="24685" y="3200"/>
                  <a:pt x="24679" y="3200"/>
                </a:cubicBezTo>
                <a:cubicBezTo>
                  <a:pt x="24677" y="3200"/>
                  <a:pt x="24674" y="3201"/>
                  <a:pt x="24673" y="3203"/>
                </a:cubicBezTo>
                <a:cubicBezTo>
                  <a:pt x="24673" y="3197"/>
                  <a:pt x="24673" y="3197"/>
                  <a:pt x="24667" y="3197"/>
                </a:cubicBezTo>
                <a:cubicBezTo>
                  <a:pt x="24673" y="3179"/>
                  <a:pt x="24648" y="3179"/>
                  <a:pt x="24642" y="3179"/>
                </a:cubicBezTo>
                <a:cubicBezTo>
                  <a:pt x="24638" y="3174"/>
                  <a:pt x="24634" y="3170"/>
                  <a:pt x="24627" y="3170"/>
                </a:cubicBezTo>
                <a:cubicBezTo>
                  <a:pt x="24625" y="3170"/>
                  <a:pt x="24622" y="3171"/>
                  <a:pt x="24618" y="3173"/>
                </a:cubicBezTo>
                <a:cubicBezTo>
                  <a:pt x="24618" y="3167"/>
                  <a:pt x="24612" y="3167"/>
                  <a:pt x="24606" y="3167"/>
                </a:cubicBezTo>
                <a:cubicBezTo>
                  <a:pt x="24606" y="3161"/>
                  <a:pt x="24588" y="3161"/>
                  <a:pt x="24582" y="3161"/>
                </a:cubicBezTo>
                <a:cubicBezTo>
                  <a:pt x="24582" y="3152"/>
                  <a:pt x="24579" y="3146"/>
                  <a:pt x="24574" y="3146"/>
                </a:cubicBezTo>
                <a:cubicBezTo>
                  <a:pt x="24573" y="3146"/>
                  <a:pt x="24571" y="3147"/>
                  <a:pt x="24570" y="3148"/>
                </a:cubicBezTo>
                <a:cubicBezTo>
                  <a:pt x="24570" y="3144"/>
                  <a:pt x="24564" y="3140"/>
                  <a:pt x="24558" y="3140"/>
                </a:cubicBezTo>
                <a:cubicBezTo>
                  <a:pt x="24556" y="3140"/>
                  <a:pt x="24553" y="3141"/>
                  <a:pt x="24552" y="3142"/>
                </a:cubicBezTo>
                <a:cubicBezTo>
                  <a:pt x="24549" y="3139"/>
                  <a:pt x="24543" y="3138"/>
                  <a:pt x="24536" y="3138"/>
                </a:cubicBezTo>
                <a:cubicBezTo>
                  <a:pt x="24530" y="3138"/>
                  <a:pt x="24524" y="3139"/>
                  <a:pt x="24521" y="3142"/>
                </a:cubicBezTo>
                <a:cubicBezTo>
                  <a:pt x="24521" y="3139"/>
                  <a:pt x="24520" y="3138"/>
                  <a:pt x="24518" y="3138"/>
                </a:cubicBezTo>
                <a:cubicBezTo>
                  <a:pt x="24515" y="3138"/>
                  <a:pt x="24512" y="3139"/>
                  <a:pt x="24509" y="3142"/>
                </a:cubicBezTo>
                <a:cubicBezTo>
                  <a:pt x="24509" y="3139"/>
                  <a:pt x="24506" y="3138"/>
                  <a:pt x="24502" y="3138"/>
                </a:cubicBezTo>
                <a:cubicBezTo>
                  <a:pt x="24499" y="3138"/>
                  <a:pt x="24494" y="3139"/>
                  <a:pt x="24491" y="3142"/>
                </a:cubicBezTo>
                <a:cubicBezTo>
                  <a:pt x="24488" y="3139"/>
                  <a:pt x="24485" y="3138"/>
                  <a:pt x="24483" y="3138"/>
                </a:cubicBezTo>
                <a:cubicBezTo>
                  <a:pt x="24480" y="3138"/>
                  <a:pt x="24479" y="3139"/>
                  <a:pt x="24479" y="3142"/>
                </a:cubicBezTo>
                <a:cubicBezTo>
                  <a:pt x="24479" y="3138"/>
                  <a:pt x="24470" y="3134"/>
                  <a:pt x="24462" y="3134"/>
                </a:cubicBezTo>
                <a:cubicBezTo>
                  <a:pt x="24459" y="3134"/>
                  <a:pt x="24456" y="3135"/>
                  <a:pt x="24455" y="3136"/>
                </a:cubicBezTo>
                <a:cubicBezTo>
                  <a:pt x="24451" y="3133"/>
                  <a:pt x="24445" y="3127"/>
                  <a:pt x="24440" y="3127"/>
                </a:cubicBezTo>
                <a:cubicBezTo>
                  <a:pt x="24436" y="3127"/>
                  <a:pt x="24433" y="3129"/>
                  <a:pt x="24430" y="3136"/>
                </a:cubicBezTo>
                <a:cubicBezTo>
                  <a:pt x="24427" y="3133"/>
                  <a:pt x="24424" y="3132"/>
                  <a:pt x="24422" y="3132"/>
                </a:cubicBezTo>
                <a:cubicBezTo>
                  <a:pt x="24420" y="3132"/>
                  <a:pt x="24418" y="3133"/>
                  <a:pt x="24418" y="3136"/>
                </a:cubicBezTo>
                <a:cubicBezTo>
                  <a:pt x="24418" y="3133"/>
                  <a:pt x="24415" y="3132"/>
                  <a:pt x="24412" y="3132"/>
                </a:cubicBezTo>
                <a:cubicBezTo>
                  <a:pt x="24408" y="3132"/>
                  <a:pt x="24403" y="3133"/>
                  <a:pt x="24400" y="3136"/>
                </a:cubicBezTo>
                <a:cubicBezTo>
                  <a:pt x="24394" y="3136"/>
                  <a:pt x="24394" y="3136"/>
                  <a:pt x="24388" y="3142"/>
                </a:cubicBezTo>
                <a:cubicBezTo>
                  <a:pt x="24385" y="3141"/>
                  <a:pt x="24382" y="3140"/>
                  <a:pt x="24379" y="3140"/>
                </a:cubicBezTo>
                <a:cubicBezTo>
                  <a:pt x="24373" y="3140"/>
                  <a:pt x="24370" y="3144"/>
                  <a:pt x="24370" y="3148"/>
                </a:cubicBezTo>
                <a:cubicBezTo>
                  <a:pt x="24369" y="3148"/>
                  <a:pt x="24369" y="3147"/>
                  <a:pt x="24368" y="3147"/>
                </a:cubicBezTo>
                <a:cubicBezTo>
                  <a:pt x="24362" y="3147"/>
                  <a:pt x="24356" y="3167"/>
                  <a:pt x="24346" y="3167"/>
                </a:cubicBezTo>
                <a:cubicBezTo>
                  <a:pt x="24340" y="3161"/>
                  <a:pt x="24334" y="3161"/>
                  <a:pt x="24334" y="3148"/>
                </a:cubicBezTo>
                <a:cubicBezTo>
                  <a:pt x="24331" y="3145"/>
                  <a:pt x="24326" y="3144"/>
                  <a:pt x="24322" y="3144"/>
                </a:cubicBezTo>
                <a:cubicBezTo>
                  <a:pt x="24318" y="3144"/>
                  <a:pt x="24315" y="3145"/>
                  <a:pt x="24315" y="3148"/>
                </a:cubicBezTo>
                <a:cubicBezTo>
                  <a:pt x="24314" y="3147"/>
                  <a:pt x="24312" y="3146"/>
                  <a:pt x="24311" y="3146"/>
                </a:cubicBezTo>
                <a:cubicBezTo>
                  <a:pt x="24307" y="3146"/>
                  <a:pt x="24303" y="3153"/>
                  <a:pt x="24303" y="3167"/>
                </a:cubicBezTo>
                <a:cubicBezTo>
                  <a:pt x="24297" y="3167"/>
                  <a:pt x="24285" y="3167"/>
                  <a:pt x="24285" y="3173"/>
                </a:cubicBezTo>
                <a:cubicBezTo>
                  <a:pt x="24284" y="3172"/>
                  <a:pt x="24283" y="3172"/>
                  <a:pt x="24282" y="3172"/>
                </a:cubicBezTo>
                <a:cubicBezTo>
                  <a:pt x="24273" y="3172"/>
                  <a:pt x="24274" y="3191"/>
                  <a:pt x="24279" y="3197"/>
                </a:cubicBezTo>
                <a:cubicBezTo>
                  <a:pt x="24278" y="3195"/>
                  <a:pt x="24276" y="3194"/>
                  <a:pt x="24274" y="3194"/>
                </a:cubicBezTo>
                <a:cubicBezTo>
                  <a:pt x="24269" y="3194"/>
                  <a:pt x="24264" y="3200"/>
                  <a:pt x="24255" y="3209"/>
                </a:cubicBezTo>
                <a:cubicBezTo>
                  <a:pt x="24254" y="3208"/>
                  <a:pt x="24253" y="3208"/>
                  <a:pt x="24252" y="3208"/>
                </a:cubicBezTo>
                <a:cubicBezTo>
                  <a:pt x="24247" y="3208"/>
                  <a:pt x="24243" y="3222"/>
                  <a:pt x="24243" y="3227"/>
                </a:cubicBezTo>
                <a:cubicBezTo>
                  <a:pt x="24237" y="3227"/>
                  <a:pt x="24237" y="3227"/>
                  <a:pt x="24237" y="3233"/>
                </a:cubicBezTo>
                <a:cubicBezTo>
                  <a:pt x="24234" y="3232"/>
                  <a:pt x="24231" y="3231"/>
                  <a:pt x="24229" y="3231"/>
                </a:cubicBezTo>
                <a:cubicBezTo>
                  <a:pt x="24222" y="3231"/>
                  <a:pt x="24219" y="3238"/>
                  <a:pt x="24219" y="3251"/>
                </a:cubicBezTo>
                <a:cubicBezTo>
                  <a:pt x="24213" y="3251"/>
                  <a:pt x="24213" y="3257"/>
                  <a:pt x="24213" y="3263"/>
                </a:cubicBezTo>
                <a:cubicBezTo>
                  <a:pt x="24206" y="3263"/>
                  <a:pt x="24206" y="3263"/>
                  <a:pt x="24206" y="3270"/>
                </a:cubicBezTo>
                <a:cubicBezTo>
                  <a:pt x="24205" y="3269"/>
                  <a:pt x="24203" y="3268"/>
                  <a:pt x="24202" y="3268"/>
                </a:cubicBezTo>
                <a:cubicBezTo>
                  <a:pt x="24193" y="3268"/>
                  <a:pt x="24188" y="3282"/>
                  <a:pt x="24188" y="3288"/>
                </a:cubicBezTo>
                <a:cubicBezTo>
                  <a:pt x="24182" y="3294"/>
                  <a:pt x="24194" y="3324"/>
                  <a:pt x="24194" y="3324"/>
                </a:cubicBezTo>
                <a:cubicBezTo>
                  <a:pt x="24188" y="3330"/>
                  <a:pt x="24188" y="3342"/>
                  <a:pt x="24194" y="3342"/>
                </a:cubicBezTo>
                <a:cubicBezTo>
                  <a:pt x="24188" y="3354"/>
                  <a:pt x="24194" y="3379"/>
                  <a:pt x="24213" y="3385"/>
                </a:cubicBezTo>
                <a:lnTo>
                  <a:pt x="24213" y="3403"/>
                </a:lnTo>
                <a:cubicBezTo>
                  <a:pt x="24206" y="3403"/>
                  <a:pt x="24206" y="3409"/>
                  <a:pt x="24206" y="3415"/>
                </a:cubicBezTo>
                <a:cubicBezTo>
                  <a:pt x="24194" y="3421"/>
                  <a:pt x="24206" y="3421"/>
                  <a:pt x="24206" y="3433"/>
                </a:cubicBezTo>
                <a:lnTo>
                  <a:pt x="24206" y="3439"/>
                </a:lnTo>
                <a:cubicBezTo>
                  <a:pt x="24194" y="3445"/>
                  <a:pt x="24213" y="3475"/>
                  <a:pt x="24219" y="3475"/>
                </a:cubicBezTo>
                <a:cubicBezTo>
                  <a:pt x="24219" y="3481"/>
                  <a:pt x="24219" y="3500"/>
                  <a:pt x="24225" y="3500"/>
                </a:cubicBezTo>
                <a:cubicBezTo>
                  <a:pt x="24225" y="3504"/>
                  <a:pt x="24232" y="3516"/>
                  <a:pt x="24238" y="3516"/>
                </a:cubicBezTo>
                <a:cubicBezTo>
                  <a:pt x="24240" y="3516"/>
                  <a:pt x="24241" y="3515"/>
                  <a:pt x="24243" y="3512"/>
                </a:cubicBezTo>
                <a:cubicBezTo>
                  <a:pt x="24243" y="3525"/>
                  <a:pt x="24246" y="3532"/>
                  <a:pt x="24256" y="3532"/>
                </a:cubicBezTo>
                <a:cubicBezTo>
                  <a:pt x="24259" y="3532"/>
                  <a:pt x="24262" y="3531"/>
                  <a:pt x="24267" y="3530"/>
                </a:cubicBezTo>
                <a:cubicBezTo>
                  <a:pt x="24267" y="3534"/>
                  <a:pt x="24270" y="3538"/>
                  <a:pt x="24274" y="3538"/>
                </a:cubicBezTo>
                <a:cubicBezTo>
                  <a:pt x="24276" y="3538"/>
                  <a:pt x="24277" y="3538"/>
                  <a:pt x="24279" y="3536"/>
                </a:cubicBezTo>
                <a:lnTo>
                  <a:pt x="24279" y="3536"/>
                </a:lnTo>
                <a:cubicBezTo>
                  <a:pt x="24275" y="3550"/>
                  <a:pt x="24280" y="3556"/>
                  <a:pt x="24291" y="3556"/>
                </a:cubicBezTo>
                <a:cubicBezTo>
                  <a:pt x="24295" y="3556"/>
                  <a:pt x="24299" y="3556"/>
                  <a:pt x="24303" y="3554"/>
                </a:cubicBezTo>
                <a:cubicBezTo>
                  <a:pt x="24303" y="3561"/>
                  <a:pt x="24308" y="3564"/>
                  <a:pt x="24311" y="3564"/>
                </a:cubicBezTo>
                <a:cubicBezTo>
                  <a:pt x="24313" y="3564"/>
                  <a:pt x="24315" y="3563"/>
                  <a:pt x="24315" y="3560"/>
                </a:cubicBezTo>
                <a:cubicBezTo>
                  <a:pt x="24315" y="3565"/>
                  <a:pt x="24319" y="3567"/>
                  <a:pt x="24322" y="3567"/>
                </a:cubicBezTo>
                <a:cubicBezTo>
                  <a:pt x="24328" y="3567"/>
                  <a:pt x="24334" y="3564"/>
                  <a:pt x="24334" y="3560"/>
                </a:cubicBezTo>
                <a:cubicBezTo>
                  <a:pt x="24334" y="3566"/>
                  <a:pt x="24337" y="3568"/>
                  <a:pt x="24341" y="3568"/>
                </a:cubicBezTo>
                <a:cubicBezTo>
                  <a:pt x="24346" y="3568"/>
                  <a:pt x="24352" y="3566"/>
                  <a:pt x="24358" y="3566"/>
                </a:cubicBezTo>
                <a:cubicBezTo>
                  <a:pt x="24358" y="3573"/>
                  <a:pt x="24360" y="3576"/>
                  <a:pt x="24362" y="3576"/>
                </a:cubicBezTo>
                <a:cubicBezTo>
                  <a:pt x="24366" y="3576"/>
                  <a:pt x="24372" y="3570"/>
                  <a:pt x="24376" y="3566"/>
                </a:cubicBezTo>
                <a:cubicBezTo>
                  <a:pt x="24380" y="3573"/>
                  <a:pt x="24385" y="3575"/>
                  <a:pt x="24389" y="3575"/>
                </a:cubicBezTo>
                <a:cubicBezTo>
                  <a:pt x="24395" y="3575"/>
                  <a:pt x="24400" y="3568"/>
                  <a:pt x="24400" y="3560"/>
                </a:cubicBezTo>
                <a:cubicBezTo>
                  <a:pt x="24401" y="3561"/>
                  <a:pt x="24402" y="3561"/>
                  <a:pt x="24402" y="3561"/>
                </a:cubicBezTo>
                <a:cubicBezTo>
                  <a:pt x="24409" y="3561"/>
                  <a:pt x="24417" y="3541"/>
                  <a:pt x="24406" y="3536"/>
                </a:cubicBezTo>
                <a:cubicBezTo>
                  <a:pt x="24423" y="3536"/>
                  <a:pt x="24430" y="3525"/>
                  <a:pt x="24420" y="3519"/>
                </a:cubicBezTo>
                <a:lnTo>
                  <a:pt x="24420" y="3519"/>
                </a:lnTo>
                <a:cubicBezTo>
                  <a:pt x="24421" y="3519"/>
                  <a:pt x="24421" y="3519"/>
                  <a:pt x="24421" y="3519"/>
                </a:cubicBezTo>
                <a:cubicBezTo>
                  <a:pt x="24426" y="3519"/>
                  <a:pt x="24430" y="3505"/>
                  <a:pt x="24424" y="3500"/>
                </a:cubicBezTo>
                <a:lnTo>
                  <a:pt x="24424" y="3500"/>
                </a:lnTo>
                <a:cubicBezTo>
                  <a:pt x="24455" y="3518"/>
                  <a:pt x="24497" y="3536"/>
                  <a:pt x="24515" y="3572"/>
                </a:cubicBezTo>
                <a:cubicBezTo>
                  <a:pt x="24539" y="3615"/>
                  <a:pt x="24546" y="3627"/>
                  <a:pt x="24570" y="3669"/>
                </a:cubicBezTo>
                <a:cubicBezTo>
                  <a:pt x="24570" y="3675"/>
                  <a:pt x="24576" y="3675"/>
                  <a:pt x="24576" y="3681"/>
                </a:cubicBezTo>
                <a:cubicBezTo>
                  <a:pt x="24570" y="3681"/>
                  <a:pt x="24558" y="3687"/>
                  <a:pt x="24552" y="3699"/>
                </a:cubicBezTo>
                <a:cubicBezTo>
                  <a:pt x="24546" y="3691"/>
                  <a:pt x="24536" y="3686"/>
                  <a:pt x="24526" y="3686"/>
                </a:cubicBezTo>
                <a:cubicBezTo>
                  <a:pt x="24514" y="3686"/>
                  <a:pt x="24501" y="3692"/>
                  <a:pt x="24491" y="3705"/>
                </a:cubicBezTo>
                <a:cubicBezTo>
                  <a:pt x="24484" y="3698"/>
                  <a:pt x="24477" y="3695"/>
                  <a:pt x="24472" y="3695"/>
                </a:cubicBezTo>
                <a:cubicBezTo>
                  <a:pt x="24458" y="3695"/>
                  <a:pt x="24450" y="3713"/>
                  <a:pt x="24455" y="3730"/>
                </a:cubicBezTo>
                <a:cubicBezTo>
                  <a:pt x="24448" y="3718"/>
                  <a:pt x="24439" y="3714"/>
                  <a:pt x="24431" y="3714"/>
                </a:cubicBezTo>
                <a:cubicBezTo>
                  <a:pt x="24418" y="3714"/>
                  <a:pt x="24406" y="3727"/>
                  <a:pt x="24406" y="3742"/>
                </a:cubicBezTo>
                <a:cubicBezTo>
                  <a:pt x="24401" y="3733"/>
                  <a:pt x="24395" y="3729"/>
                  <a:pt x="24389" y="3729"/>
                </a:cubicBezTo>
                <a:cubicBezTo>
                  <a:pt x="24374" y="3729"/>
                  <a:pt x="24358" y="3749"/>
                  <a:pt x="24346" y="3766"/>
                </a:cubicBezTo>
                <a:cubicBezTo>
                  <a:pt x="24338" y="3762"/>
                  <a:pt x="24332" y="3760"/>
                  <a:pt x="24326" y="3760"/>
                </a:cubicBezTo>
                <a:cubicBezTo>
                  <a:pt x="24307" y="3760"/>
                  <a:pt x="24294" y="3778"/>
                  <a:pt x="24285" y="3796"/>
                </a:cubicBezTo>
                <a:cubicBezTo>
                  <a:pt x="24281" y="3795"/>
                  <a:pt x="24276" y="3794"/>
                  <a:pt x="24272" y="3794"/>
                </a:cubicBezTo>
                <a:cubicBezTo>
                  <a:pt x="24256" y="3794"/>
                  <a:pt x="24239" y="3803"/>
                  <a:pt x="24249" y="3827"/>
                </a:cubicBezTo>
                <a:cubicBezTo>
                  <a:pt x="24237" y="3827"/>
                  <a:pt x="24225" y="3839"/>
                  <a:pt x="24237" y="3857"/>
                </a:cubicBezTo>
                <a:lnTo>
                  <a:pt x="24213" y="3857"/>
                </a:lnTo>
                <a:cubicBezTo>
                  <a:pt x="24208" y="3842"/>
                  <a:pt x="24174" y="3831"/>
                  <a:pt x="24159" y="3831"/>
                </a:cubicBezTo>
                <a:cubicBezTo>
                  <a:pt x="24155" y="3831"/>
                  <a:pt x="24153" y="3832"/>
                  <a:pt x="24152" y="3833"/>
                </a:cubicBezTo>
                <a:cubicBezTo>
                  <a:pt x="24134" y="3820"/>
                  <a:pt x="24122" y="3820"/>
                  <a:pt x="24104" y="3820"/>
                </a:cubicBezTo>
                <a:lnTo>
                  <a:pt x="24061" y="3839"/>
                </a:lnTo>
                <a:cubicBezTo>
                  <a:pt x="24055" y="3851"/>
                  <a:pt x="24043" y="3863"/>
                  <a:pt x="24037" y="3869"/>
                </a:cubicBezTo>
                <a:cubicBezTo>
                  <a:pt x="24031" y="3875"/>
                  <a:pt x="24025" y="3875"/>
                  <a:pt x="24013" y="3875"/>
                </a:cubicBezTo>
                <a:cubicBezTo>
                  <a:pt x="23995" y="3893"/>
                  <a:pt x="23976" y="3899"/>
                  <a:pt x="23970" y="3929"/>
                </a:cubicBezTo>
                <a:cubicBezTo>
                  <a:pt x="23964" y="3926"/>
                  <a:pt x="23958" y="3924"/>
                  <a:pt x="23951" y="3924"/>
                </a:cubicBezTo>
                <a:cubicBezTo>
                  <a:pt x="23927" y="3924"/>
                  <a:pt x="23904" y="3949"/>
                  <a:pt x="23904" y="3978"/>
                </a:cubicBezTo>
                <a:cubicBezTo>
                  <a:pt x="23873" y="3978"/>
                  <a:pt x="23843" y="4038"/>
                  <a:pt x="23861" y="4051"/>
                </a:cubicBezTo>
                <a:cubicBezTo>
                  <a:pt x="23825" y="4051"/>
                  <a:pt x="23831" y="4105"/>
                  <a:pt x="23843" y="4129"/>
                </a:cubicBezTo>
                <a:cubicBezTo>
                  <a:pt x="23813" y="4153"/>
                  <a:pt x="23843" y="4166"/>
                  <a:pt x="23855" y="4184"/>
                </a:cubicBezTo>
                <a:cubicBezTo>
                  <a:pt x="23861" y="4190"/>
                  <a:pt x="23880" y="4214"/>
                  <a:pt x="23904" y="4214"/>
                </a:cubicBezTo>
                <a:cubicBezTo>
                  <a:pt x="23908" y="4223"/>
                  <a:pt x="23913" y="4228"/>
                  <a:pt x="23922" y="4228"/>
                </a:cubicBezTo>
                <a:cubicBezTo>
                  <a:pt x="23925" y="4228"/>
                  <a:pt x="23929" y="4228"/>
                  <a:pt x="23934" y="4226"/>
                </a:cubicBezTo>
                <a:lnTo>
                  <a:pt x="23934" y="4226"/>
                </a:lnTo>
                <a:cubicBezTo>
                  <a:pt x="23922" y="4244"/>
                  <a:pt x="23934" y="4262"/>
                  <a:pt x="23952" y="4275"/>
                </a:cubicBezTo>
                <a:cubicBezTo>
                  <a:pt x="23952" y="4288"/>
                  <a:pt x="23958" y="4293"/>
                  <a:pt x="23966" y="4293"/>
                </a:cubicBezTo>
                <a:cubicBezTo>
                  <a:pt x="23975" y="4293"/>
                  <a:pt x="23988" y="4285"/>
                  <a:pt x="23995" y="4275"/>
                </a:cubicBezTo>
                <a:cubicBezTo>
                  <a:pt x="23997" y="4283"/>
                  <a:pt x="24000" y="4286"/>
                  <a:pt x="24004" y="4286"/>
                </a:cubicBezTo>
                <a:cubicBezTo>
                  <a:pt x="24009" y="4286"/>
                  <a:pt x="24015" y="4281"/>
                  <a:pt x="24025" y="4275"/>
                </a:cubicBezTo>
                <a:cubicBezTo>
                  <a:pt x="24028" y="4285"/>
                  <a:pt x="24039" y="4294"/>
                  <a:pt x="24048" y="4294"/>
                </a:cubicBezTo>
                <a:cubicBezTo>
                  <a:pt x="24053" y="4294"/>
                  <a:pt x="24059" y="4290"/>
                  <a:pt x="24061" y="4281"/>
                </a:cubicBezTo>
                <a:cubicBezTo>
                  <a:pt x="24067" y="4295"/>
                  <a:pt x="24077" y="4303"/>
                  <a:pt x="24087" y="4303"/>
                </a:cubicBezTo>
                <a:cubicBezTo>
                  <a:pt x="24098" y="4303"/>
                  <a:pt x="24109" y="4294"/>
                  <a:pt x="24116" y="4275"/>
                </a:cubicBezTo>
                <a:cubicBezTo>
                  <a:pt x="24119" y="4276"/>
                  <a:pt x="24121" y="4277"/>
                  <a:pt x="24123" y="4277"/>
                </a:cubicBezTo>
                <a:cubicBezTo>
                  <a:pt x="24131" y="4277"/>
                  <a:pt x="24137" y="4269"/>
                  <a:pt x="24146" y="4250"/>
                </a:cubicBezTo>
                <a:cubicBezTo>
                  <a:pt x="24151" y="4259"/>
                  <a:pt x="24156" y="4262"/>
                  <a:pt x="24161" y="4262"/>
                </a:cubicBezTo>
                <a:cubicBezTo>
                  <a:pt x="24173" y="4262"/>
                  <a:pt x="24184" y="4239"/>
                  <a:pt x="24188" y="4226"/>
                </a:cubicBezTo>
                <a:cubicBezTo>
                  <a:pt x="24199" y="4240"/>
                  <a:pt x="24209" y="4250"/>
                  <a:pt x="24220" y="4250"/>
                </a:cubicBezTo>
                <a:cubicBezTo>
                  <a:pt x="24228" y="4250"/>
                  <a:pt x="24235" y="4245"/>
                  <a:pt x="24243" y="4232"/>
                </a:cubicBezTo>
                <a:cubicBezTo>
                  <a:pt x="24243" y="4248"/>
                  <a:pt x="24252" y="4254"/>
                  <a:pt x="24261" y="4254"/>
                </a:cubicBezTo>
                <a:cubicBezTo>
                  <a:pt x="24268" y="4254"/>
                  <a:pt x="24276" y="4250"/>
                  <a:pt x="24279" y="4244"/>
                </a:cubicBezTo>
                <a:lnTo>
                  <a:pt x="24279" y="4244"/>
                </a:lnTo>
                <a:cubicBezTo>
                  <a:pt x="24273" y="4275"/>
                  <a:pt x="24267" y="4305"/>
                  <a:pt x="24255" y="4323"/>
                </a:cubicBezTo>
                <a:cubicBezTo>
                  <a:pt x="24255" y="4341"/>
                  <a:pt x="24249" y="4347"/>
                  <a:pt x="24249" y="4353"/>
                </a:cubicBezTo>
                <a:cubicBezTo>
                  <a:pt x="24249" y="4353"/>
                  <a:pt x="24243" y="4353"/>
                  <a:pt x="24243" y="4365"/>
                </a:cubicBezTo>
                <a:lnTo>
                  <a:pt x="24243" y="4384"/>
                </a:lnTo>
                <a:cubicBezTo>
                  <a:pt x="24243" y="4377"/>
                  <a:pt x="24237" y="4371"/>
                  <a:pt x="24225" y="4365"/>
                </a:cubicBezTo>
                <a:lnTo>
                  <a:pt x="24206" y="4365"/>
                </a:lnTo>
                <a:cubicBezTo>
                  <a:pt x="24194" y="4353"/>
                  <a:pt x="24194" y="4353"/>
                  <a:pt x="24188" y="4353"/>
                </a:cubicBezTo>
                <a:cubicBezTo>
                  <a:pt x="24182" y="4347"/>
                  <a:pt x="24164" y="4323"/>
                  <a:pt x="24158" y="4323"/>
                </a:cubicBezTo>
                <a:cubicBezTo>
                  <a:pt x="24158" y="4315"/>
                  <a:pt x="24148" y="4305"/>
                  <a:pt x="24139" y="4305"/>
                </a:cubicBezTo>
                <a:cubicBezTo>
                  <a:pt x="24134" y="4305"/>
                  <a:pt x="24130" y="4308"/>
                  <a:pt x="24128" y="4317"/>
                </a:cubicBezTo>
                <a:cubicBezTo>
                  <a:pt x="24125" y="4314"/>
                  <a:pt x="24119" y="4312"/>
                  <a:pt x="24113" y="4312"/>
                </a:cubicBezTo>
                <a:cubicBezTo>
                  <a:pt x="24107" y="4312"/>
                  <a:pt x="24101" y="4314"/>
                  <a:pt x="24098" y="4317"/>
                </a:cubicBezTo>
                <a:cubicBezTo>
                  <a:pt x="24093" y="4313"/>
                  <a:pt x="24083" y="4308"/>
                  <a:pt x="24075" y="4308"/>
                </a:cubicBezTo>
                <a:cubicBezTo>
                  <a:pt x="24072" y="4308"/>
                  <a:pt x="24069" y="4309"/>
                  <a:pt x="24067" y="4311"/>
                </a:cubicBezTo>
                <a:cubicBezTo>
                  <a:pt x="24061" y="4311"/>
                  <a:pt x="24043" y="4311"/>
                  <a:pt x="24055" y="4323"/>
                </a:cubicBezTo>
                <a:cubicBezTo>
                  <a:pt x="24051" y="4321"/>
                  <a:pt x="24046" y="4319"/>
                  <a:pt x="24042" y="4319"/>
                </a:cubicBezTo>
                <a:cubicBezTo>
                  <a:pt x="24036" y="4319"/>
                  <a:pt x="24031" y="4324"/>
                  <a:pt x="24031" y="4335"/>
                </a:cubicBezTo>
                <a:cubicBezTo>
                  <a:pt x="24029" y="4331"/>
                  <a:pt x="24027" y="4330"/>
                  <a:pt x="24024" y="4330"/>
                </a:cubicBezTo>
                <a:cubicBezTo>
                  <a:pt x="24018" y="4330"/>
                  <a:pt x="24011" y="4337"/>
                  <a:pt x="24007" y="4341"/>
                </a:cubicBezTo>
                <a:cubicBezTo>
                  <a:pt x="24003" y="4331"/>
                  <a:pt x="23995" y="4325"/>
                  <a:pt x="23988" y="4325"/>
                </a:cubicBezTo>
                <a:cubicBezTo>
                  <a:pt x="23982" y="4325"/>
                  <a:pt x="23976" y="4330"/>
                  <a:pt x="23976" y="4341"/>
                </a:cubicBezTo>
                <a:cubicBezTo>
                  <a:pt x="23973" y="4340"/>
                  <a:pt x="23969" y="4339"/>
                  <a:pt x="23966" y="4339"/>
                </a:cubicBezTo>
                <a:cubicBezTo>
                  <a:pt x="23955" y="4339"/>
                  <a:pt x="23945" y="4344"/>
                  <a:pt x="23940" y="4353"/>
                </a:cubicBezTo>
                <a:cubicBezTo>
                  <a:pt x="23938" y="4352"/>
                  <a:pt x="23935" y="4352"/>
                  <a:pt x="23933" y="4352"/>
                </a:cubicBezTo>
                <a:cubicBezTo>
                  <a:pt x="23919" y="4352"/>
                  <a:pt x="23911" y="4367"/>
                  <a:pt x="23916" y="4377"/>
                </a:cubicBezTo>
                <a:cubicBezTo>
                  <a:pt x="23912" y="4374"/>
                  <a:pt x="23909" y="4373"/>
                  <a:pt x="23905" y="4373"/>
                </a:cubicBezTo>
                <a:cubicBezTo>
                  <a:pt x="23896" y="4373"/>
                  <a:pt x="23887" y="4383"/>
                  <a:pt x="23892" y="4396"/>
                </a:cubicBezTo>
                <a:cubicBezTo>
                  <a:pt x="23889" y="4391"/>
                  <a:pt x="23885" y="4389"/>
                  <a:pt x="23881" y="4389"/>
                </a:cubicBezTo>
                <a:cubicBezTo>
                  <a:pt x="23871" y="4389"/>
                  <a:pt x="23860" y="4405"/>
                  <a:pt x="23855" y="4414"/>
                </a:cubicBezTo>
                <a:cubicBezTo>
                  <a:pt x="23854" y="4413"/>
                  <a:pt x="23853" y="4413"/>
                  <a:pt x="23851" y="4413"/>
                </a:cubicBezTo>
                <a:cubicBezTo>
                  <a:pt x="23839" y="4413"/>
                  <a:pt x="23824" y="4433"/>
                  <a:pt x="23819" y="4444"/>
                </a:cubicBezTo>
                <a:cubicBezTo>
                  <a:pt x="23817" y="4443"/>
                  <a:pt x="23814" y="4443"/>
                  <a:pt x="23812" y="4443"/>
                </a:cubicBezTo>
                <a:cubicBezTo>
                  <a:pt x="23796" y="4443"/>
                  <a:pt x="23784" y="4458"/>
                  <a:pt x="23795" y="4468"/>
                </a:cubicBezTo>
                <a:cubicBezTo>
                  <a:pt x="23789" y="4474"/>
                  <a:pt x="23789" y="4486"/>
                  <a:pt x="23789" y="4493"/>
                </a:cubicBezTo>
                <a:cubicBezTo>
                  <a:pt x="23783" y="4493"/>
                  <a:pt x="23783" y="4493"/>
                  <a:pt x="23771" y="4499"/>
                </a:cubicBezTo>
                <a:cubicBezTo>
                  <a:pt x="23766" y="4494"/>
                  <a:pt x="23750" y="4490"/>
                  <a:pt x="23741" y="4490"/>
                </a:cubicBezTo>
                <a:cubicBezTo>
                  <a:pt x="23737" y="4490"/>
                  <a:pt x="23734" y="4491"/>
                  <a:pt x="23734" y="4493"/>
                </a:cubicBezTo>
                <a:cubicBezTo>
                  <a:pt x="23731" y="4489"/>
                  <a:pt x="23725" y="4488"/>
                  <a:pt x="23719" y="4488"/>
                </a:cubicBezTo>
                <a:cubicBezTo>
                  <a:pt x="23713" y="4488"/>
                  <a:pt x="23707" y="4489"/>
                  <a:pt x="23704" y="4493"/>
                </a:cubicBezTo>
                <a:cubicBezTo>
                  <a:pt x="23704" y="4493"/>
                  <a:pt x="23680" y="4517"/>
                  <a:pt x="23674" y="4517"/>
                </a:cubicBezTo>
                <a:cubicBezTo>
                  <a:pt x="23668" y="4523"/>
                  <a:pt x="23668" y="4529"/>
                  <a:pt x="23668" y="4535"/>
                </a:cubicBezTo>
                <a:cubicBezTo>
                  <a:pt x="23668" y="4547"/>
                  <a:pt x="23662" y="4547"/>
                  <a:pt x="23649" y="4547"/>
                </a:cubicBezTo>
                <a:cubicBezTo>
                  <a:pt x="23643" y="4559"/>
                  <a:pt x="23631" y="4565"/>
                  <a:pt x="23631" y="4583"/>
                </a:cubicBezTo>
                <a:cubicBezTo>
                  <a:pt x="23628" y="4583"/>
                  <a:pt x="23625" y="4582"/>
                  <a:pt x="23622" y="4582"/>
                </a:cubicBezTo>
                <a:cubicBezTo>
                  <a:pt x="23603" y="4582"/>
                  <a:pt x="23589" y="4599"/>
                  <a:pt x="23589" y="4620"/>
                </a:cubicBezTo>
                <a:cubicBezTo>
                  <a:pt x="23571" y="4626"/>
                  <a:pt x="23559" y="4668"/>
                  <a:pt x="23577" y="4674"/>
                </a:cubicBezTo>
                <a:cubicBezTo>
                  <a:pt x="23553" y="4674"/>
                  <a:pt x="23559" y="4710"/>
                  <a:pt x="23577" y="4729"/>
                </a:cubicBezTo>
                <a:cubicBezTo>
                  <a:pt x="23559" y="4747"/>
                  <a:pt x="23577" y="4747"/>
                  <a:pt x="23589" y="4759"/>
                </a:cubicBezTo>
                <a:cubicBezTo>
                  <a:pt x="23601" y="4765"/>
                  <a:pt x="23613" y="4771"/>
                  <a:pt x="23619" y="4771"/>
                </a:cubicBezTo>
                <a:cubicBezTo>
                  <a:pt x="23628" y="4775"/>
                  <a:pt x="23630" y="4782"/>
                  <a:pt x="23635" y="4782"/>
                </a:cubicBezTo>
                <a:cubicBezTo>
                  <a:pt x="23637" y="4782"/>
                  <a:pt x="23640" y="4781"/>
                  <a:pt x="23643" y="4777"/>
                </a:cubicBezTo>
                <a:cubicBezTo>
                  <a:pt x="23643" y="4795"/>
                  <a:pt x="23649" y="4801"/>
                  <a:pt x="23662" y="4801"/>
                </a:cubicBezTo>
                <a:cubicBezTo>
                  <a:pt x="23662" y="4813"/>
                  <a:pt x="23666" y="4817"/>
                  <a:pt x="23670" y="4817"/>
                </a:cubicBezTo>
                <a:cubicBezTo>
                  <a:pt x="23675" y="4817"/>
                  <a:pt x="23680" y="4811"/>
                  <a:pt x="23680" y="4801"/>
                </a:cubicBezTo>
                <a:cubicBezTo>
                  <a:pt x="23686" y="4804"/>
                  <a:pt x="23690" y="4806"/>
                  <a:pt x="23693" y="4806"/>
                </a:cubicBezTo>
                <a:cubicBezTo>
                  <a:pt x="23696" y="4806"/>
                  <a:pt x="23698" y="4804"/>
                  <a:pt x="23698" y="4801"/>
                </a:cubicBezTo>
                <a:cubicBezTo>
                  <a:pt x="23701" y="4810"/>
                  <a:pt x="23707" y="4815"/>
                  <a:pt x="23713" y="4815"/>
                </a:cubicBezTo>
                <a:cubicBezTo>
                  <a:pt x="23719" y="4815"/>
                  <a:pt x="23725" y="4810"/>
                  <a:pt x="23728" y="4801"/>
                </a:cubicBezTo>
                <a:cubicBezTo>
                  <a:pt x="23734" y="4810"/>
                  <a:pt x="23742" y="4814"/>
                  <a:pt x="23749" y="4814"/>
                </a:cubicBezTo>
                <a:cubicBezTo>
                  <a:pt x="23756" y="4814"/>
                  <a:pt x="23762" y="4808"/>
                  <a:pt x="23758" y="4795"/>
                </a:cubicBezTo>
                <a:cubicBezTo>
                  <a:pt x="23771" y="4795"/>
                  <a:pt x="23771" y="4795"/>
                  <a:pt x="23771" y="4777"/>
                </a:cubicBezTo>
                <a:cubicBezTo>
                  <a:pt x="23775" y="4782"/>
                  <a:pt x="23779" y="4784"/>
                  <a:pt x="23782" y="4784"/>
                </a:cubicBezTo>
                <a:cubicBezTo>
                  <a:pt x="23791" y="4784"/>
                  <a:pt x="23795" y="4768"/>
                  <a:pt x="23795" y="4759"/>
                </a:cubicBezTo>
                <a:cubicBezTo>
                  <a:pt x="23798" y="4766"/>
                  <a:pt x="23807" y="4770"/>
                  <a:pt x="23814" y="4770"/>
                </a:cubicBezTo>
                <a:cubicBezTo>
                  <a:pt x="23820" y="4770"/>
                  <a:pt x="23825" y="4767"/>
                  <a:pt x="23825" y="4759"/>
                </a:cubicBezTo>
                <a:cubicBezTo>
                  <a:pt x="23828" y="4764"/>
                  <a:pt x="23832" y="4766"/>
                  <a:pt x="23837" y="4766"/>
                </a:cubicBezTo>
                <a:cubicBezTo>
                  <a:pt x="23844" y="4766"/>
                  <a:pt x="23852" y="4762"/>
                  <a:pt x="23855" y="4759"/>
                </a:cubicBezTo>
                <a:cubicBezTo>
                  <a:pt x="23855" y="4770"/>
                  <a:pt x="23866" y="4779"/>
                  <a:pt x="23876" y="4779"/>
                </a:cubicBezTo>
                <a:cubicBezTo>
                  <a:pt x="23883" y="4779"/>
                  <a:pt x="23889" y="4775"/>
                  <a:pt x="23892" y="4765"/>
                </a:cubicBezTo>
                <a:cubicBezTo>
                  <a:pt x="23898" y="4768"/>
                  <a:pt x="23903" y="4770"/>
                  <a:pt x="23907" y="4770"/>
                </a:cubicBezTo>
                <a:cubicBezTo>
                  <a:pt x="23919" y="4770"/>
                  <a:pt x="23922" y="4758"/>
                  <a:pt x="23922" y="4741"/>
                </a:cubicBezTo>
                <a:cubicBezTo>
                  <a:pt x="23927" y="4743"/>
                  <a:pt x="23931" y="4745"/>
                  <a:pt x="23934" y="4745"/>
                </a:cubicBezTo>
                <a:cubicBezTo>
                  <a:pt x="23939" y="4745"/>
                  <a:pt x="23943" y="4742"/>
                  <a:pt x="23946" y="4735"/>
                </a:cubicBezTo>
                <a:cubicBezTo>
                  <a:pt x="23951" y="4739"/>
                  <a:pt x="23962" y="4753"/>
                  <a:pt x="23970" y="4753"/>
                </a:cubicBezTo>
                <a:cubicBezTo>
                  <a:pt x="23972" y="4753"/>
                  <a:pt x="23975" y="4752"/>
                  <a:pt x="23976" y="4747"/>
                </a:cubicBezTo>
                <a:cubicBezTo>
                  <a:pt x="23976" y="4765"/>
                  <a:pt x="23982" y="4771"/>
                  <a:pt x="24001" y="4771"/>
                </a:cubicBezTo>
                <a:cubicBezTo>
                  <a:pt x="24001" y="4785"/>
                  <a:pt x="24015" y="4799"/>
                  <a:pt x="24025" y="4799"/>
                </a:cubicBezTo>
                <a:cubicBezTo>
                  <a:pt x="24027" y="4799"/>
                  <a:pt x="24030" y="4798"/>
                  <a:pt x="24031" y="4795"/>
                </a:cubicBezTo>
                <a:cubicBezTo>
                  <a:pt x="24031" y="4805"/>
                  <a:pt x="24038" y="4825"/>
                  <a:pt x="24050" y="4825"/>
                </a:cubicBezTo>
                <a:cubicBezTo>
                  <a:pt x="24053" y="4825"/>
                  <a:pt x="24057" y="4823"/>
                  <a:pt x="24061" y="4819"/>
                </a:cubicBezTo>
                <a:cubicBezTo>
                  <a:pt x="24065" y="4831"/>
                  <a:pt x="24075" y="4842"/>
                  <a:pt x="24084" y="4842"/>
                </a:cubicBezTo>
                <a:cubicBezTo>
                  <a:pt x="24090" y="4842"/>
                  <a:pt x="24095" y="4837"/>
                  <a:pt x="24098" y="4826"/>
                </a:cubicBezTo>
                <a:cubicBezTo>
                  <a:pt x="24101" y="4833"/>
                  <a:pt x="24109" y="4836"/>
                  <a:pt x="24116" y="4836"/>
                </a:cubicBezTo>
                <a:cubicBezTo>
                  <a:pt x="24121" y="4836"/>
                  <a:pt x="24125" y="4834"/>
                  <a:pt x="24128" y="4832"/>
                </a:cubicBezTo>
                <a:lnTo>
                  <a:pt x="24128" y="4832"/>
                </a:lnTo>
                <a:cubicBezTo>
                  <a:pt x="24128" y="4916"/>
                  <a:pt x="24146" y="4989"/>
                  <a:pt x="24104" y="5062"/>
                </a:cubicBezTo>
                <a:cubicBezTo>
                  <a:pt x="24055" y="5152"/>
                  <a:pt x="23976" y="5183"/>
                  <a:pt x="23946" y="5292"/>
                </a:cubicBezTo>
                <a:cubicBezTo>
                  <a:pt x="23946" y="5304"/>
                  <a:pt x="23946" y="5304"/>
                  <a:pt x="23940" y="5310"/>
                </a:cubicBezTo>
                <a:cubicBezTo>
                  <a:pt x="23649" y="5407"/>
                  <a:pt x="23395" y="5576"/>
                  <a:pt x="23189" y="5849"/>
                </a:cubicBezTo>
                <a:cubicBezTo>
                  <a:pt x="23020" y="5793"/>
                  <a:pt x="22865" y="5768"/>
                  <a:pt x="22723" y="5768"/>
                </a:cubicBezTo>
                <a:cubicBezTo>
                  <a:pt x="22324" y="5768"/>
                  <a:pt x="22033" y="5972"/>
                  <a:pt x="21827" y="6285"/>
                </a:cubicBezTo>
                <a:lnTo>
                  <a:pt x="21821" y="6285"/>
                </a:lnTo>
                <a:cubicBezTo>
                  <a:pt x="21814" y="6283"/>
                  <a:pt x="21809" y="6282"/>
                  <a:pt x="21806" y="6282"/>
                </a:cubicBezTo>
                <a:cubicBezTo>
                  <a:pt x="21795" y="6282"/>
                  <a:pt x="21799" y="6290"/>
                  <a:pt x="21785" y="6309"/>
                </a:cubicBezTo>
                <a:cubicBezTo>
                  <a:pt x="21754" y="6291"/>
                  <a:pt x="21730" y="6260"/>
                  <a:pt x="21694" y="6254"/>
                </a:cubicBezTo>
                <a:cubicBezTo>
                  <a:pt x="21700" y="6242"/>
                  <a:pt x="21700" y="6224"/>
                  <a:pt x="21724" y="6224"/>
                </a:cubicBezTo>
                <a:cubicBezTo>
                  <a:pt x="21728" y="6224"/>
                  <a:pt x="21754" y="6235"/>
                  <a:pt x="21772" y="6235"/>
                </a:cubicBezTo>
                <a:cubicBezTo>
                  <a:pt x="21781" y="6235"/>
                  <a:pt x="21789" y="6232"/>
                  <a:pt x="21791" y="6224"/>
                </a:cubicBezTo>
                <a:cubicBezTo>
                  <a:pt x="21797" y="6218"/>
                  <a:pt x="21785" y="6212"/>
                  <a:pt x="21773" y="6200"/>
                </a:cubicBezTo>
                <a:lnTo>
                  <a:pt x="21773" y="6182"/>
                </a:lnTo>
                <a:cubicBezTo>
                  <a:pt x="21773" y="6157"/>
                  <a:pt x="21773" y="6151"/>
                  <a:pt x="21742" y="6139"/>
                </a:cubicBezTo>
                <a:cubicBezTo>
                  <a:pt x="21754" y="6127"/>
                  <a:pt x="21706" y="6109"/>
                  <a:pt x="21694" y="6109"/>
                </a:cubicBezTo>
                <a:cubicBezTo>
                  <a:pt x="21670" y="6109"/>
                  <a:pt x="21645" y="6097"/>
                  <a:pt x="21621" y="6097"/>
                </a:cubicBezTo>
                <a:cubicBezTo>
                  <a:pt x="21603" y="6097"/>
                  <a:pt x="21585" y="6109"/>
                  <a:pt x="21555" y="6109"/>
                </a:cubicBezTo>
                <a:cubicBezTo>
                  <a:pt x="21547" y="6109"/>
                  <a:pt x="21533" y="6114"/>
                  <a:pt x="21518" y="6114"/>
                </a:cubicBezTo>
                <a:cubicBezTo>
                  <a:pt x="21510" y="6114"/>
                  <a:pt x="21502" y="6113"/>
                  <a:pt x="21494" y="6109"/>
                </a:cubicBezTo>
                <a:cubicBezTo>
                  <a:pt x="21494" y="6103"/>
                  <a:pt x="21500" y="6103"/>
                  <a:pt x="21500" y="6097"/>
                </a:cubicBezTo>
                <a:cubicBezTo>
                  <a:pt x="21506" y="6094"/>
                  <a:pt x="21512" y="6094"/>
                  <a:pt x="21518" y="6094"/>
                </a:cubicBezTo>
                <a:cubicBezTo>
                  <a:pt x="21523" y="6094"/>
                  <a:pt x="21527" y="6094"/>
                  <a:pt x="21530" y="6091"/>
                </a:cubicBezTo>
                <a:cubicBezTo>
                  <a:pt x="21543" y="6079"/>
                  <a:pt x="21543" y="6073"/>
                  <a:pt x="21549" y="6067"/>
                </a:cubicBezTo>
                <a:cubicBezTo>
                  <a:pt x="21555" y="6064"/>
                  <a:pt x="21558" y="6064"/>
                  <a:pt x="21561" y="6064"/>
                </a:cubicBezTo>
                <a:cubicBezTo>
                  <a:pt x="21565" y="6064"/>
                  <a:pt x="21570" y="6064"/>
                  <a:pt x="21579" y="6061"/>
                </a:cubicBezTo>
                <a:cubicBezTo>
                  <a:pt x="21599" y="6051"/>
                  <a:pt x="21622" y="6041"/>
                  <a:pt x="21650" y="6041"/>
                </a:cubicBezTo>
                <a:cubicBezTo>
                  <a:pt x="21657" y="6041"/>
                  <a:pt x="21663" y="6041"/>
                  <a:pt x="21670" y="6042"/>
                </a:cubicBezTo>
                <a:cubicBezTo>
                  <a:pt x="21682" y="6042"/>
                  <a:pt x="21700" y="6048"/>
                  <a:pt x="21706" y="6061"/>
                </a:cubicBezTo>
                <a:cubicBezTo>
                  <a:pt x="21724" y="6067"/>
                  <a:pt x="21724" y="6079"/>
                  <a:pt x="21736" y="6091"/>
                </a:cubicBezTo>
                <a:cubicBezTo>
                  <a:pt x="21754" y="6097"/>
                  <a:pt x="21815" y="6097"/>
                  <a:pt x="21833" y="6097"/>
                </a:cubicBezTo>
                <a:cubicBezTo>
                  <a:pt x="21833" y="6079"/>
                  <a:pt x="21827" y="6067"/>
                  <a:pt x="21821" y="6048"/>
                </a:cubicBezTo>
                <a:cubicBezTo>
                  <a:pt x="21797" y="6030"/>
                  <a:pt x="21791" y="6030"/>
                  <a:pt x="21821" y="6012"/>
                </a:cubicBezTo>
                <a:cubicBezTo>
                  <a:pt x="21833" y="6010"/>
                  <a:pt x="21845" y="6007"/>
                  <a:pt x="21855" y="6007"/>
                </a:cubicBezTo>
                <a:cubicBezTo>
                  <a:pt x="21870" y="6007"/>
                  <a:pt x="21883" y="6012"/>
                  <a:pt x="21894" y="6030"/>
                </a:cubicBezTo>
                <a:cubicBezTo>
                  <a:pt x="21906" y="6042"/>
                  <a:pt x="21912" y="6067"/>
                  <a:pt x="21936" y="6073"/>
                </a:cubicBezTo>
                <a:cubicBezTo>
                  <a:pt x="21918" y="6061"/>
                  <a:pt x="21924" y="6042"/>
                  <a:pt x="21924" y="6030"/>
                </a:cubicBezTo>
                <a:cubicBezTo>
                  <a:pt x="21924" y="6006"/>
                  <a:pt x="21918" y="5988"/>
                  <a:pt x="21912" y="5976"/>
                </a:cubicBezTo>
                <a:cubicBezTo>
                  <a:pt x="21906" y="5952"/>
                  <a:pt x="21894" y="5946"/>
                  <a:pt x="21888" y="5921"/>
                </a:cubicBezTo>
                <a:cubicBezTo>
                  <a:pt x="21882" y="5909"/>
                  <a:pt x="21888" y="5885"/>
                  <a:pt x="21882" y="5879"/>
                </a:cubicBezTo>
                <a:lnTo>
                  <a:pt x="21857" y="5879"/>
                </a:lnTo>
                <a:cubicBezTo>
                  <a:pt x="21851" y="5879"/>
                  <a:pt x="21845" y="5867"/>
                  <a:pt x="21833" y="5867"/>
                </a:cubicBezTo>
                <a:cubicBezTo>
                  <a:pt x="21829" y="5866"/>
                  <a:pt x="21825" y="5866"/>
                  <a:pt x="21821" y="5866"/>
                </a:cubicBezTo>
                <a:cubicBezTo>
                  <a:pt x="21797" y="5866"/>
                  <a:pt x="21780" y="5879"/>
                  <a:pt x="21754" y="5879"/>
                </a:cubicBezTo>
                <a:cubicBezTo>
                  <a:pt x="21746" y="5863"/>
                  <a:pt x="21725" y="5857"/>
                  <a:pt x="21704" y="5857"/>
                </a:cubicBezTo>
                <a:cubicBezTo>
                  <a:pt x="21694" y="5857"/>
                  <a:pt x="21684" y="5859"/>
                  <a:pt x="21676" y="5861"/>
                </a:cubicBezTo>
                <a:cubicBezTo>
                  <a:pt x="21645" y="5879"/>
                  <a:pt x="21652" y="5897"/>
                  <a:pt x="21633" y="5915"/>
                </a:cubicBezTo>
                <a:cubicBezTo>
                  <a:pt x="21619" y="5930"/>
                  <a:pt x="21602" y="5938"/>
                  <a:pt x="21584" y="5938"/>
                </a:cubicBezTo>
                <a:cubicBezTo>
                  <a:pt x="21572" y="5938"/>
                  <a:pt x="21561" y="5935"/>
                  <a:pt x="21549" y="5927"/>
                </a:cubicBezTo>
                <a:cubicBezTo>
                  <a:pt x="21543" y="5927"/>
                  <a:pt x="21549" y="5915"/>
                  <a:pt x="21543" y="5915"/>
                </a:cubicBezTo>
                <a:lnTo>
                  <a:pt x="21518" y="5915"/>
                </a:lnTo>
                <a:cubicBezTo>
                  <a:pt x="21500" y="5909"/>
                  <a:pt x="21494" y="5897"/>
                  <a:pt x="21482" y="5891"/>
                </a:cubicBezTo>
                <a:cubicBezTo>
                  <a:pt x="21473" y="5888"/>
                  <a:pt x="21467" y="5888"/>
                  <a:pt x="21461" y="5888"/>
                </a:cubicBezTo>
                <a:cubicBezTo>
                  <a:pt x="21455" y="5888"/>
                  <a:pt x="21449" y="5888"/>
                  <a:pt x="21440" y="5885"/>
                </a:cubicBezTo>
                <a:cubicBezTo>
                  <a:pt x="21428" y="5885"/>
                  <a:pt x="21428" y="5879"/>
                  <a:pt x="21403" y="5879"/>
                </a:cubicBezTo>
                <a:cubicBezTo>
                  <a:pt x="21391" y="5879"/>
                  <a:pt x="21373" y="5885"/>
                  <a:pt x="21361" y="5891"/>
                </a:cubicBezTo>
                <a:cubicBezTo>
                  <a:pt x="21337" y="5897"/>
                  <a:pt x="21319" y="5897"/>
                  <a:pt x="21300" y="5909"/>
                </a:cubicBezTo>
                <a:cubicBezTo>
                  <a:pt x="21270" y="5915"/>
                  <a:pt x="21282" y="5909"/>
                  <a:pt x="21270" y="5927"/>
                </a:cubicBezTo>
                <a:cubicBezTo>
                  <a:pt x="21258" y="5940"/>
                  <a:pt x="21258" y="5946"/>
                  <a:pt x="21252" y="5946"/>
                </a:cubicBezTo>
                <a:lnTo>
                  <a:pt x="21240" y="5946"/>
                </a:lnTo>
                <a:cubicBezTo>
                  <a:pt x="21222" y="5958"/>
                  <a:pt x="21228" y="5958"/>
                  <a:pt x="21216" y="5976"/>
                </a:cubicBezTo>
                <a:cubicBezTo>
                  <a:pt x="21207" y="5979"/>
                  <a:pt x="21194" y="5979"/>
                  <a:pt x="21183" y="5979"/>
                </a:cubicBezTo>
                <a:cubicBezTo>
                  <a:pt x="21172" y="5979"/>
                  <a:pt x="21161" y="5979"/>
                  <a:pt x="21155" y="5982"/>
                </a:cubicBezTo>
                <a:cubicBezTo>
                  <a:pt x="21149" y="5988"/>
                  <a:pt x="21149" y="6000"/>
                  <a:pt x="21137" y="6000"/>
                </a:cubicBezTo>
                <a:cubicBezTo>
                  <a:pt x="21137" y="6000"/>
                  <a:pt x="21125" y="6006"/>
                  <a:pt x="21119" y="6006"/>
                </a:cubicBezTo>
                <a:cubicBezTo>
                  <a:pt x="21107" y="6012"/>
                  <a:pt x="21107" y="6018"/>
                  <a:pt x="21107" y="6030"/>
                </a:cubicBezTo>
                <a:cubicBezTo>
                  <a:pt x="21101" y="6061"/>
                  <a:pt x="21095" y="6061"/>
                  <a:pt x="21058" y="6061"/>
                </a:cubicBezTo>
                <a:cubicBezTo>
                  <a:pt x="21028" y="6061"/>
                  <a:pt x="21004" y="6048"/>
                  <a:pt x="20979" y="6048"/>
                </a:cubicBezTo>
                <a:cubicBezTo>
                  <a:pt x="20970" y="6047"/>
                  <a:pt x="20963" y="6046"/>
                  <a:pt x="20957" y="6046"/>
                </a:cubicBezTo>
                <a:cubicBezTo>
                  <a:pt x="20936" y="6046"/>
                  <a:pt x="20933" y="6055"/>
                  <a:pt x="20919" y="6079"/>
                </a:cubicBezTo>
                <a:cubicBezTo>
                  <a:pt x="20913" y="6103"/>
                  <a:pt x="20907" y="6091"/>
                  <a:pt x="20889" y="6103"/>
                </a:cubicBezTo>
                <a:cubicBezTo>
                  <a:pt x="20889" y="6103"/>
                  <a:pt x="20889" y="6121"/>
                  <a:pt x="20883" y="6121"/>
                </a:cubicBezTo>
                <a:lnTo>
                  <a:pt x="20858" y="6121"/>
                </a:lnTo>
                <a:cubicBezTo>
                  <a:pt x="20846" y="6127"/>
                  <a:pt x="20768" y="6139"/>
                  <a:pt x="20816" y="6164"/>
                </a:cubicBezTo>
                <a:lnTo>
                  <a:pt x="20846" y="6164"/>
                </a:lnTo>
                <a:cubicBezTo>
                  <a:pt x="20852" y="6164"/>
                  <a:pt x="20846" y="6182"/>
                  <a:pt x="20852" y="6182"/>
                </a:cubicBezTo>
                <a:cubicBezTo>
                  <a:pt x="20858" y="6188"/>
                  <a:pt x="20852" y="6188"/>
                  <a:pt x="20864" y="6188"/>
                </a:cubicBezTo>
                <a:cubicBezTo>
                  <a:pt x="20877" y="6188"/>
                  <a:pt x="20895" y="6182"/>
                  <a:pt x="20907" y="6182"/>
                </a:cubicBezTo>
                <a:cubicBezTo>
                  <a:pt x="20915" y="6182"/>
                  <a:pt x="20934" y="6174"/>
                  <a:pt x="20949" y="6174"/>
                </a:cubicBezTo>
                <a:cubicBezTo>
                  <a:pt x="20957" y="6174"/>
                  <a:pt x="20963" y="6176"/>
                  <a:pt x="20967" y="6182"/>
                </a:cubicBezTo>
                <a:cubicBezTo>
                  <a:pt x="20973" y="6188"/>
                  <a:pt x="20967" y="6200"/>
                  <a:pt x="20949" y="6200"/>
                </a:cubicBezTo>
                <a:cubicBezTo>
                  <a:pt x="20943" y="6218"/>
                  <a:pt x="20967" y="6224"/>
                  <a:pt x="20986" y="6224"/>
                </a:cubicBezTo>
                <a:cubicBezTo>
                  <a:pt x="20998" y="6242"/>
                  <a:pt x="20973" y="6242"/>
                  <a:pt x="20973" y="6254"/>
                </a:cubicBezTo>
                <a:cubicBezTo>
                  <a:pt x="20973" y="6273"/>
                  <a:pt x="20979" y="6260"/>
                  <a:pt x="20979" y="6279"/>
                </a:cubicBezTo>
                <a:cubicBezTo>
                  <a:pt x="20979" y="6291"/>
                  <a:pt x="20973" y="6321"/>
                  <a:pt x="20986" y="6321"/>
                </a:cubicBezTo>
                <a:cubicBezTo>
                  <a:pt x="20986" y="6339"/>
                  <a:pt x="20973" y="6351"/>
                  <a:pt x="20979" y="6369"/>
                </a:cubicBezTo>
                <a:cubicBezTo>
                  <a:pt x="20990" y="6369"/>
                  <a:pt x="21000" y="6370"/>
                  <a:pt x="21009" y="6370"/>
                </a:cubicBezTo>
                <a:cubicBezTo>
                  <a:pt x="21029" y="6370"/>
                  <a:pt x="21046" y="6367"/>
                  <a:pt x="21058" y="6351"/>
                </a:cubicBezTo>
                <a:cubicBezTo>
                  <a:pt x="21064" y="6345"/>
                  <a:pt x="21064" y="6339"/>
                  <a:pt x="21070" y="6333"/>
                </a:cubicBezTo>
                <a:cubicBezTo>
                  <a:pt x="21073" y="6327"/>
                  <a:pt x="21078" y="6327"/>
                  <a:pt x="21082" y="6327"/>
                </a:cubicBezTo>
                <a:cubicBezTo>
                  <a:pt x="21087" y="6327"/>
                  <a:pt x="21091" y="6327"/>
                  <a:pt x="21095" y="6321"/>
                </a:cubicBezTo>
                <a:cubicBezTo>
                  <a:pt x="21119" y="6309"/>
                  <a:pt x="21119" y="6315"/>
                  <a:pt x="21119" y="6291"/>
                </a:cubicBezTo>
                <a:lnTo>
                  <a:pt x="21119" y="6285"/>
                </a:lnTo>
                <a:cubicBezTo>
                  <a:pt x="21125" y="6309"/>
                  <a:pt x="21137" y="6333"/>
                  <a:pt x="21149" y="6351"/>
                </a:cubicBezTo>
                <a:cubicBezTo>
                  <a:pt x="21167" y="6430"/>
                  <a:pt x="21095" y="6484"/>
                  <a:pt x="21040" y="6527"/>
                </a:cubicBezTo>
                <a:cubicBezTo>
                  <a:pt x="20999" y="6564"/>
                  <a:pt x="20961" y="6590"/>
                  <a:pt x="20911" y="6590"/>
                </a:cubicBezTo>
                <a:cubicBezTo>
                  <a:pt x="20895" y="6590"/>
                  <a:pt x="20877" y="6587"/>
                  <a:pt x="20858" y="6581"/>
                </a:cubicBezTo>
                <a:cubicBezTo>
                  <a:pt x="20833" y="6573"/>
                  <a:pt x="20812" y="6569"/>
                  <a:pt x="20792" y="6569"/>
                </a:cubicBezTo>
                <a:cubicBezTo>
                  <a:pt x="20744" y="6569"/>
                  <a:pt x="20709" y="6593"/>
                  <a:pt x="20653" y="6624"/>
                </a:cubicBezTo>
                <a:cubicBezTo>
                  <a:pt x="20586" y="6672"/>
                  <a:pt x="20544" y="6708"/>
                  <a:pt x="20495" y="6769"/>
                </a:cubicBezTo>
                <a:cubicBezTo>
                  <a:pt x="20453" y="6823"/>
                  <a:pt x="20374" y="6854"/>
                  <a:pt x="20289" y="6878"/>
                </a:cubicBezTo>
                <a:cubicBezTo>
                  <a:pt x="20271" y="6696"/>
                  <a:pt x="20162" y="6460"/>
                  <a:pt x="20132" y="6285"/>
                </a:cubicBezTo>
                <a:cubicBezTo>
                  <a:pt x="20108" y="6139"/>
                  <a:pt x="20108" y="5976"/>
                  <a:pt x="20132" y="5831"/>
                </a:cubicBezTo>
                <a:cubicBezTo>
                  <a:pt x="20150" y="5837"/>
                  <a:pt x="20156" y="5849"/>
                  <a:pt x="20162" y="5861"/>
                </a:cubicBezTo>
                <a:cubicBezTo>
                  <a:pt x="20184" y="5888"/>
                  <a:pt x="20171" y="5916"/>
                  <a:pt x="20210" y="5916"/>
                </a:cubicBezTo>
                <a:cubicBezTo>
                  <a:pt x="20214" y="5916"/>
                  <a:pt x="20218" y="5916"/>
                  <a:pt x="20223" y="5915"/>
                </a:cubicBezTo>
                <a:cubicBezTo>
                  <a:pt x="20247" y="5915"/>
                  <a:pt x="20259" y="5891"/>
                  <a:pt x="20283" y="5891"/>
                </a:cubicBezTo>
                <a:cubicBezTo>
                  <a:pt x="20307" y="5891"/>
                  <a:pt x="20344" y="5915"/>
                  <a:pt x="20374" y="5915"/>
                </a:cubicBezTo>
                <a:cubicBezTo>
                  <a:pt x="20404" y="5915"/>
                  <a:pt x="20422" y="5915"/>
                  <a:pt x="20453" y="5897"/>
                </a:cubicBezTo>
                <a:cubicBezTo>
                  <a:pt x="20453" y="5915"/>
                  <a:pt x="20459" y="5927"/>
                  <a:pt x="20453" y="5946"/>
                </a:cubicBezTo>
                <a:cubicBezTo>
                  <a:pt x="20471" y="5952"/>
                  <a:pt x="20501" y="5952"/>
                  <a:pt x="20525" y="5958"/>
                </a:cubicBezTo>
                <a:cubicBezTo>
                  <a:pt x="20515" y="6007"/>
                  <a:pt x="20572" y="6031"/>
                  <a:pt x="20624" y="6031"/>
                </a:cubicBezTo>
                <a:cubicBezTo>
                  <a:pt x="20629" y="6031"/>
                  <a:pt x="20635" y="6031"/>
                  <a:pt x="20640" y="6030"/>
                </a:cubicBezTo>
                <a:lnTo>
                  <a:pt x="20640" y="6030"/>
                </a:lnTo>
                <a:cubicBezTo>
                  <a:pt x="20634" y="6042"/>
                  <a:pt x="20634" y="6061"/>
                  <a:pt x="20634" y="6073"/>
                </a:cubicBezTo>
                <a:cubicBezTo>
                  <a:pt x="20638" y="6069"/>
                  <a:pt x="20642" y="6068"/>
                  <a:pt x="20646" y="6066"/>
                </a:cubicBezTo>
                <a:lnTo>
                  <a:pt x="20646" y="6066"/>
                </a:lnTo>
                <a:cubicBezTo>
                  <a:pt x="20630" y="6078"/>
                  <a:pt x="20616" y="6095"/>
                  <a:pt x="20616" y="6121"/>
                </a:cubicBezTo>
                <a:cubicBezTo>
                  <a:pt x="20622" y="6122"/>
                  <a:pt x="20628" y="6122"/>
                  <a:pt x="20634" y="6122"/>
                </a:cubicBezTo>
                <a:cubicBezTo>
                  <a:pt x="20689" y="6122"/>
                  <a:pt x="20764" y="6100"/>
                  <a:pt x="20786" y="6073"/>
                </a:cubicBezTo>
                <a:cubicBezTo>
                  <a:pt x="20792" y="6061"/>
                  <a:pt x="20798" y="6030"/>
                  <a:pt x="20816" y="6018"/>
                </a:cubicBezTo>
                <a:cubicBezTo>
                  <a:pt x="20821" y="6016"/>
                  <a:pt x="20826" y="6015"/>
                  <a:pt x="20832" y="6015"/>
                </a:cubicBezTo>
                <a:cubicBezTo>
                  <a:pt x="20855" y="6015"/>
                  <a:pt x="20880" y="6031"/>
                  <a:pt x="20900" y="6031"/>
                </a:cubicBezTo>
                <a:cubicBezTo>
                  <a:pt x="20902" y="6031"/>
                  <a:pt x="20905" y="6031"/>
                  <a:pt x="20907" y="6030"/>
                </a:cubicBezTo>
                <a:cubicBezTo>
                  <a:pt x="20937" y="6018"/>
                  <a:pt x="20919" y="6000"/>
                  <a:pt x="20967" y="5988"/>
                </a:cubicBezTo>
                <a:cubicBezTo>
                  <a:pt x="20976" y="5987"/>
                  <a:pt x="20983" y="5986"/>
                  <a:pt x="20990" y="5986"/>
                </a:cubicBezTo>
                <a:cubicBezTo>
                  <a:pt x="21010" y="5986"/>
                  <a:pt x="21022" y="5994"/>
                  <a:pt x="21040" y="6012"/>
                </a:cubicBezTo>
                <a:cubicBezTo>
                  <a:pt x="21064" y="6030"/>
                  <a:pt x="21028" y="6048"/>
                  <a:pt x="21070" y="6048"/>
                </a:cubicBezTo>
                <a:cubicBezTo>
                  <a:pt x="21101" y="6048"/>
                  <a:pt x="21107" y="6018"/>
                  <a:pt x="21088" y="6006"/>
                </a:cubicBezTo>
                <a:cubicBezTo>
                  <a:pt x="21101" y="5988"/>
                  <a:pt x="21131" y="5970"/>
                  <a:pt x="21119" y="5946"/>
                </a:cubicBezTo>
                <a:cubicBezTo>
                  <a:pt x="21112" y="5939"/>
                  <a:pt x="21105" y="5937"/>
                  <a:pt x="21098" y="5937"/>
                </a:cubicBezTo>
                <a:cubicBezTo>
                  <a:pt x="21089" y="5937"/>
                  <a:pt x="21080" y="5941"/>
                  <a:pt x="21074" y="5941"/>
                </a:cubicBezTo>
                <a:cubicBezTo>
                  <a:pt x="21073" y="5941"/>
                  <a:pt x="21071" y="5940"/>
                  <a:pt x="21070" y="5940"/>
                </a:cubicBezTo>
                <a:cubicBezTo>
                  <a:pt x="21058" y="5921"/>
                  <a:pt x="21058" y="5915"/>
                  <a:pt x="21040" y="5897"/>
                </a:cubicBezTo>
                <a:lnTo>
                  <a:pt x="20998" y="5855"/>
                </a:lnTo>
                <a:cubicBezTo>
                  <a:pt x="20994" y="5852"/>
                  <a:pt x="20991" y="5850"/>
                  <a:pt x="20987" y="5850"/>
                </a:cubicBezTo>
                <a:cubicBezTo>
                  <a:pt x="20979" y="5850"/>
                  <a:pt x="20969" y="5856"/>
                  <a:pt x="20961" y="5856"/>
                </a:cubicBezTo>
                <a:cubicBezTo>
                  <a:pt x="20959" y="5856"/>
                  <a:pt x="20957" y="5856"/>
                  <a:pt x="20955" y="5855"/>
                </a:cubicBezTo>
                <a:cubicBezTo>
                  <a:pt x="20949" y="5843"/>
                  <a:pt x="20943" y="5831"/>
                  <a:pt x="20943" y="5831"/>
                </a:cubicBezTo>
                <a:cubicBezTo>
                  <a:pt x="20937" y="5831"/>
                  <a:pt x="20889" y="5824"/>
                  <a:pt x="20889" y="5824"/>
                </a:cubicBezTo>
                <a:cubicBezTo>
                  <a:pt x="20864" y="5806"/>
                  <a:pt x="20883" y="5788"/>
                  <a:pt x="20852" y="5770"/>
                </a:cubicBezTo>
                <a:cubicBezTo>
                  <a:pt x="20839" y="5762"/>
                  <a:pt x="20816" y="5760"/>
                  <a:pt x="20791" y="5760"/>
                </a:cubicBezTo>
                <a:cubicBezTo>
                  <a:pt x="20758" y="5760"/>
                  <a:pt x="20722" y="5764"/>
                  <a:pt x="20701" y="5764"/>
                </a:cubicBezTo>
                <a:lnTo>
                  <a:pt x="20701" y="5715"/>
                </a:lnTo>
                <a:cubicBezTo>
                  <a:pt x="20695" y="5715"/>
                  <a:pt x="20683" y="5709"/>
                  <a:pt x="20671" y="5709"/>
                </a:cubicBezTo>
                <a:cubicBezTo>
                  <a:pt x="20676" y="5681"/>
                  <a:pt x="20662" y="5673"/>
                  <a:pt x="20643" y="5673"/>
                </a:cubicBezTo>
                <a:cubicBezTo>
                  <a:pt x="20623" y="5673"/>
                  <a:pt x="20598" y="5681"/>
                  <a:pt x="20583" y="5681"/>
                </a:cubicBezTo>
                <a:cubicBezTo>
                  <a:pt x="20579" y="5681"/>
                  <a:pt x="20576" y="5681"/>
                  <a:pt x="20574" y="5679"/>
                </a:cubicBezTo>
                <a:cubicBezTo>
                  <a:pt x="20555" y="5665"/>
                  <a:pt x="20558" y="5615"/>
                  <a:pt x="20530" y="5615"/>
                </a:cubicBezTo>
                <a:cubicBezTo>
                  <a:pt x="20522" y="5615"/>
                  <a:pt x="20510" y="5620"/>
                  <a:pt x="20495" y="5631"/>
                </a:cubicBezTo>
                <a:cubicBezTo>
                  <a:pt x="20465" y="5619"/>
                  <a:pt x="20435" y="5613"/>
                  <a:pt x="20398" y="5613"/>
                </a:cubicBezTo>
                <a:cubicBezTo>
                  <a:pt x="20398" y="5619"/>
                  <a:pt x="20392" y="5631"/>
                  <a:pt x="20398" y="5643"/>
                </a:cubicBezTo>
                <a:cubicBezTo>
                  <a:pt x="20396" y="5643"/>
                  <a:pt x="20392" y="5644"/>
                  <a:pt x="20389" y="5644"/>
                </a:cubicBezTo>
                <a:cubicBezTo>
                  <a:pt x="20353" y="5644"/>
                  <a:pt x="20277" y="5616"/>
                  <a:pt x="20271" y="5594"/>
                </a:cubicBezTo>
                <a:cubicBezTo>
                  <a:pt x="20254" y="5597"/>
                  <a:pt x="20243" y="5598"/>
                  <a:pt x="20235" y="5598"/>
                </a:cubicBezTo>
                <a:cubicBezTo>
                  <a:pt x="20224" y="5598"/>
                  <a:pt x="20216" y="5595"/>
                  <a:pt x="20198" y="5588"/>
                </a:cubicBezTo>
                <a:cubicBezTo>
                  <a:pt x="20192" y="5588"/>
                  <a:pt x="20192" y="5564"/>
                  <a:pt x="20186" y="5558"/>
                </a:cubicBezTo>
                <a:cubicBezTo>
                  <a:pt x="20180" y="5556"/>
                  <a:pt x="20176" y="5555"/>
                  <a:pt x="20172" y="5555"/>
                </a:cubicBezTo>
                <a:cubicBezTo>
                  <a:pt x="20166" y="5555"/>
                  <a:pt x="20161" y="5557"/>
                  <a:pt x="20156" y="5558"/>
                </a:cubicBezTo>
                <a:lnTo>
                  <a:pt x="20156" y="5558"/>
                </a:lnTo>
                <a:cubicBezTo>
                  <a:pt x="20162" y="5527"/>
                  <a:pt x="20162" y="5491"/>
                  <a:pt x="20168" y="5461"/>
                </a:cubicBezTo>
                <a:lnTo>
                  <a:pt x="20168" y="5443"/>
                </a:lnTo>
                <a:cubicBezTo>
                  <a:pt x="20162" y="5443"/>
                  <a:pt x="20162" y="5449"/>
                  <a:pt x="20156" y="5449"/>
                </a:cubicBezTo>
                <a:cubicBezTo>
                  <a:pt x="20154" y="5451"/>
                  <a:pt x="20152" y="5452"/>
                  <a:pt x="20150" y="5453"/>
                </a:cubicBezTo>
                <a:lnTo>
                  <a:pt x="20150" y="5453"/>
                </a:lnTo>
                <a:lnTo>
                  <a:pt x="20150" y="5383"/>
                </a:lnTo>
                <a:lnTo>
                  <a:pt x="20150" y="5376"/>
                </a:lnTo>
                <a:cubicBezTo>
                  <a:pt x="20156" y="5376"/>
                  <a:pt x="20162" y="5383"/>
                  <a:pt x="20168" y="5383"/>
                </a:cubicBezTo>
                <a:cubicBezTo>
                  <a:pt x="20211" y="5376"/>
                  <a:pt x="20198" y="5352"/>
                  <a:pt x="20229" y="5346"/>
                </a:cubicBezTo>
                <a:lnTo>
                  <a:pt x="20229" y="5346"/>
                </a:lnTo>
                <a:cubicBezTo>
                  <a:pt x="20229" y="5389"/>
                  <a:pt x="20223" y="5419"/>
                  <a:pt x="20283" y="5431"/>
                </a:cubicBezTo>
                <a:cubicBezTo>
                  <a:pt x="20307" y="5431"/>
                  <a:pt x="20338" y="5413"/>
                  <a:pt x="20332" y="5413"/>
                </a:cubicBezTo>
                <a:cubicBezTo>
                  <a:pt x="20374" y="5413"/>
                  <a:pt x="20350" y="5431"/>
                  <a:pt x="20380" y="5443"/>
                </a:cubicBezTo>
                <a:cubicBezTo>
                  <a:pt x="20398" y="5449"/>
                  <a:pt x="20380" y="5461"/>
                  <a:pt x="20404" y="5467"/>
                </a:cubicBezTo>
                <a:cubicBezTo>
                  <a:pt x="20422" y="5467"/>
                  <a:pt x="20422" y="5449"/>
                  <a:pt x="20429" y="5449"/>
                </a:cubicBezTo>
                <a:lnTo>
                  <a:pt x="20483" y="5449"/>
                </a:lnTo>
                <a:cubicBezTo>
                  <a:pt x="20544" y="5437"/>
                  <a:pt x="20531" y="5437"/>
                  <a:pt x="20531" y="5376"/>
                </a:cubicBezTo>
                <a:lnTo>
                  <a:pt x="20531" y="5376"/>
                </a:lnTo>
                <a:cubicBezTo>
                  <a:pt x="20550" y="5382"/>
                  <a:pt x="20569" y="5387"/>
                  <a:pt x="20584" y="5387"/>
                </a:cubicBezTo>
                <a:cubicBezTo>
                  <a:pt x="20604" y="5387"/>
                  <a:pt x="20617" y="5377"/>
                  <a:pt x="20610" y="5346"/>
                </a:cubicBezTo>
                <a:lnTo>
                  <a:pt x="20610" y="5346"/>
                </a:lnTo>
                <a:cubicBezTo>
                  <a:pt x="20612" y="5346"/>
                  <a:pt x="20614" y="5347"/>
                  <a:pt x="20616" y="5347"/>
                </a:cubicBezTo>
                <a:cubicBezTo>
                  <a:pt x="20642" y="5347"/>
                  <a:pt x="20685" y="5323"/>
                  <a:pt x="20712" y="5323"/>
                </a:cubicBezTo>
                <a:cubicBezTo>
                  <a:pt x="20726" y="5323"/>
                  <a:pt x="20735" y="5329"/>
                  <a:pt x="20737" y="5346"/>
                </a:cubicBezTo>
                <a:cubicBezTo>
                  <a:pt x="20743" y="5345"/>
                  <a:pt x="20749" y="5344"/>
                  <a:pt x="20754" y="5344"/>
                </a:cubicBezTo>
                <a:cubicBezTo>
                  <a:pt x="20772" y="5344"/>
                  <a:pt x="20786" y="5352"/>
                  <a:pt x="20786" y="5370"/>
                </a:cubicBezTo>
                <a:cubicBezTo>
                  <a:pt x="20792" y="5358"/>
                  <a:pt x="20798" y="5370"/>
                  <a:pt x="20804" y="5352"/>
                </a:cubicBezTo>
                <a:cubicBezTo>
                  <a:pt x="20811" y="5367"/>
                  <a:pt x="20821" y="5371"/>
                  <a:pt x="20830" y="5371"/>
                </a:cubicBezTo>
                <a:cubicBezTo>
                  <a:pt x="20840" y="5371"/>
                  <a:pt x="20849" y="5367"/>
                  <a:pt x="20856" y="5367"/>
                </a:cubicBezTo>
                <a:cubicBezTo>
                  <a:pt x="20859" y="5367"/>
                  <a:pt x="20862" y="5368"/>
                  <a:pt x="20864" y="5370"/>
                </a:cubicBezTo>
                <a:cubicBezTo>
                  <a:pt x="20889" y="5370"/>
                  <a:pt x="20907" y="5383"/>
                  <a:pt x="20937" y="5383"/>
                </a:cubicBezTo>
                <a:cubicBezTo>
                  <a:pt x="20940" y="5368"/>
                  <a:pt x="20947" y="5362"/>
                  <a:pt x="20955" y="5362"/>
                </a:cubicBezTo>
                <a:cubicBezTo>
                  <a:pt x="20963" y="5362"/>
                  <a:pt x="20973" y="5370"/>
                  <a:pt x="20979" y="5383"/>
                </a:cubicBezTo>
                <a:cubicBezTo>
                  <a:pt x="21004" y="5383"/>
                  <a:pt x="21010" y="5376"/>
                  <a:pt x="21016" y="5370"/>
                </a:cubicBezTo>
                <a:cubicBezTo>
                  <a:pt x="20986" y="5346"/>
                  <a:pt x="20949" y="5346"/>
                  <a:pt x="20943" y="5316"/>
                </a:cubicBezTo>
                <a:cubicBezTo>
                  <a:pt x="20937" y="5298"/>
                  <a:pt x="20955" y="5280"/>
                  <a:pt x="20955" y="5255"/>
                </a:cubicBezTo>
                <a:cubicBezTo>
                  <a:pt x="20967" y="5255"/>
                  <a:pt x="20979" y="5255"/>
                  <a:pt x="20990" y="5255"/>
                </a:cubicBezTo>
                <a:cubicBezTo>
                  <a:pt x="21017" y="5255"/>
                  <a:pt x="21041" y="5258"/>
                  <a:pt x="21058" y="5280"/>
                </a:cubicBezTo>
                <a:cubicBezTo>
                  <a:pt x="21058" y="5255"/>
                  <a:pt x="21067" y="5248"/>
                  <a:pt x="21079" y="5248"/>
                </a:cubicBezTo>
                <a:cubicBezTo>
                  <a:pt x="21091" y="5248"/>
                  <a:pt x="21107" y="5255"/>
                  <a:pt x="21119" y="5261"/>
                </a:cubicBezTo>
                <a:cubicBezTo>
                  <a:pt x="21137" y="5280"/>
                  <a:pt x="21101" y="5292"/>
                  <a:pt x="21155" y="5298"/>
                </a:cubicBezTo>
                <a:cubicBezTo>
                  <a:pt x="21166" y="5302"/>
                  <a:pt x="21179" y="5305"/>
                  <a:pt x="21191" y="5305"/>
                </a:cubicBezTo>
                <a:cubicBezTo>
                  <a:pt x="21229" y="5305"/>
                  <a:pt x="21265" y="5285"/>
                  <a:pt x="21252" y="5249"/>
                </a:cubicBezTo>
                <a:cubicBezTo>
                  <a:pt x="21228" y="5249"/>
                  <a:pt x="21197" y="5237"/>
                  <a:pt x="21179" y="5231"/>
                </a:cubicBezTo>
                <a:cubicBezTo>
                  <a:pt x="21188" y="5216"/>
                  <a:pt x="21199" y="5214"/>
                  <a:pt x="21211" y="5214"/>
                </a:cubicBezTo>
                <a:cubicBezTo>
                  <a:pt x="21214" y="5214"/>
                  <a:pt x="21217" y="5215"/>
                  <a:pt x="21220" y="5215"/>
                </a:cubicBezTo>
                <a:cubicBezTo>
                  <a:pt x="21230" y="5215"/>
                  <a:pt x="21241" y="5214"/>
                  <a:pt x="21252" y="5207"/>
                </a:cubicBezTo>
                <a:cubicBezTo>
                  <a:pt x="21276" y="5201"/>
                  <a:pt x="21306" y="5171"/>
                  <a:pt x="21319" y="5146"/>
                </a:cubicBezTo>
                <a:cubicBezTo>
                  <a:pt x="21331" y="5134"/>
                  <a:pt x="21319" y="5116"/>
                  <a:pt x="21331" y="5104"/>
                </a:cubicBezTo>
                <a:cubicBezTo>
                  <a:pt x="21337" y="5098"/>
                  <a:pt x="21367" y="5098"/>
                  <a:pt x="21373" y="5080"/>
                </a:cubicBezTo>
                <a:cubicBezTo>
                  <a:pt x="21397" y="5043"/>
                  <a:pt x="21349" y="5037"/>
                  <a:pt x="21349" y="5007"/>
                </a:cubicBezTo>
                <a:cubicBezTo>
                  <a:pt x="21341" y="5007"/>
                  <a:pt x="21327" y="5002"/>
                  <a:pt x="21316" y="5002"/>
                </a:cubicBezTo>
                <a:cubicBezTo>
                  <a:pt x="21310" y="5002"/>
                  <a:pt x="21304" y="5003"/>
                  <a:pt x="21300" y="5007"/>
                </a:cubicBezTo>
                <a:cubicBezTo>
                  <a:pt x="21300" y="4983"/>
                  <a:pt x="21312" y="4977"/>
                  <a:pt x="21337" y="4977"/>
                </a:cubicBezTo>
                <a:cubicBezTo>
                  <a:pt x="21306" y="4971"/>
                  <a:pt x="21276" y="4971"/>
                  <a:pt x="21246" y="4971"/>
                </a:cubicBezTo>
                <a:cubicBezTo>
                  <a:pt x="21216" y="4971"/>
                  <a:pt x="21185" y="4971"/>
                  <a:pt x="21155" y="4965"/>
                </a:cubicBezTo>
                <a:cubicBezTo>
                  <a:pt x="21197" y="4928"/>
                  <a:pt x="21331" y="4916"/>
                  <a:pt x="21306" y="4844"/>
                </a:cubicBezTo>
                <a:lnTo>
                  <a:pt x="21306" y="4844"/>
                </a:lnTo>
                <a:cubicBezTo>
                  <a:pt x="21276" y="4856"/>
                  <a:pt x="21246" y="4856"/>
                  <a:pt x="21216" y="4862"/>
                </a:cubicBezTo>
                <a:lnTo>
                  <a:pt x="21216" y="4838"/>
                </a:lnTo>
                <a:cubicBezTo>
                  <a:pt x="21212" y="4837"/>
                  <a:pt x="21209" y="4837"/>
                  <a:pt x="21206" y="4837"/>
                </a:cubicBezTo>
                <a:cubicBezTo>
                  <a:pt x="21176" y="4837"/>
                  <a:pt x="21158" y="4862"/>
                  <a:pt x="21131" y="4868"/>
                </a:cubicBezTo>
                <a:cubicBezTo>
                  <a:pt x="21137" y="4862"/>
                  <a:pt x="21131" y="4856"/>
                  <a:pt x="21131" y="4838"/>
                </a:cubicBezTo>
                <a:cubicBezTo>
                  <a:pt x="21127" y="4837"/>
                  <a:pt x="21122" y="4837"/>
                  <a:pt x="21118" y="4837"/>
                </a:cubicBezTo>
                <a:cubicBezTo>
                  <a:pt x="21099" y="4837"/>
                  <a:pt x="21080" y="4843"/>
                  <a:pt x="21063" y="4843"/>
                </a:cubicBezTo>
                <a:cubicBezTo>
                  <a:pt x="21052" y="4843"/>
                  <a:pt x="21042" y="4840"/>
                  <a:pt x="21034" y="4832"/>
                </a:cubicBezTo>
                <a:cubicBezTo>
                  <a:pt x="21058" y="4807"/>
                  <a:pt x="21088" y="4801"/>
                  <a:pt x="21107" y="4783"/>
                </a:cubicBezTo>
                <a:lnTo>
                  <a:pt x="21040" y="4783"/>
                </a:lnTo>
                <a:cubicBezTo>
                  <a:pt x="21076" y="4777"/>
                  <a:pt x="21088" y="4741"/>
                  <a:pt x="21088" y="4704"/>
                </a:cubicBezTo>
                <a:lnTo>
                  <a:pt x="21088" y="4704"/>
                </a:lnTo>
                <a:cubicBezTo>
                  <a:pt x="21051" y="4721"/>
                  <a:pt x="21032" y="4742"/>
                  <a:pt x="20985" y="4742"/>
                </a:cubicBezTo>
                <a:cubicBezTo>
                  <a:pt x="20980" y="4742"/>
                  <a:pt x="20974" y="4741"/>
                  <a:pt x="20967" y="4741"/>
                </a:cubicBezTo>
                <a:cubicBezTo>
                  <a:pt x="20973" y="4735"/>
                  <a:pt x="20979" y="4717"/>
                  <a:pt x="20986" y="4704"/>
                </a:cubicBezTo>
                <a:lnTo>
                  <a:pt x="20986" y="4704"/>
                </a:lnTo>
                <a:cubicBezTo>
                  <a:pt x="20955" y="4710"/>
                  <a:pt x="20943" y="4735"/>
                  <a:pt x="20907" y="4735"/>
                </a:cubicBezTo>
                <a:cubicBezTo>
                  <a:pt x="20911" y="4712"/>
                  <a:pt x="20896" y="4700"/>
                  <a:pt x="20875" y="4700"/>
                </a:cubicBezTo>
                <a:cubicBezTo>
                  <a:pt x="20868" y="4700"/>
                  <a:pt x="20860" y="4701"/>
                  <a:pt x="20852" y="4704"/>
                </a:cubicBezTo>
                <a:cubicBezTo>
                  <a:pt x="20842" y="4722"/>
                  <a:pt x="20822" y="4729"/>
                  <a:pt x="20803" y="4729"/>
                </a:cubicBezTo>
                <a:cubicBezTo>
                  <a:pt x="20767" y="4729"/>
                  <a:pt x="20730" y="4705"/>
                  <a:pt x="20737" y="4674"/>
                </a:cubicBezTo>
                <a:cubicBezTo>
                  <a:pt x="20683" y="4674"/>
                  <a:pt x="20671" y="4674"/>
                  <a:pt x="20665" y="4626"/>
                </a:cubicBezTo>
                <a:cubicBezTo>
                  <a:pt x="20640" y="4632"/>
                  <a:pt x="20610" y="4632"/>
                  <a:pt x="20586" y="4632"/>
                </a:cubicBezTo>
                <a:cubicBezTo>
                  <a:pt x="20562" y="4632"/>
                  <a:pt x="20544" y="4614"/>
                  <a:pt x="20525" y="4614"/>
                </a:cubicBezTo>
                <a:cubicBezTo>
                  <a:pt x="20519" y="4612"/>
                  <a:pt x="20514" y="4611"/>
                  <a:pt x="20508" y="4611"/>
                </a:cubicBezTo>
                <a:cubicBezTo>
                  <a:pt x="20481" y="4611"/>
                  <a:pt x="20459" y="4632"/>
                  <a:pt x="20429" y="4632"/>
                </a:cubicBezTo>
                <a:cubicBezTo>
                  <a:pt x="20429" y="4620"/>
                  <a:pt x="20422" y="4601"/>
                  <a:pt x="20429" y="4595"/>
                </a:cubicBezTo>
                <a:lnTo>
                  <a:pt x="20483" y="4595"/>
                </a:lnTo>
                <a:cubicBezTo>
                  <a:pt x="20459" y="4589"/>
                  <a:pt x="20429" y="4583"/>
                  <a:pt x="20422" y="4559"/>
                </a:cubicBezTo>
                <a:cubicBezTo>
                  <a:pt x="20435" y="4553"/>
                  <a:pt x="20441" y="4553"/>
                  <a:pt x="20441" y="4535"/>
                </a:cubicBezTo>
                <a:cubicBezTo>
                  <a:pt x="20459" y="4541"/>
                  <a:pt x="20465" y="4559"/>
                  <a:pt x="20489" y="4565"/>
                </a:cubicBezTo>
                <a:cubicBezTo>
                  <a:pt x="20513" y="4571"/>
                  <a:pt x="20525" y="4571"/>
                  <a:pt x="20550" y="4571"/>
                </a:cubicBezTo>
                <a:cubicBezTo>
                  <a:pt x="20501" y="4559"/>
                  <a:pt x="20483" y="4541"/>
                  <a:pt x="20501" y="4505"/>
                </a:cubicBezTo>
                <a:lnTo>
                  <a:pt x="20501" y="4505"/>
                </a:lnTo>
                <a:cubicBezTo>
                  <a:pt x="20519" y="4511"/>
                  <a:pt x="20550" y="4511"/>
                  <a:pt x="20556" y="4529"/>
                </a:cubicBezTo>
                <a:cubicBezTo>
                  <a:pt x="20562" y="4511"/>
                  <a:pt x="20562" y="4499"/>
                  <a:pt x="20550" y="4499"/>
                </a:cubicBezTo>
                <a:cubicBezTo>
                  <a:pt x="20550" y="4480"/>
                  <a:pt x="20550" y="4468"/>
                  <a:pt x="20556" y="4450"/>
                </a:cubicBezTo>
                <a:cubicBezTo>
                  <a:pt x="20559" y="4449"/>
                  <a:pt x="20562" y="4449"/>
                  <a:pt x="20565" y="4449"/>
                </a:cubicBezTo>
                <a:cubicBezTo>
                  <a:pt x="20582" y="4449"/>
                  <a:pt x="20589" y="4462"/>
                  <a:pt x="20604" y="4462"/>
                </a:cubicBezTo>
                <a:cubicBezTo>
                  <a:pt x="20620" y="4462"/>
                  <a:pt x="20617" y="4443"/>
                  <a:pt x="20638" y="4443"/>
                </a:cubicBezTo>
                <a:cubicBezTo>
                  <a:pt x="20640" y="4443"/>
                  <a:pt x="20643" y="4443"/>
                  <a:pt x="20646" y="4444"/>
                </a:cubicBezTo>
                <a:cubicBezTo>
                  <a:pt x="20644" y="4465"/>
                  <a:pt x="20652" y="4473"/>
                  <a:pt x="20664" y="4473"/>
                </a:cubicBezTo>
                <a:cubicBezTo>
                  <a:pt x="20682" y="4473"/>
                  <a:pt x="20710" y="4455"/>
                  <a:pt x="20725" y="4444"/>
                </a:cubicBezTo>
                <a:cubicBezTo>
                  <a:pt x="20725" y="4450"/>
                  <a:pt x="20731" y="4468"/>
                  <a:pt x="20743" y="4474"/>
                </a:cubicBezTo>
                <a:cubicBezTo>
                  <a:pt x="20771" y="4469"/>
                  <a:pt x="20773" y="4443"/>
                  <a:pt x="20806" y="4443"/>
                </a:cubicBezTo>
                <a:cubicBezTo>
                  <a:pt x="20809" y="4443"/>
                  <a:pt x="20812" y="4444"/>
                  <a:pt x="20816" y="4444"/>
                </a:cubicBezTo>
                <a:cubicBezTo>
                  <a:pt x="20828" y="4450"/>
                  <a:pt x="20828" y="4468"/>
                  <a:pt x="20834" y="4468"/>
                </a:cubicBezTo>
                <a:cubicBezTo>
                  <a:pt x="20852" y="4468"/>
                  <a:pt x="20858" y="4462"/>
                  <a:pt x="20877" y="4450"/>
                </a:cubicBezTo>
                <a:cubicBezTo>
                  <a:pt x="20888" y="4448"/>
                  <a:pt x="20898" y="4447"/>
                  <a:pt x="20908" y="4447"/>
                </a:cubicBezTo>
                <a:cubicBezTo>
                  <a:pt x="20930" y="4447"/>
                  <a:pt x="20947" y="4453"/>
                  <a:pt x="20955" y="4474"/>
                </a:cubicBezTo>
                <a:cubicBezTo>
                  <a:pt x="20968" y="4488"/>
                  <a:pt x="20975" y="4510"/>
                  <a:pt x="20989" y="4510"/>
                </a:cubicBezTo>
                <a:cubicBezTo>
                  <a:pt x="20995" y="4510"/>
                  <a:pt x="21001" y="4507"/>
                  <a:pt x="21010" y="4499"/>
                </a:cubicBezTo>
                <a:cubicBezTo>
                  <a:pt x="21028" y="4480"/>
                  <a:pt x="21010" y="4450"/>
                  <a:pt x="21028" y="4438"/>
                </a:cubicBezTo>
                <a:cubicBezTo>
                  <a:pt x="21034" y="4432"/>
                  <a:pt x="21046" y="4432"/>
                  <a:pt x="21064" y="4420"/>
                </a:cubicBezTo>
                <a:cubicBezTo>
                  <a:pt x="21070" y="4408"/>
                  <a:pt x="21070" y="4402"/>
                  <a:pt x="21070" y="4384"/>
                </a:cubicBezTo>
                <a:cubicBezTo>
                  <a:pt x="21076" y="4359"/>
                  <a:pt x="21101" y="4329"/>
                  <a:pt x="21046" y="4329"/>
                </a:cubicBezTo>
                <a:cubicBezTo>
                  <a:pt x="21058" y="4329"/>
                  <a:pt x="21016" y="4347"/>
                  <a:pt x="21016" y="4347"/>
                </a:cubicBezTo>
                <a:cubicBezTo>
                  <a:pt x="21004" y="4353"/>
                  <a:pt x="20979" y="4341"/>
                  <a:pt x="20986" y="4371"/>
                </a:cubicBezTo>
                <a:cubicBezTo>
                  <a:pt x="20967" y="4359"/>
                  <a:pt x="20919" y="4359"/>
                  <a:pt x="20913" y="4341"/>
                </a:cubicBezTo>
                <a:cubicBezTo>
                  <a:pt x="20924" y="4341"/>
                  <a:pt x="20938" y="4342"/>
                  <a:pt x="20951" y="4342"/>
                </a:cubicBezTo>
                <a:cubicBezTo>
                  <a:pt x="20988" y="4342"/>
                  <a:pt x="21025" y="4335"/>
                  <a:pt x="21016" y="4287"/>
                </a:cubicBezTo>
                <a:cubicBezTo>
                  <a:pt x="21001" y="4287"/>
                  <a:pt x="20983" y="4294"/>
                  <a:pt x="20964" y="4294"/>
                </a:cubicBezTo>
                <a:cubicBezTo>
                  <a:pt x="20959" y="4294"/>
                  <a:pt x="20954" y="4294"/>
                  <a:pt x="20949" y="4293"/>
                </a:cubicBezTo>
                <a:cubicBezTo>
                  <a:pt x="20949" y="4281"/>
                  <a:pt x="20949" y="4269"/>
                  <a:pt x="20943" y="4262"/>
                </a:cubicBezTo>
                <a:lnTo>
                  <a:pt x="20943" y="4262"/>
                </a:lnTo>
                <a:cubicBezTo>
                  <a:pt x="20949" y="4268"/>
                  <a:pt x="20967" y="4268"/>
                  <a:pt x="20973" y="4268"/>
                </a:cubicBezTo>
                <a:cubicBezTo>
                  <a:pt x="20986" y="4256"/>
                  <a:pt x="21016" y="4262"/>
                  <a:pt x="21010" y="4232"/>
                </a:cubicBezTo>
                <a:lnTo>
                  <a:pt x="21040" y="4232"/>
                </a:lnTo>
                <a:cubicBezTo>
                  <a:pt x="21040" y="4196"/>
                  <a:pt x="21040" y="4141"/>
                  <a:pt x="20979" y="4141"/>
                </a:cubicBezTo>
                <a:lnTo>
                  <a:pt x="20979" y="4172"/>
                </a:lnTo>
                <a:lnTo>
                  <a:pt x="20955" y="4172"/>
                </a:lnTo>
                <a:cubicBezTo>
                  <a:pt x="20964" y="4189"/>
                  <a:pt x="20954" y="4206"/>
                  <a:pt x="20941" y="4206"/>
                </a:cubicBezTo>
                <a:cubicBezTo>
                  <a:pt x="20936" y="4206"/>
                  <a:pt x="20930" y="4203"/>
                  <a:pt x="20925" y="4196"/>
                </a:cubicBezTo>
                <a:cubicBezTo>
                  <a:pt x="20920" y="4181"/>
                  <a:pt x="20940" y="4157"/>
                  <a:pt x="20922" y="4157"/>
                </a:cubicBezTo>
                <a:cubicBezTo>
                  <a:pt x="20918" y="4157"/>
                  <a:pt x="20914" y="4158"/>
                  <a:pt x="20907" y="4160"/>
                </a:cubicBezTo>
                <a:cubicBezTo>
                  <a:pt x="20907" y="4166"/>
                  <a:pt x="20895" y="4166"/>
                  <a:pt x="20895" y="4172"/>
                </a:cubicBezTo>
                <a:cubicBezTo>
                  <a:pt x="20892" y="4158"/>
                  <a:pt x="20885" y="4154"/>
                  <a:pt x="20875" y="4154"/>
                </a:cubicBezTo>
                <a:cubicBezTo>
                  <a:pt x="20859" y="4154"/>
                  <a:pt x="20837" y="4166"/>
                  <a:pt x="20822" y="4166"/>
                </a:cubicBezTo>
                <a:cubicBezTo>
                  <a:pt x="20816" y="4166"/>
                  <a:pt x="20792" y="4160"/>
                  <a:pt x="20786" y="4160"/>
                </a:cubicBezTo>
                <a:cubicBezTo>
                  <a:pt x="20774" y="4160"/>
                  <a:pt x="20759" y="4162"/>
                  <a:pt x="20747" y="4162"/>
                </a:cubicBezTo>
                <a:cubicBezTo>
                  <a:pt x="20741" y="4162"/>
                  <a:pt x="20735" y="4162"/>
                  <a:pt x="20731" y="4160"/>
                </a:cubicBezTo>
                <a:cubicBezTo>
                  <a:pt x="20707" y="4147"/>
                  <a:pt x="20713" y="4135"/>
                  <a:pt x="20707" y="4129"/>
                </a:cubicBezTo>
                <a:cubicBezTo>
                  <a:pt x="20704" y="4123"/>
                  <a:pt x="20696" y="4123"/>
                  <a:pt x="20689" y="4123"/>
                </a:cubicBezTo>
                <a:cubicBezTo>
                  <a:pt x="20681" y="4123"/>
                  <a:pt x="20674" y="4123"/>
                  <a:pt x="20671" y="4117"/>
                </a:cubicBezTo>
                <a:cubicBezTo>
                  <a:pt x="20655" y="4107"/>
                  <a:pt x="20670" y="4071"/>
                  <a:pt x="20642" y="4071"/>
                </a:cubicBezTo>
                <a:cubicBezTo>
                  <a:pt x="20637" y="4071"/>
                  <a:pt x="20631" y="4072"/>
                  <a:pt x="20622" y="4075"/>
                </a:cubicBezTo>
                <a:cubicBezTo>
                  <a:pt x="20634" y="4099"/>
                  <a:pt x="20586" y="4117"/>
                  <a:pt x="20580" y="4141"/>
                </a:cubicBezTo>
                <a:cubicBezTo>
                  <a:pt x="20580" y="4147"/>
                  <a:pt x="20574" y="4178"/>
                  <a:pt x="20562" y="4178"/>
                </a:cubicBezTo>
                <a:cubicBezTo>
                  <a:pt x="20556" y="4190"/>
                  <a:pt x="20551" y="4193"/>
                  <a:pt x="20544" y="4193"/>
                </a:cubicBezTo>
                <a:cubicBezTo>
                  <a:pt x="20538" y="4193"/>
                  <a:pt x="20528" y="4190"/>
                  <a:pt x="20513" y="4190"/>
                </a:cubicBezTo>
                <a:lnTo>
                  <a:pt x="20513" y="4202"/>
                </a:lnTo>
                <a:cubicBezTo>
                  <a:pt x="20511" y="4202"/>
                  <a:pt x="20508" y="4203"/>
                  <a:pt x="20506" y="4203"/>
                </a:cubicBezTo>
                <a:cubicBezTo>
                  <a:pt x="20489" y="4203"/>
                  <a:pt x="20469" y="4194"/>
                  <a:pt x="20454" y="4194"/>
                </a:cubicBezTo>
                <a:cubicBezTo>
                  <a:pt x="20441" y="4194"/>
                  <a:pt x="20431" y="4200"/>
                  <a:pt x="20429" y="4220"/>
                </a:cubicBezTo>
                <a:cubicBezTo>
                  <a:pt x="20392" y="4202"/>
                  <a:pt x="20380" y="4166"/>
                  <a:pt x="20344" y="4166"/>
                </a:cubicBezTo>
                <a:cubicBezTo>
                  <a:pt x="20320" y="4166"/>
                  <a:pt x="20298" y="4182"/>
                  <a:pt x="20277" y="4182"/>
                </a:cubicBezTo>
                <a:cubicBezTo>
                  <a:pt x="20267" y="4182"/>
                  <a:pt x="20257" y="4178"/>
                  <a:pt x="20247" y="4166"/>
                </a:cubicBezTo>
                <a:lnTo>
                  <a:pt x="20247" y="4166"/>
                </a:lnTo>
                <a:cubicBezTo>
                  <a:pt x="20212" y="4177"/>
                  <a:pt x="20256" y="4257"/>
                  <a:pt x="20188" y="4257"/>
                </a:cubicBezTo>
                <a:cubicBezTo>
                  <a:pt x="20186" y="4257"/>
                  <a:pt x="20183" y="4257"/>
                  <a:pt x="20180" y="4256"/>
                </a:cubicBezTo>
                <a:cubicBezTo>
                  <a:pt x="20168" y="4220"/>
                  <a:pt x="20211" y="4190"/>
                  <a:pt x="20198" y="4147"/>
                </a:cubicBezTo>
                <a:cubicBezTo>
                  <a:pt x="20195" y="4147"/>
                  <a:pt x="20192" y="4146"/>
                  <a:pt x="20190" y="4146"/>
                </a:cubicBezTo>
                <a:cubicBezTo>
                  <a:pt x="20168" y="4146"/>
                  <a:pt x="20167" y="4166"/>
                  <a:pt x="20156" y="4172"/>
                </a:cubicBezTo>
                <a:cubicBezTo>
                  <a:pt x="20153" y="4173"/>
                  <a:pt x="20150" y="4173"/>
                  <a:pt x="20148" y="4173"/>
                </a:cubicBezTo>
                <a:cubicBezTo>
                  <a:pt x="20139" y="4173"/>
                  <a:pt x="20130" y="4169"/>
                  <a:pt x="20123" y="4169"/>
                </a:cubicBezTo>
                <a:cubicBezTo>
                  <a:pt x="20117" y="4169"/>
                  <a:pt x="20112" y="4171"/>
                  <a:pt x="20108" y="4178"/>
                </a:cubicBezTo>
                <a:cubicBezTo>
                  <a:pt x="20100" y="4180"/>
                  <a:pt x="20093" y="4181"/>
                  <a:pt x="20088" y="4181"/>
                </a:cubicBezTo>
                <a:cubicBezTo>
                  <a:pt x="20064" y="4181"/>
                  <a:pt x="20061" y="4161"/>
                  <a:pt x="20071" y="4141"/>
                </a:cubicBezTo>
                <a:cubicBezTo>
                  <a:pt x="20077" y="4135"/>
                  <a:pt x="20126" y="4105"/>
                  <a:pt x="20071" y="4105"/>
                </a:cubicBezTo>
                <a:cubicBezTo>
                  <a:pt x="20076" y="4085"/>
                  <a:pt x="20065" y="4065"/>
                  <a:pt x="20044" y="4065"/>
                </a:cubicBezTo>
                <a:cubicBezTo>
                  <a:pt x="20040" y="4065"/>
                  <a:pt x="20034" y="4066"/>
                  <a:pt x="20029" y="4069"/>
                </a:cubicBezTo>
                <a:cubicBezTo>
                  <a:pt x="20007" y="4074"/>
                  <a:pt x="20015" y="4100"/>
                  <a:pt x="19989" y="4100"/>
                </a:cubicBezTo>
                <a:cubicBezTo>
                  <a:pt x="19987" y="4100"/>
                  <a:pt x="19984" y="4100"/>
                  <a:pt x="19981" y="4099"/>
                </a:cubicBezTo>
                <a:cubicBezTo>
                  <a:pt x="19968" y="4087"/>
                  <a:pt x="19981" y="4075"/>
                  <a:pt x="19968" y="4069"/>
                </a:cubicBezTo>
                <a:cubicBezTo>
                  <a:pt x="19964" y="4065"/>
                  <a:pt x="19960" y="4063"/>
                  <a:pt x="19956" y="4063"/>
                </a:cubicBezTo>
                <a:cubicBezTo>
                  <a:pt x="19948" y="4063"/>
                  <a:pt x="19938" y="4069"/>
                  <a:pt x="19926" y="4069"/>
                </a:cubicBezTo>
                <a:cubicBezTo>
                  <a:pt x="19916" y="4069"/>
                  <a:pt x="19895" y="4063"/>
                  <a:pt x="19879" y="4063"/>
                </a:cubicBezTo>
                <a:cubicBezTo>
                  <a:pt x="19865" y="4063"/>
                  <a:pt x="19853" y="4067"/>
                  <a:pt x="19853" y="4081"/>
                </a:cubicBezTo>
                <a:lnTo>
                  <a:pt x="19859" y="4129"/>
                </a:lnTo>
                <a:cubicBezTo>
                  <a:pt x="19859" y="4141"/>
                  <a:pt x="19857" y="4145"/>
                  <a:pt x="19854" y="4145"/>
                </a:cubicBezTo>
                <a:cubicBezTo>
                  <a:pt x="19845" y="4145"/>
                  <a:pt x="19827" y="4114"/>
                  <a:pt x="19823" y="4105"/>
                </a:cubicBezTo>
                <a:cubicBezTo>
                  <a:pt x="19821" y="4104"/>
                  <a:pt x="19817" y="4104"/>
                  <a:pt x="19813" y="4104"/>
                </a:cubicBezTo>
                <a:cubicBezTo>
                  <a:pt x="19793" y="4104"/>
                  <a:pt x="19753" y="4110"/>
                  <a:pt x="19721" y="4110"/>
                </a:cubicBezTo>
                <a:cubicBezTo>
                  <a:pt x="19690" y="4110"/>
                  <a:pt x="19666" y="4105"/>
                  <a:pt x="19666" y="4087"/>
                </a:cubicBezTo>
                <a:cubicBezTo>
                  <a:pt x="19700" y="4082"/>
                  <a:pt x="19679" y="4073"/>
                  <a:pt x="19657" y="4073"/>
                </a:cubicBezTo>
                <a:cubicBezTo>
                  <a:pt x="19651" y="4073"/>
                  <a:pt x="19646" y="4074"/>
                  <a:pt x="19641" y="4075"/>
                </a:cubicBezTo>
                <a:cubicBezTo>
                  <a:pt x="19645" y="4059"/>
                  <a:pt x="19628" y="4050"/>
                  <a:pt x="19615" y="4050"/>
                </a:cubicBezTo>
                <a:cubicBezTo>
                  <a:pt x="19603" y="4050"/>
                  <a:pt x="19594" y="4057"/>
                  <a:pt x="19605" y="4075"/>
                </a:cubicBezTo>
                <a:lnTo>
                  <a:pt x="19545" y="4075"/>
                </a:lnTo>
                <a:cubicBezTo>
                  <a:pt x="19532" y="4105"/>
                  <a:pt x="19581" y="4111"/>
                  <a:pt x="19587" y="4135"/>
                </a:cubicBezTo>
                <a:lnTo>
                  <a:pt x="19581" y="4178"/>
                </a:lnTo>
                <a:cubicBezTo>
                  <a:pt x="19575" y="4196"/>
                  <a:pt x="19563" y="4202"/>
                  <a:pt x="19545" y="4202"/>
                </a:cubicBezTo>
                <a:cubicBezTo>
                  <a:pt x="19534" y="4218"/>
                  <a:pt x="19571" y="4258"/>
                  <a:pt x="19541" y="4258"/>
                </a:cubicBezTo>
                <a:cubicBezTo>
                  <a:pt x="19537" y="4258"/>
                  <a:pt x="19532" y="4258"/>
                  <a:pt x="19526" y="4256"/>
                </a:cubicBezTo>
                <a:cubicBezTo>
                  <a:pt x="19526" y="4237"/>
                  <a:pt x="19522" y="4217"/>
                  <a:pt x="19504" y="4217"/>
                </a:cubicBezTo>
                <a:cubicBezTo>
                  <a:pt x="19500" y="4217"/>
                  <a:pt x="19496" y="4218"/>
                  <a:pt x="19490" y="4220"/>
                </a:cubicBezTo>
                <a:cubicBezTo>
                  <a:pt x="19490" y="4232"/>
                  <a:pt x="19484" y="4250"/>
                  <a:pt x="19484" y="4256"/>
                </a:cubicBezTo>
                <a:cubicBezTo>
                  <a:pt x="19484" y="4268"/>
                  <a:pt x="19502" y="4287"/>
                  <a:pt x="19496" y="4299"/>
                </a:cubicBezTo>
                <a:cubicBezTo>
                  <a:pt x="19490" y="4317"/>
                  <a:pt x="19472" y="4317"/>
                  <a:pt x="19472" y="4347"/>
                </a:cubicBezTo>
                <a:cubicBezTo>
                  <a:pt x="19472" y="4357"/>
                  <a:pt x="19479" y="4377"/>
                  <a:pt x="19491" y="4377"/>
                </a:cubicBezTo>
                <a:cubicBezTo>
                  <a:pt x="19494" y="4377"/>
                  <a:pt x="19498" y="4375"/>
                  <a:pt x="19502" y="4371"/>
                </a:cubicBezTo>
                <a:cubicBezTo>
                  <a:pt x="19519" y="4371"/>
                  <a:pt x="19537" y="4372"/>
                  <a:pt x="19554" y="4372"/>
                </a:cubicBezTo>
                <a:cubicBezTo>
                  <a:pt x="19580" y="4372"/>
                  <a:pt x="19605" y="4370"/>
                  <a:pt x="19623" y="4359"/>
                </a:cubicBezTo>
                <a:cubicBezTo>
                  <a:pt x="19641" y="4353"/>
                  <a:pt x="19654" y="4353"/>
                  <a:pt x="19666" y="4341"/>
                </a:cubicBezTo>
                <a:cubicBezTo>
                  <a:pt x="19672" y="4323"/>
                  <a:pt x="19648" y="4317"/>
                  <a:pt x="19648" y="4299"/>
                </a:cubicBezTo>
                <a:cubicBezTo>
                  <a:pt x="19651" y="4298"/>
                  <a:pt x="19654" y="4298"/>
                  <a:pt x="19656" y="4298"/>
                </a:cubicBezTo>
                <a:cubicBezTo>
                  <a:pt x="19684" y="4298"/>
                  <a:pt x="19684" y="4325"/>
                  <a:pt x="19684" y="4341"/>
                </a:cubicBezTo>
                <a:cubicBezTo>
                  <a:pt x="19684" y="4353"/>
                  <a:pt x="19684" y="4359"/>
                  <a:pt x="19696" y="4377"/>
                </a:cubicBezTo>
                <a:cubicBezTo>
                  <a:pt x="19702" y="4408"/>
                  <a:pt x="19696" y="4402"/>
                  <a:pt x="19678" y="4432"/>
                </a:cubicBezTo>
                <a:cubicBezTo>
                  <a:pt x="19666" y="4432"/>
                  <a:pt x="19654" y="4432"/>
                  <a:pt x="19648" y="4420"/>
                </a:cubicBezTo>
                <a:cubicBezTo>
                  <a:pt x="19648" y="4432"/>
                  <a:pt x="19641" y="4438"/>
                  <a:pt x="19641" y="4444"/>
                </a:cubicBezTo>
                <a:cubicBezTo>
                  <a:pt x="19633" y="4439"/>
                  <a:pt x="19625" y="4436"/>
                  <a:pt x="19618" y="4436"/>
                </a:cubicBezTo>
                <a:cubicBezTo>
                  <a:pt x="19608" y="4436"/>
                  <a:pt x="19600" y="4440"/>
                  <a:pt x="19593" y="4450"/>
                </a:cubicBezTo>
                <a:cubicBezTo>
                  <a:pt x="19575" y="4450"/>
                  <a:pt x="19520" y="4450"/>
                  <a:pt x="19520" y="4432"/>
                </a:cubicBezTo>
                <a:cubicBezTo>
                  <a:pt x="19514" y="4438"/>
                  <a:pt x="19502" y="4432"/>
                  <a:pt x="19502" y="4450"/>
                </a:cubicBezTo>
                <a:lnTo>
                  <a:pt x="19484" y="4432"/>
                </a:lnTo>
                <a:cubicBezTo>
                  <a:pt x="19475" y="4438"/>
                  <a:pt x="19464" y="4440"/>
                  <a:pt x="19454" y="4440"/>
                </a:cubicBezTo>
                <a:cubicBezTo>
                  <a:pt x="19443" y="4440"/>
                  <a:pt x="19433" y="4438"/>
                  <a:pt x="19423" y="4438"/>
                </a:cubicBezTo>
                <a:cubicBezTo>
                  <a:pt x="19436" y="4450"/>
                  <a:pt x="19454" y="4468"/>
                  <a:pt x="19430" y="4493"/>
                </a:cubicBezTo>
                <a:cubicBezTo>
                  <a:pt x="19436" y="4499"/>
                  <a:pt x="19454" y="4511"/>
                  <a:pt x="19466" y="4523"/>
                </a:cubicBezTo>
                <a:cubicBezTo>
                  <a:pt x="19460" y="4523"/>
                  <a:pt x="19460" y="4535"/>
                  <a:pt x="19454" y="4535"/>
                </a:cubicBezTo>
                <a:cubicBezTo>
                  <a:pt x="19466" y="4535"/>
                  <a:pt x="19472" y="4541"/>
                  <a:pt x="19484" y="4541"/>
                </a:cubicBezTo>
                <a:cubicBezTo>
                  <a:pt x="19490" y="4571"/>
                  <a:pt x="19454" y="4559"/>
                  <a:pt x="19454" y="4583"/>
                </a:cubicBezTo>
                <a:cubicBezTo>
                  <a:pt x="19454" y="4595"/>
                  <a:pt x="19484" y="4601"/>
                  <a:pt x="19484" y="4626"/>
                </a:cubicBezTo>
                <a:cubicBezTo>
                  <a:pt x="19460" y="4626"/>
                  <a:pt x="19442" y="4626"/>
                  <a:pt x="19436" y="4614"/>
                </a:cubicBezTo>
                <a:lnTo>
                  <a:pt x="19399" y="4614"/>
                </a:lnTo>
                <a:lnTo>
                  <a:pt x="19399" y="4620"/>
                </a:lnTo>
                <a:cubicBezTo>
                  <a:pt x="19369" y="4620"/>
                  <a:pt x="19369" y="4644"/>
                  <a:pt x="19375" y="4656"/>
                </a:cubicBezTo>
                <a:cubicBezTo>
                  <a:pt x="19375" y="4656"/>
                  <a:pt x="19399" y="4662"/>
                  <a:pt x="19405" y="4662"/>
                </a:cubicBezTo>
                <a:lnTo>
                  <a:pt x="19405" y="4686"/>
                </a:lnTo>
                <a:cubicBezTo>
                  <a:pt x="19423" y="4686"/>
                  <a:pt x="19442" y="4686"/>
                  <a:pt x="19442" y="4704"/>
                </a:cubicBezTo>
                <a:cubicBezTo>
                  <a:pt x="19472" y="4704"/>
                  <a:pt x="19460" y="4735"/>
                  <a:pt x="19460" y="4753"/>
                </a:cubicBezTo>
                <a:lnTo>
                  <a:pt x="19490" y="4753"/>
                </a:lnTo>
                <a:lnTo>
                  <a:pt x="19490" y="4801"/>
                </a:lnTo>
                <a:cubicBezTo>
                  <a:pt x="19497" y="4803"/>
                  <a:pt x="19503" y="4803"/>
                  <a:pt x="19509" y="4803"/>
                </a:cubicBezTo>
                <a:cubicBezTo>
                  <a:pt x="19530" y="4803"/>
                  <a:pt x="19545" y="4794"/>
                  <a:pt x="19545" y="4771"/>
                </a:cubicBezTo>
                <a:cubicBezTo>
                  <a:pt x="19551" y="4783"/>
                  <a:pt x="19563" y="4801"/>
                  <a:pt x="19557" y="4826"/>
                </a:cubicBezTo>
                <a:lnTo>
                  <a:pt x="19575" y="4826"/>
                </a:lnTo>
                <a:lnTo>
                  <a:pt x="19575" y="4801"/>
                </a:lnTo>
                <a:cubicBezTo>
                  <a:pt x="19587" y="4807"/>
                  <a:pt x="19587" y="4838"/>
                  <a:pt x="19611" y="4838"/>
                </a:cubicBezTo>
                <a:cubicBezTo>
                  <a:pt x="19619" y="4813"/>
                  <a:pt x="19644" y="4783"/>
                  <a:pt x="19669" y="4783"/>
                </a:cubicBezTo>
                <a:cubicBezTo>
                  <a:pt x="19681" y="4783"/>
                  <a:pt x="19692" y="4790"/>
                  <a:pt x="19702" y="4807"/>
                </a:cubicBezTo>
                <a:cubicBezTo>
                  <a:pt x="19702" y="4807"/>
                  <a:pt x="19702" y="4801"/>
                  <a:pt x="19708" y="4795"/>
                </a:cubicBezTo>
                <a:lnTo>
                  <a:pt x="19732" y="4795"/>
                </a:lnTo>
                <a:cubicBezTo>
                  <a:pt x="19738" y="4813"/>
                  <a:pt x="19732" y="4832"/>
                  <a:pt x="19756" y="4838"/>
                </a:cubicBezTo>
                <a:cubicBezTo>
                  <a:pt x="19760" y="4839"/>
                  <a:pt x="19764" y="4840"/>
                  <a:pt x="19769" y="4840"/>
                </a:cubicBezTo>
                <a:cubicBezTo>
                  <a:pt x="19783" y="4840"/>
                  <a:pt x="19799" y="4834"/>
                  <a:pt x="19799" y="4826"/>
                </a:cubicBezTo>
                <a:cubicBezTo>
                  <a:pt x="19802" y="4826"/>
                  <a:pt x="19805" y="4826"/>
                  <a:pt x="19808" y="4826"/>
                </a:cubicBezTo>
                <a:cubicBezTo>
                  <a:pt x="19830" y="4826"/>
                  <a:pt x="19835" y="4806"/>
                  <a:pt x="19835" y="4795"/>
                </a:cubicBezTo>
                <a:cubicBezTo>
                  <a:pt x="19865" y="4795"/>
                  <a:pt x="19890" y="4783"/>
                  <a:pt x="19920" y="4783"/>
                </a:cubicBezTo>
                <a:cubicBezTo>
                  <a:pt x="19920" y="4765"/>
                  <a:pt x="19865" y="4747"/>
                  <a:pt x="19847" y="4735"/>
                </a:cubicBezTo>
                <a:lnTo>
                  <a:pt x="19847" y="4723"/>
                </a:lnTo>
                <a:cubicBezTo>
                  <a:pt x="19859" y="4723"/>
                  <a:pt x="19877" y="4720"/>
                  <a:pt x="19893" y="4720"/>
                </a:cubicBezTo>
                <a:cubicBezTo>
                  <a:pt x="19900" y="4720"/>
                  <a:pt x="19908" y="4721"/>
                  <a:pt x="19914" y="4723"/>
                </a:cubicBezTo>
                <a:lnTo>
                  <a:pt x="19914" y="4704"/>
                </a:lnTo>
                <a:cubicBezTo>
                  <a:pt x="19931" y="4709"/>
                  <a:pt x="19942" y="4713"/>
                  <a:pt x="19956" y="4713"/>
                </a:cubicBezTo>
                <a:cubicBezTo>
                  <a:pt x="19961" y="4713"/>
                  <a:pt x="19967" y="4712"/>
                  <a:pt x="19974" y="4710"/>
                </a:cubicBezTo>
                <a:cubicBezTo>
                  <a:pt x="19978" y="4701"/>
                  <a:pt x="19978" y="4694"/>
                  <a:pt x="19976" y="4689"/>
                </a:cubicBezTo>
                <a:lnTo>
                  <a:pt x="19976" y="4689"/>
                </a:lnTo>
                <a:lnTo>
                  <a:pt x="19999" y="4710"/>
                </a:lnTo>
                <a:cubicBezTo>
                  <a:pt x="20041" y="4765"/>
                  <a:pt x="20089" y="4813"/>
                  <a:pt x="20102" y="4874"/>
                </a:cubicBezTo>
                <a:cubicBezTo>
                  <a:pt x="20108" y="4916"/>
                  <a:pt x="20120" y="4947"/>
                  <a:pt x="20120" y="4983"/>
                </a:cubicBezTo>
                <a:lnTo>
                  <a:pt x="20108" y="4983"/>
                </a:lnTo>
                <a:cubicBezTo>
                  <a:pt x="20108" y="4955"/>
                  <a:pt x="20101" y="4899"/>
                  <a:pt x="20070" y="4899"/>
                </a:cubicBezTo>
                <a:cubicBezTo>
                  <a:pt x="20060" y="4899"/>
                  <a:pt x="20049" y="4904"/>
                  <a:pt x="20035" y="4916"/>
                </a:cubicBezTo>
                <a:cubicBezTo>
                  <a:pt x="20039" y="4873"/>
                  <a:pt x="20029" y="4864"/>
                  <a:pt x="20009" y="4864"/>
                </a:cubicBezTo>
                <a:cubicBezTo>
                  <a:pt x="19996" y="4864"/>
                  <a:pt x="19978" y="4868"/>
                  <a:pt x="19956" y="4868"/>
                </a:cubicBezTo>
                <a:lnTo>
                  <a:pt x="19956" y="4898"/>
                </a:lnTo>
                <a:cubicBezTo>
                  <a:pt x="19884" y="4904"/>
                  <a:pt x="19859" y="4928"/>
                  <a:pt x="19908" y="4977"/>
                </a:cubicBezTo>
                <a:cubicBezTo>
                  <a:pt x="19893" y="4980"/>
                  <a:pt x="19879" y="4980"/>
                  <a:pt x="19865" y="4980"/>
                </a:cubicBezTo>
                <a:cubicBezTo>
                  <a:pt x="19852" y="4980"/>
                  <a:pt x="19838" y="4980"/>
                  <a:pt x="19823" y="4983"/>
                </a:cubicBezTo>
                <a:lnTo>
                  <a:pt x="19823" y="5007"/>
                </a:lnTo>
                <a:cubicBezTo>
                  <a:pt x="19816" y="5009"/>
                  <a:pt x="19810" y="5009"/>
                  <a:pt x="19805" y="5009"/>
                </a:cubicBezTo>
                <a:cubicBezTo>
                  <a:pt x="19770" y="5009"/>
                  <a:pt x="19795" y="4975"/>
                  <a:pt x="19769" y="4965"/>
                </a:cubicBezTo>
                <a:cubicBezTo>
                  <a:pt x="19763" y="4963"/>
                  <a:pt x="19759" y="4963"/>
                  <a:pt x="19754" y="4963"/>
                </a:cubicBezTo>
                <a:cubicBezTo>
                  <a:pt x="19723" y="4963"/>
                  <a:pt x="19712" y="4998"/>
                  <a:pt x="19738" y="5019"/>
                </a:cubicBezTo>
                <a:cubicBezTo>
                  <a:pt x="19696" y="5019"/>
                  <a:pt x="19714" y="5146"/>
                  <a:pt x="19738" y="5171"/>
                </a:cubicBezTo>
                <a:cubicBezTo>
                  <a:pt x="19732" y="5171"/>
                  <a:pt x="19714" y="5165"/>
                  <a:pt x="19702" y="5165"/>
                </a:cubicBezTo>
                <a:cubicBezTo>
                  <a:pt x="19696" y="5195"/>
                  <a:pt x="19666" y="5195"/>
                  <a:pt x="19654" y="5225"/>
                </a:cubicBezTo>
                <a:cubicBezTo>
                  <a:pt x="19654" y="5231"/>
                  <a:pt x="19672" y="5261"/>
                  <a:pt x="19666" y="5280"/>
                </a:cubicBezTo>
                <a:cubicBezTo>
                  <a:pt x="19623" y="5280"/>
                  <a:pt x="19581" y="5298"/>
                  <a:pt x="19611" y="5328"/>
                </a:cubicBezTo>
                <a:cubicBezTo>
                  <a:pt x="19604" y="5327"/>
                  <a:pt x="19597" y="5327"/>
                  <a:pt x="19590" y="5327"/>
                </a:cubicBezTo>
                <a:cubicBezTo>
                  <a:pt x="19545" y="5327"/>
                  <a:pt x="19527" y="5346"/>
                  <a:pt x="19532" y="5389"/>
                </a:cubicBezTo>
                <a:cubicBezTo>
                  <a:pt x="19529" y="5388"/>
                  <a:pt x="19526" y="5388"/>
                  <a:pt x="19524" y="5388"/>
                </a:cubicBezTo>
                <a:cubicBezTo>
                  <a:pt x="19495" y="5388"/>
                  <a:pt x="19490" y="5415"/>
                  <a:pt x="19490" y="5443"/>
                </a:cubicBezTo>
                <a:lnTo>
                  <a:pt x="19436" y="5443"/>
                </a:lnTo>
                <a:cubicBezTo>
                  <a:pt x="19436" y="5475"/>
                  <a:pt x="19426" y="5486"/>
                  <a:pt x="19410" y="5486"/>
                </a:cubicBezTo>
                <a:cubicBezTo>
                  <a:pt x="19372" y="5486"/>
                  <a:pt x="19300" y="5419"/>
                  <a:pt x="19255" y="5419"/>
                </a:cubicBezTo>
                <a:cubicBezTo>
                  <a:pt x="19245" y="5419"/>
                  <a:pt x="19236" y="5423"/>
                  <a:pt x="19230" y="5431"/>
                </a:cubicBezTo>
                <a:cubicBezTo>
                  <a:pt x="19220" y="5431"/>
                  <a:pt x="19203" y="5315"/>
                  <a:pt x="19165" y="5315"/>
                </a:cubicBezTo>
                <a:cubicBezTo>
                  <a:pt x="19156" y="5315"/>
                  <a:pt x="19145" y="5322"/>
                  <a:pt x="19133" y="5340"/>
                </a:cubicBezTo>
                <a:cubicBezTo>
                  <a:pt x="19121" y="5322"/>
                  <a:pt x="19121" y="5286"/>
                  <a:pt x="19078" y="5286"/>
                </a:cubicBezTo>
                <a:cubicBezTo>
                  <a:pt x="19078" y="5292"/>
                  <a:pt x="19072" y="5310"/>
                  <a:pt x="19078" y="5322"/>
                </a:cubicBezTo>
                <a:cubicBezTo>
                  <a:pt x="19048" y="5328"/>
                  <a:pt x="19012" y="5328"/>
                  <a:pt x="18982" y="5328"/>
                </a:cubicBezTo>
                <a:cubicBezTo>
                  <a:pt x="18988" y="5340"/>
                  <a:pt x="18982" y="5358"/>
                  <a:pt x="18988" y="5370"/>
                </a:cubicBezTo>
                <a:lnTo>
                  <a:pt x="18915" y="5370"/>
                </a:lnTo>
                <a:cubicBezTo>
                  <a:pt x="18915" y="5376"/>
                  <a:pt x="18909" y="5389"/>
                  <a:pt x="18915" y="5401"/>
                </a:cubicBezTo>
                <a:cubicBezTo>
                  <a:pt x="18818" y="5401"/>
                  <a:pt x="18885" y="5419"/>
                  <a:pt x="18848" y="5467"/>
                </a:cubicBezTo>
                <a:cubicBezTo>
                  <a:pt x="18818" y="5504"/>
                  <a:pt x="18745" y="5467"/>
                  <a:pt x="18770" y="5534"/>
                </a:cubicBezTo>
                <a:lnTo>
                  <a:pt x="18685" y="5534"/>
                </a:lnTo>
                <a:cubicBezTo>
                  <a:pt x="18667" y="5564"/>
                  <a:pt x="18685" y="5588"/>
                  <a:pt x="18685" y="5619"/>
                </a:cubicBezTo>
                <a:cubicBezTo>
                  <a:pt x="18745" y="5631"/>
                  <a:pt x="18818" y="5619"/>
                  <a:pt x="18818" y="5691"/>
                </a:cubicBezTo>
                <a:cubicBezTo>
                  <a:pt x="18764" y="5691"/>
                  <a:pt x="18776" y="5740"/>
                  <a:pt x="18788" y="5770"/>
                </a:cubicBezTo>
                <a:cubicBezTo>
                  <a:pt x="18739" y="5770"/>
                  <a:pt x="18715" y="5776"/>
                  <a:pt x="18685" y="5794"/>
                </a:cubicBezTo>
                <a:cubicBezTo>
                  <a:pt x="18667" y="5800"/>
                  <a:pt x="18618" y="5806"/>
                  <a:pt x="18594" y="5812"/>
                </a:cubicBezTo>
                <a:cubicBezTo>
                  <a:pt x="18606" y="5843"/>
                  <a:pt x="18624" y="5861"/>
                  <a:pt x="18588" y="5873"/>
                </a:cubicBezTo>
                <a:cubicBezTo>
                  <a:pt x="18606" y="5885"/>
                  <a:pt x="18624" y="5897"/>
                  <a:pt x="18618" y="5921"/>
                </a:cubicBezTo>
                <a:cubicBezTo>
                  <a:pt x="18594" y="5927"/>
                  <a:pt x="18594" y="5933"/>
                  <a:pt x="18606" y="5958"/>
                </a:cubicBezTo>
                <a:lnTo>
                  <a:pt x="18667" y="5958"/>
                </a:lnTo>
                <a:cubicBezTo>
                  <a:pt x="18669" y="5979"/>
                  <a:pt x="18683" y="5985"/>
                  <a:pt x="18700" y="5985"/>
                </a:cubicBezTo>
                <a:cubicBezTo>
                  <a:pt x="18721" y="5985"/>
                  <a:pt x="18747" y="5976"/>
                  <a:pt x="18764" y="5976"/>
                </a:cubicBezTo>
                <a:cubicBezTo>
                  <a:pt x="18809" y="5981"/>
                  <a:pt x="18804" y="6024"/>
                  <a:pt x="18833" y="6024"/>
                </a:cubicBezTo>
                <a:cubicBezTo>
                  <a:pt x="18838" y="6024"/>
                  <a:pt x="18845" y="6022"/>
                  <a:pt x="18854" y="6018"/>
                </a:cubicBezTo>
                <a:lnTo>
                  <a:pt x="18854" y="6018"/>
                </a:lnTo>
                <a:cubicBezTo>
                  <a:pt x="18860" y="6073"/>
                  <a:pt x="18806" y="6079"/>
                  <a:pt x="18818" y="6133"/>
                </a:cubicBezTo>
                <a:cubicBezTo>
                  <a:pt x="18818" y="6188"/>
                  <a:pt x="18836" y="6164"/>
                  <a:pt x="18866" y="6188"/>
                </a:cubicBezTo>
                <a:cubicBezTo>
                  <a:pt x="18885" y="6200"/>
                  <a:pt x="18891" y="6224"/>
                  <a:pt x="18915" y="6236"/>
                </a:cubicBezTo>
                <a:cubicBezTo>
                  <a:pt x="18920" y="6225"/>
                  <a:pt x="18926" y="6205"/>
                  <a:pt x="18944" y="6205"/>
                </a:cubicBezTo>
                <a:cubicBezTo>
                  <a:pt x="18946" y="6205"/>
                  <a:pt x="18949" y="6205"/>
                  <a:pt x="18951" y="6206"/>
                </a:cubicBezTo>
                <a:cubicBezTo>
                  <a:pt x="18969" y="6218"/>
                  <a:pt x="18951" y="6236"/>
                  <a:pt x="18957" y="6248"/>
                </a:cubicBezTo>
                <a:cubicBezTo>
                  <a:pt x="18980" y="6276"/>
                  <a:pt x="19003" y="6279"/>
                  <a:pt x="19033" y="6279"/>
                </a:cubicBezTo>
                <a:cubicBezTo>
                  <a:pt x="19043" y="6279"/>
                  <a:pt x="19054" y="6279"/>
                  <a:pt x="19066" y="6279"/>
                </a:cubicBezTo>
                <a:cubicBezTo>
                  <a:pt x="19072" y="6260"/>
                  <a:pt x="19078" y="6254"/>
                  <a:pt x="19078" y="6230"/>
                </a:cubicBezTo>
                <a:cubicBezTo>
                  <a:pt x="19087" y="6233"/>
                  <a:pt x="19095" y="6233"/>
                  <a:pt x="19103" y="6233"/>
                </a:cubicBezTo>
                <a:cubicBezTo>
                  <a:pt x="19110" y="6233"/>
                  <a:pt x="19118" y="6233"/>
                  <a:pt x="19127" y="6236"/>
                </a:cubicBezTo>
                <a:cubicBezTo>
                  <a:pt x="19132" y="6222"/>
                  <a:pt x="19137" y="6125"/>
                  <a:pt x="19166" y="6125"/>
                </a:cubicBezTo>
                <a:cubicBezTo>
                  <a:pt x="19174" y="6125"/>
                  <a:pt x="19183" y="6131"/>
                  <a:pt x="19193" y="6145"/>
                </a:cubicBezTo>
                <a:cubicBezTo>
                  <a:pt x="19199" y="6133"/>
                  <a:pt x="19199" y="6115"/>
                  <a:pt x="19193" y="6103"/>
                </a:cubicBezTo>
                <a:lnTo>
                  <a:pt x="19193" y="6103"/>
                </a:lnTo>
                <a:cubicBezTo>
                  <a:pt x="19224" y="6109"/>
                  <a:pt x="19254" y="6109"/>
                  <a:pt x="19290" y="6109"/>
                </a:cubicBezTo>
                <a:cubicBezTo>
                  <a:pt x="19306" y="6109"/>
                  <a:pt x="19322" y="6109"/>
                  <a:pt x="19339" y="6109"/>
                </a:cubicBezTo>
                <a:cubicBezTo>
                  <a:pt x="19381" y="6109"/>
                  <a:pt x="19425" y="6112"/>
                  <a:pt x="19460" y="6133"/>
                </a:cubicBezTo>
                <a:cubicBezTo>
                  <a:pt x="19520" y="6176"/>
                  <a:pt x="19575" y="6206"/>
                  <a:pt x="19648" y="6224"/>
                </a:cubicBezTo>
                <a:cubicBezTo>
                  <a:pt x="19655" y="6225"/>
                  <a:pt x="19663" y="6226"/>
                  <a:pt x="19671" y="6226"/>
                </a:cubicBezTo>
                <a:cubicBezTo>
                  <a:pt x="19693" y="6226"/>
                  <a:pt x="19716" y="6222"/>
                  <a:pt x="19736" y="6222"/>
                </a:cubicBezTo>
                <a:cubicBezTo>
                  <a:pt x="19743" y="6222"/>
                  <a:pt x="19750" y="6223"/>
                  <a:pt x="19756" y="6224"/>
                </a:cubicBezTo>
                <a:cubicBezTo>
                  <a:pt x="19793" y="6230"/>
                  <a:pt x="19799" y="6260"/>
                  <a:pt x="19823" y="6285"/>
                </a:cubicBezTo>
                <a:cubicBezTo>
                  <a:pt x="19835" y="6309"/>
                  <a:pt x="19865" y="6321"/>
                  <a:pt x="19878" y="6345"/>
                </a:cubicBezTo>
                <a:cubicBezTo>
                  <a:pt x="19884" y="6375"/>
                  <a:pt x="19878" y="6400"/>
                  <a:pt x="19896" y="6418"/>
                </a:cubicBezTo>
                <a:cubicBezTo>
                  <a:pt x="19920" y="6448"/>
                  <a:pt x="19950" y="6472"/>
                  <a:pt x="19987" y="6497"/>
                </a:cubicBezTo>
                <a:cubicBezTo>
                  <a:pt x="20005" y="6509"/>
                  <a:pt x="20071" y="6612"/>
                  <a:pt x="20108" y="6684"/>
                </a:cubicBezTo>
                <a:cubicBezTo>
                  <a:pt x="20108" y="6690"/>
                  <a:pt x="20120" y="6702"/>
                  <a:pt x="20120" y="6708"/>
                </a:cubicBezTo>
                <a:cubicBezTo>
                  <a:pt x="20162" y="6823"/>
                  <a:pt x="20186" y="6926"/>
                  <a:pt x="20186" y="7041"/>
                </a:cubicBezTo>
                <a:cubicBezTo>
                  <a:pt x="20168" y="7035"/>
                  <a:pt x="20150" y="7017"/>
                  <a:pt x="20126" y="7005"/>
                </a:cubicBezTo>
                <a:cubicBezTo>
                  <a:pt x="20102" y="6987"/>
                  <a:pt x="20071" y="6975"/>
                  <a:pt x="20047" y="6957"/>
                </a:cubicBezTo>
                <a:cubicBezTo>
                  <a:pt x="20041" y="6951"/>
                  <a:pt x="20017" y="6896"/>
                  <a:pt x="19981" y="6842"/>
                </a:cubicBezTo>
                <a:cubicBezTo>
                  <a:pt x="19987" y="6830"/>
                  <a:pt x="20005" y="6769"/>
                  <a:pt x="19987" y="6721"/>
                </a:cubicBezTo>
                <a:lnTo>
                  <a:pt x="19981" y="6721"/>
                </a:lnTo>
                <a:cubicBezTo>
                  <a:pt x="19987" y="6769"/>
                  <a:pt x="19981" y="6811"/>
                  <a:pt x="19974" y="6836"/>
                </a:cubicBezTo>
                <a:cubicBezTo>
                  <a:pt x="19950" y="6805"/>
                  <a:pt x="19926" y="6775"/>
                  <a:pt x="19914" y="6763"/>
                </a:cubicBezTo>
                <a:lnTo>
                  <a:pt x="19908" y="6769"/>
                </a:lnTo>
                <a:cubicBezTo>
                  <a:pt x="19938" y="6799"/>
                  <a:pt x="19999" y="6902"/>
                  <a:pt x="20017" y="6945"/>
                </a:cubicBezTo>
                <a:cubicBezTo>
                  <a:pt x="19974" y="6914"/>
                  <a:pt x="19920" y="6884"/>
                  <a:pt x="19878" y="6842"/>
                </a:cubicBezTo>
                <a:cubicBezTo>
                  <a:pt x="19853" y="6830"/>
                  <a:pt x="19835" y="6811"/>
                  <a:pt x="19817" y="6799"/>
                </a:cubicBezTo>
                <a:cubicBezTo>
                  <a:pt x="19793" y="6781"/>
                  <a:pt x="19775" y="6769"/>
                  <a:pt x="19763" y="6751"/>
                </a:cubicBezTo>
                <a:lnTo>
                  <a:pt x="19738" y="6733"/>
                </a:lnTo>
                <a:lnTo>
                  <a:pt x="19714" y="6708"/>
                </a:lnTo>
                <a:lnTo>
                  <a:pt x="19696" y="6684"/>
                </a:lnTo>
                <a:lnTo>
                  <a:pt x="19684" y="6678"/>
                </a:lnTo>
                <a:cubicBezTo>
                  <a:pt x="19684" y="6672"/>
                  <a:pt x="19708" y="6612"/>
                  <a:pt x="19702" y="6557"/>
                </a:cubicBezTo>
                <a:lnTo>
                  <a:pt x="19696" y="6557"/>
                </a:lnTo>
                <a:cubicBezTo>
                  <a:pt x="19708" y="6599"/>
                  <a:pt x="19684" y="6654"/>
                  <a:pt x="19684" y="6672"/>
                </a:cubicBezTo>
                <a:cubicBezTo>
                  <a:pt x="19684" y="6660"/>
                  <a:pt x="19678" y="6660"/>
                  <a:pt x="19678" y="6660"/>
                </a:cubicBezTo>
                <a:cubicBezTo>
                  <a:pt x="19672" y="6654"/>
                  <a:pt x="19672" y="6648"/>
                  <a:pt x="19666" y="6642"/>
                </a:cubicBezTo>
                <a:cubicBezTo>
                  <a:pt x="19654" y="6630"/>
                  <a:pt x="19654" y="6624"/>
                  <a:pt x="19648" y="6618"/>
                </a:cubicBezTo>
                <a:cubicBezTo>
                  <a:pt x="19641" y="6599"/>
                  <a:pt x="19635" y="6593"/>
                  <a:pt x="19635" y="6587"/>
                </a:cubicBezTo>
                <a:cubicBezTo>
                  <a:pt x="19623" y="6581"/>
                  <a:pt x="19623" y="6569"/>
                  <a:pt x="19623" y="6563"/>
                </a:cubicBezTo>
                <a:lnTo>
                  <a:pt x="19623" y="6557"/>
                </a:lnTo>
                <a:lnTo>
                  <a:pt x="19611" y="6557"/>
                </a:lnTo>
                <a:lnTo>
                  <a:pt x="19611" y="6563"/>
                </a:lnTo>
                <a:cubicBezTo>
                  <a:pt x="19611" y="6569"/>
                  <a:pt x="19617" y="6581"/>
                  <a:pt x="19617" y="6587"/>
                </a:cubicBezTo>
                <a:cubicBezTo>
                  <a:pt x="19623" y="6593"/>
                  <a:pt x="19623" y="6612"/>
                  <a:pt x="19635" y="6624"/>
                </a:cubicBezTo>
                <a:cubicBezTo>
                  <a:pt x="19641" y="6630"/>
                  <a:pt x="19641" y="6642"/>
                  <a:pt x="19648" y="6648"/>
                </a:cubicBezTo>
                <a:cubicBezTo>
                  <a:pt x="19654" y="6654"/>
                  <a:pt x="19654" y="6660"/>
                  <a:pt x="19666" y="6672"/>
                </a:cubicBezTo>
                <a:lnTo>
                  <a:pt x="19684" y="6690"/>
                </a:lnTo>
                <a:lnTo>
                  <a:pt x="19708" y="6714"/>
                </a:lnTo>
                <a:lnTo>
                  <a:pt x="19732" y="6739"/>
                </a:lnTo>
                <a:lnTo>
                  <a:pt x="19756" y="6763"/>
                </a:lnTo>
                <a:cubicBezTo>
                  <a:pt x="19763" y="6769"/>
                  <a:pt x="19769" y="6775"/>
                  <a:pt x="19787" y="6781"/>
                </a:cubicBezTo>
                <a:cubicBezTo>
                  <a:pt x="19738" y="6781"/>
                  <a:pt x="19617" y="6769"/>
                  <a:pt x="19490" y="6702"/>
                </a:cubicBezTo>
                <a:lnTo>
                  <a:pt x="19484" y="6708"/>
                </a:lnTo>
                <a:cubicBezTo>
                  <a:pt x="19526" y="6739"/>
                  <a:pt x="19581" y="6751"/>
                  <a:pt x="19623" y="6769"/>
                </a:cubicBezTo>
                <a:cubicBezTo>
                  <a:pt x="19563" y="6793"/>
                  <a:pt x="19490" y="6793"/>
                  <a:pt x="19490" y="6793"/>
                </a:cubicBezTo>
                <a:lnTo>
                  <a:pt x="19490" y="6799"/>
                </a:lnTo>
                <a:cubicBezTo>
                  <a:pt x="19490" y="6799"/>
                  <a:pt x="19575" y="6799"/>
                  <a:pt x="19635" y="6775"/>
                </a:cubicBezTo>
                <a:cubicBezTo>
                  <a:pt x="19714" y="6799"/>
                  <a:pt x="19787" y="6799"/>
                  <a:pt x="19799" y="6799"/>
                </a:cubicBezTo>
                <a:lnTo>
                  <a:pt x="19817" y="6811"/>
                </a:lnTo>
                <a:cubicBezTo>
                  <a:pt x="19835" y="6830"/>
                  <a:pt x="19853" y="6842"/>
                  <a:pt x="19878" y="6860"/>
                </a:cubicBezTo>
                <a:cubicBezTo>
                  <a:pt x="19956" y="6920"/>
                  <a:pt x="20047" y="6981"/>
                  <a:pt x="20120" y="7023"/>
                </a:cubicBezTo>
                <a:cubicBezTo>
                  <a:pt x="20150" y="7041"/>
                  <a:pt x="20168" y="7054"/>
                  <a:pt x="20192" y="7072"/>
                </a:cubicBezTo>
                <a:lnTo>
                  <a:pt x="20192" y="7199"/>
                </a:lnTo>
                <a:cubicBezTo>
                  <a:pt x="20029" y="7229"/>
                  <a:pt x="19860" y="7259"/>
                  <a:pt x="19696" y="7284"/>
                </a:cubicBezTo>
                <a:lnTo>
                  <a:pt x="19696" y="7284"/>
                </a:lnTo>
                <a:cubicBezTo>
                  <a:pt x="19697" y="7283"/>
                  <a:pt x="19702" y="7281"/>
                  <a:pt x="19702" y="7265"/>
                </a:cubicBezTo>
                <a:cubicBezTo>
                  <a:pt x="19702" y="7253"/>
                  <a:pt x="19684" y="7253"/>
                  <a:pt x="19696" y="7235"/>
                </a:cubicBezTo>
                <a:cubicBezTo>
                  <a:pt x="19708" y="7235"/>
                  <a:pt x="19732" y="7235"/>
                  <a:pt x="19732" y="7223"/>
                </a:cubicBezTo>
                <a:cubicBezTo>
                  <a:pt x="19726" y="7223"/>
                  <a:pt x="19714" y="7205"/>
                  <a:pt x="19726" y="7199"/>
                </a:cubicBezTo>
                <a:cubicBezTo>
                  <a:pt x="19728" y="7198"/>
                  <a:pt x="19731" y="7197"/>
                  <a:pt x="19735" y="7197"/>
                </a:cubicBezTo>
                <a:cubicBezTo>
                  <a:pt x="19749" y="7197"/>
                  <a:pt x="19772" y="7207"/>
                  <a:pt x="19787" y="7217"/>
                </a:cubicBezTo>
                <a:cubicBezTo>
                  <a:pt x="19793" y="7217"/>
                  <a:pt x="19805" y="7229"/>
                  <a:pt x="19817" y="7229"/>
                </a:cubicBezTo>
                <a:cubicBezTo>
                  <a:pt x="19829" y="7229"/>
                  <a:pt x="19823" y="7223"/>
                  <a:pt x="19829" y="7223"/>
                </a:cubicBezTo>
                <a:cubicBezTo>
                  <a:pt x="19829" y="7223"/>
                  <a:pt x="19829" y="7217"/>
                  <a:pt x="19835" y="7205"/>
                </a:cubicBezTo>
                <a:cubicBezTo>
                  <a:pt x="19847" y="7205"/>
                  <a:pt x="19859" y="7217"/>
                  <a:pt x="19859" y="7217"/>
                </a:cubicBezTo>
                <a:cubicBezTo>
                  <a:pt x="19914" y="7199"/>
                  <a:pt x="19847" y="7169"/>
                  <a:pt x="19829" y="7162"/>
                </a:cubicBezTo>
                <a:cubicBezTo>
                  <a:pt x="19826" y="7159"/>
                  <a:pt x="19823" y="7159"/>
                  <a:pt x="19821" y="7159"/>
                </a:cubicBezTo>
                <a:cubicBezTo>
                  <a:pt x="19819" y="7159"/>
                  <a:pt x="19817" y="7159"/>
                  <a:pt x="19817" y="7156"/>
                </a:cubicBezTo>
                <a:lnTo>
                  <a:pt x="19817" y="7138"/>
                </a:lnTo>
                <a:cubicBezTo>
                  <a:pt x="19805" y="7126"/>
                  <a:pt x="19799" y="7132"/>
                  <a:pt x="19793" y="7114"/>
                </a:cubicBezTo>
                <a:cubicBezTo>
                  <a:pt x="19787" y="7084"/>
                  <a:pt x="19787" y="7078"/>
                  <a:pt x="19738" y="7078"/>
                </a:cubicBezTo>
                <a:cubicBezTo>
                  <a:pt x="19714" y="7078"/>
                  <a:pt x="19684" y="7078"/>
                  <a:pt x="19666" y="7072"/>
                </a:cubicBezTo>
                <a:cubicBezTo>
                  <a:pt x="19635" y="7066"/>
                  <a:pt x="19617" y="7066"/>
                  <a:pt x="19617" y="7035"/>
                </a:cubicBezTo>
                <a:cubicBezTo>
                  <a:pt x="19617" y="7017"/>
                  <a:pt x="19623" y="7017"/>
                  <a:pt x="19617" y="7011"/>
                </a:cubicBezTo>
                <a:lnTo>
                  <a:pt x="19605" y="7005"/>
                </a:lnTo>
                <a:cubicBezTo>
                  <a:pt x="19593" y="6993"/>
                  <a:pt x="19605" y="6987"/>
                  <a:pt x="19593" y="6987"/>
                </a:cubicBezTo>
                <a:cubicBezTo>
                  <a:pt x="19581" y="6981"/>
                  <a:pt x="19551" y="6975"/>
                  <a:pt x="19545" y="6963"/>
                </a:cubicBezTo>
                <a:cubicBezTo>
                  <a:pt x="19526" y="6951"/>
                  <a:pt x="19532" y="6951"/>
                  <a:pt x="19526" y="6932"/>
                </a:cubicBezTo>
                <a:lnTo>
                  <a:pt x="19514" y="6932"/>
                </a:lnTo>
                <a:cubicBezTo>
                  <a:pt x="19502" y="6926"/>
                  <a:pt x="19502" y="6920"/>
                  <a:pt x="19502" y="6914"/>
                </a:cubicBezTo>
                <a:cubicBezTo>
                  <a:pt x="19490" y="6890"/>
                  <a:pt x="19502" y="6896"/>
                  <a:pt x="19484" y="6890"/>
                </a:cubicBezTo>
                <a:cubicBezTo>
                  <a:pt x="19460" y="6884"/>
                  <a:pt x="19442" y="6872"/>
                  <a:pt x="19430" y="6866"/>
                </a:cubicBezTo>
                <a:cubicBezTo>
                  <a:pt x="19411" y="6860"/>
                  <a:pt x="19405" y="6842"/>
                  <a:pt x="19393" y="6842"/>
                </a:cubicBezTo>
                <a:cubicBezTo>
                  <a:pt x="19385" y="6840"/>
                  <a:pt x="19380" y="6839"/>
                  <a:pt x="19376" y="6839"/>
                </a:cubicBezTo>
                <a:cubicBezTo>
                  <a:pt x="19367" y="6839"/>
                  <a:pt x="19363" y="6842"/>
                  <a:pt x="19351" y="6842"/>
                </a:cubicBezTo>
                <a:cubicBezTo>
                  <a:pt x="19343" y="6842"/>
                  <a:pt x="19337" y="6839"/>
                  <a:pt x="19329" y="6839"/>
                </a:cubicBezTo>
                <a:cubicBezTo>
                  <a:pt x="19325" y="6839"/>
                  <a:pt x="19321" y="6840"/>
                  <a:pt x="19315" y="6842"/>
                </a:cubicBezTo>
                <a:cubicBezTo>
                  <a:pt x="19302" y="6842"/>
                  <a:pt x="19284" y="6854"/>
                  <a:pt x="19272" y="6860"/>
                </a:cubicBezTo>
                <a:cubicBezTo>
                  <a:pt x="19264" y="6860"/>
                  <a:pt x="19259" y="6857"/>
                  <a:pt x="19254" y="6857"/>
                </a:cubicBezTo>
                <a:cubicBezTo>
                  <a:pt x="19252" y="6857"/>
                  <a:pt x="19250" y="6858"/>
                  <a:pt x="19248" y="6860"/>
                </a:cubicBezTo>
                <a:cubicBezTo>
                  <a:pt x="19242" y="6860"/>
                  <a:pt x="19248" y="6872"/>
                  <a:pt x="19242" y="6872"/>
                </a:cubicBezTo>
                <a:cubicBezTo>
                  <a:pt x="19234" y="6875"/>
                  <a:pt x="19226" y="6877"/>
                  <a:pt x="19219" y="6877"/>
                </a:cubicBezTo>
                <a:cubicBezTo>
                  <a:pt x="19197" y="6877"/>
                  <a:pt x="19177" y="6864"/>
                  <a:pt x="19163" y="6842"/>
                </a:cubicBezTo>
                <a:cubicBezTo>
                  <a:pt x="19151" y="6823"/>
                  <a:pt x="19163" y="6799"/>
                  <a:pt x="19133" y="6781"/>
                </a:cubicBezTo>
                <a:cubicBezTo>
                  <a:pt x="19126" y="6774"/>
                  <a:pt x="19109" y="6770"/>
                  <a:pt x="19092" y="6770"/>
                </a:cubicBezTo>
                <a:cubicBezTo>
                  <a:pt x="19079" y="6770"/>
                  <a:pt x="19066" y="6773"/>
                  <a:pt x="19060" y="6781"/>
                </a:cubicBezTo>
                <a:cubicBezTo>
                  <a:pt x="19030" y="6781"/>
                  <a:pt x="19006" y="6763"/>
                  <a:pt x="18982" y="6763"/>
                </a:cubicBezTo>
                <a:cubicBezTo>
                  <a:pt x="18975" y="6763"/>
                  <a:pt x="18969" y="6769"/>
                  <a:pt x="18957" y="6769"/>
                </a:cubicBezTo>
                <a:cubicBezTo>
                  <a:pt x="18951" y="6769"/>
                  <a:pt x="18945" y="6763"/>
                  <a:pt x="18939" y="6763"/>
                </a:cubicBezTo>
                <a:cubicBezTo>
                  <a:pt x="18927" y="6775"/>
                  <a:pt x="18927" y="6799"/>
                  <a:pt x="18921" y="6805"/>
                </a:cubicBezTo>
                <a:cubicBezTo>
                  <a:pt x="18909" y="6823"/>
                  <a:pt x="18891" y="6830"/>
                  <a:pt x="18885" y="6854"/>
                </a:cubicBezTo>
                <a:cubicBezTo>
                  <a:pt x="18879" y="6866"/>
                  <a:pt x="18860" y="6884"/>
                  <a:pt x="18860" y="6902"/>
                </a:cubicBezTo>
                <a:cubicBezTo>
                  <a:pt x="18854" y="6920"/>
                  <a:pt x="18860" y="6945"/>
                  <a:pt x="18836" y="6951"/>
                </a:cubicBezTo>
                <a:cubicBezTo>
                  <a:pt x="18860" y="6951"/>
                  <a:pt x="18879" y="6926"/>
                  <a:pt x="18891" y="6914"/>
                </a:cubicBezTo>
                <a:cubicBezTo>
                  <a:pt x="18902" y="6903"/>
                  <a:pt x="18915" y="6898"/>
                  <a:pt x="18927" y="6898"/>
                </a:cubicBezTo>
                <a:cubicBezTo>
                  <a:pt x="18942" y="6898"/>
                  <a:pt x="18956" y="6905"/>
                  <a:pt x="18969" y="6914"/>
                </a:cubicBezTo>
                <a:cubicBezTo>
                  <a:pt x="19000" y="6926"/>
                  <a:pt x="18982" y="6926"/>
                  <a:pt x="18957" y="6951"/>
                </a:cubicBezTo>
                <a:cubicBezTo>
                  <a:pt x="18945" y="6957"/>
                  <a:pt x="18939" y="6975"/>
                  <a:pt x="18939" y="6987"/>
                </a:cubicBezTo>
                <a:cubicBezTo>
                  <a:pt x="18952" y="6996"/>
                  <a:pt x="18985" y="7001"/>
                  <a:pt x="19011" y="7001"/>
                </a:cubicBezTo>
                <a:cubicBezTo>
                  <a:pt x="19021" y="7001"/>
                  <a:pt x="19030" y="7001"/>
                  <a:pt x="19036" y="6999"/>
                </a:cubicBezTo>
                <a:cubicBezTo>
                  <a:pt x="19048" y="6987"/>
                  <a:pt x="19060" y="6975"/>
                  <a:pt x="19072" y="6975"/>
                </a:cubicBezTo>
                <a:cubicBezTo>
                  <a:pt x="19091" y="6969"/>
                  <a:pt x="19103" y="6969"/>
                  <a:pt x="19121" y="6969"/>
                </a:cubicBezTo>
                <a:cubicBezTo>
                  <a:pt x="19157" y="6969"/>
                  <a:pt x="19181" y="6981"/>
                  <a:pt x="19199" y="6999"/>
                </a:cubicBezTo>
                <a:cubicBezTo>
                  <a:pt x="19218" y="7005"/>
                  <a:pt x="19218" y="6999"/>
                  <a:pt x="19230" y="7011"/>
                </a:cubicBezTo>
                <a:cubicBezTo>
                  <a:pt x="19242" y="7017"/>
                  <a:pt x="19230" y="7029"/>
                  <a:pt x="19242" y="7035"/>
                </a:cubicBezTo>
                <a:cubicBezTo>
                  <a:pt x="19245" y="7038"/>
                  <a:pt x="19248" y="7038"/>
                  <a:pt x="19251" y="7038"/>
                </a:cubicBezTo>
                <a:cubicBezTo>
                  <a:pt x="19254" y="7038"/>
                  <a:pt x="19257" y="7038"/>
                  <a:pt x="19260" y="7041"/>
                </a:cubicBezTo>
                <a:cubicBezTo>
                  <a:pt x="19272" y="7047"/>
                  <a:pt x="19272" y="7047"/>
                  <a:pt x="19272" y="7060"/>
                </a:cubicBezTo>
                <a:cubicBezTo>
                  <a:pt x="19254" y="7060"/>
                  <a:pt x="19230" y="7047"/>
                  <a:pt x="19218" y="7041"/>
                </a:cubicBezTo>
                <a:cubicBezTo>
                  <a:pt x="19193" y="7035"/>
                  <a:pt x="19181" y="7017"/>
                  <a:pt x="19157" y="7017"/>
                </a:cubicBezTo>
                <a:cubicBezTo>
                  <a:pt x="19149" y="7015"/>
                  <a:pt x="19141" y="7015"/>
                  <a:pt x="19133" y="7015"/>
                </a:cubicBezTo>
                <a:cubicBezTo>
                  <a:pt x="19116" y="7015"/>
                  <a:pt x="19099" y="7017"/>
                  <a:pt x="19078" y="7017"/>
                </a:cubicBezTo>
                <a:cubicBezTo>
                  <a:pt x="19066" y="7017"/>
                  <a:pt x="19018" y="7017"/>
                  <a:pt x="19018" y="7041"/>
                </a:cubicBezTo>
                <a:cubicBezTo>
                  <a:pt x="19013" y="7040"/>
                  <a:pt x="19008" y="7040"/>
                  <a:pt x="19004" y="7040"/>
                </a:cubicBezTo>
                <a:cubicBezTo>
                  <a:pt x="18986" y="7040"/>
                  <a:pt x="18982" y="7052"/>
                  <a:pt x="18982" y="7072"/>
                </a:cubicBezTo>
                <a:lnTo>
                  <a:pt x="18982" y="7096"/>
                </a:lnTo>
                <a:cubicBezTo>
                  <a:pt x="18982" y="7102"/>
                  <a:pt x="18957" y="7102"/>
                  <a:pt x="18969" y="7114"/>
                </a:cubicBezTo>
                <a:cubicBezTo>
                  <a:pt x="18972" y="7126"/>
                  <a:pt x="18988" y="7129"/>
                  <a:pt x="19003" y="7129"/>
                </a:cubicBezTo>
                <a:cubicBezTo>
                  <a:pt x="19018" y="7129"/>
                  <a:pt x="19033" y="7126"/>
                  <a:pt x="19036" y="7126"/>
                </a:cubicBezTo>
                <a:cubicBezTo>
                  <a:pt x="19060" y="7132"/>
                  <a:pt x="19048" y="7144"/>
                  <a:pt x="19060" y="7162"/>
                </a:cubicBezTo>
                <a:cubicBezTo>
                  <a:pt x="19018" y="7162"/>
                  <a:pt x="19000" y="7187"/>
                  <a:pt x="18957" y="7193"/>
                </a:cubicBezTo>
                <a:cubicBezTo>
                  <a:pt x="18945" y="7169"/>
                  <a:pt x="18957" y="7162"/>
                  <a:pt x="18927" y="7162"/>
                </a:cubicBezTo>
                <a:cubicBezTo>
                  <a:pt x="18921" y="7162"/>
                  <a:pt x="18909" y="7169"/>
                  <a:pt x="18897" y="7169"/>
                </a:cubicBezTo>
                <a:cubicBezTo>
                  <a:pt x="18897" y="7169"/>
                  <a:pt x="18885" y="7162"/>
                  <a:pt x="18879" y="7162"/>
                </a:cubicBezTo>
                <a:cubicBezTo>
                  <a:pt x="18854" y="7187"/>
                  <a:pt x="18848" y="7205"/>
                  <a:pt x="18824" y="7223"/>
                </a:cubicBezTo>
                <a:cubicBezTo>
                  <a:pt x="18816" y="7219"/>
                  <a:pt x="18809" y="7217"/>
                  <a:pt x="18802" y="7217"/>
                </a:cubicBezTo>
                <a:cubicBezTo>
                  <a:pt x="18767" y="7217"/>
                  <a:pt x="18744" y="7264"/>
                  <a:pt x="18739" y="7290"/>
                </a:cubicBezTo>
                <a:cubicBezTo>
                  <a:pt x="18732" y="7286"/>
                  <a:pt x="18716" y="7264"/>
                  <a:pt x="18703" y="7264"/>
                </a:cubicBezTo>
                <a:cubicBezTo>
                  <a:pt x="18696" y="7264"/>
                  <a:pt x="18689" y="7270"/>
                  <a:pt x="18685" y="7290"/>
                </a:cubicBezTo>
                <a:cubicBezTo>
                  <a:pt x="18672" y="7286"/>
                  <a:pt x="18654" y="7276"/>
                  <a:pt x="18636" y="7276"/>
                </a:cubicBezTo>
                <a:cubicBezTo>
                  <a:pt x="18628" y="7276"/>
                  <a:pt x="18620" y="7278"/>
                  <a:pt x="18612" y="7284"/>
                </a:cubicBezTo>
                <a:cubicBezTo>
                  <a:pt x="18606" y="7290"/>
                  <a:pt x="18594" y="7320"/>
                  <a:pt x="18588" y="7326"/>
                </a:cubicBezTo>
                <a:cubicBezTo>
                  <a:pt x="18596" y="7329"/>
                  <a:pt x="18601" y="7330"/>
                  <a:pt x="18605" y="7330"/>
                </a:cubicBezTo>
                <a:cubicBezTo>
                  <a:pt x="18617" y="7330"/>
                  <a:pt x="18618" y="7320"/>
                  <a:pt x="18636" y="7320"/>
                </a:cubicBezTo>
                <a:cubicBezTo>
                  <a:pt x="18640" y="7319"/>
                  <a:pt x="18643" y="7319"/>
                  <a:pt x="18645" y="7319"/>
                </a:cubicBezTo>
                <a:cubicBezTo>
                  <a:pt x="18666" y="7319"/>
                  <a:pt x="18665" y="7339"/>
                  <a:pt x="18649" y="7350"/>
                </a:cubicBezTo>
                <a:lnTo>
                  <a:pt x="18642" y="7356"/>
                </a:lnTo>
                <a:cubicBezTo>
                  <a:pt x="18588" y="7368"/>
                  <a:pt x="18527" y="7380"/>
                  <a:pt x="18467" y="7405"/>
                </a:cubicBezTo>
                <a:cubicBezTo>
                  <a:pt x="18194" y="7489"/>
                  <a:pt x="17952" y="7804"/>
                  <a:pt x="17734" y="7956"/>
                </a:cubicBezTo>
                <a:cubicBezTo>
                  <a:pt x="17667" y="7956"/>
                  <a:pt x="17577" y="7992"/>
                  <a:pt x="17511" y="7992"/>
                </a:cubicBezTo>
                <a:cubicBezTo>
                  <a:pt x="17453" y="7992"/>
                  <a:pt x="17414" y="7964"/>
                  <a:pt x="17426" y="7859"/>
                </a:cubicBezTo>
                <a:cubicBezTo>
                  <a:pt x="17301" y="7834"/>
                  <a:pt x="17287" y="7748"/>
                  <a:pt x="17179" y="7748"/>
                </a:cubicBezTo>
                <a:cubicBezTo>
                  <a:pt x="17156" y="7748"/>
                  <a:pt x="17127" y="7752"/>
                  <a:pt x="17093" y="7762"/>
                </a:cubicBezTo>
                <a:cubicBezTo>
                  <a:pt x="17068" y="7641"/>
                  <a:pt x="16887" y="7623"/>
                  <a:pt x="16856" y="7441"/>
                </a:cubicBezTo>
                <a:cubicBezTo>
                  <a:pt x="16911" y="7411"/>
                  <a:pt x="16929" y="7368"/>
                  <a:pt x="16947" y="7308"/>
                </a:cubicBezTo>
                <a:cubicBezTo>
                  <a:pt x="16826" y="7259"/>
                  <a:pt x="16802" y="7175"/>
                  <a:pt x="16705" y="7096"/>
                </a:cubicBezTo>
                <a:cubicBezTo>
                  <a:pt x="16741" y="7035"/>
                  <a:pt x="16747" y="6945"/>
                  <a:pt x="16705" y="6890"/>
                </a:cubicBezTo>
                <a:cubicBezTo>
                  <a:pt x="16729" y="6872"/>
                  <a:pt x="16741" y="6842"/>
                  <a:pt x="16760" y="6836"/>
                </a:cubicBezTo>
                <a:cubicBezTo>
                  <a:pt x="16734" y="6807"/>
                  <a:pt x="16697" y="6793"/>
                  <a:pt x="16660" y="6793"/>
                </a:cubicBezTo>
                <a:cubicBezTo>
                  <a:pt x="16610" y="6793"/>
                  <a:pt x="16557" y="6819"/>
                  <a:pt x="16529" y="6872"/>
                </a:cubicBezTo>
                <a:cubicBezTo>
                  <a:pt x="16457" y="6751"/>
                  <a:pt x="16493" y="6624"/>
                  <a:pt x="16342" y="6557"/>
                </a:cubicBezTo>
                <a:cubicBezTo>
                  <a:pt x="16324" y="6550"/>
                  <a:pt x="16307" y="6548"/>
                  <a:pt x="16292" y="6548"/>
                </a:cubicBezTo>
                <a:cubicBezTo>
                  <a:pt x="16267" y="6548"/>
                  <a:pt x="16245" y="6554"/>
                  <a:pt x="16223" y="6554"/>
                </a:cubicBezTo>
                <a:cubicBezTo>
                  <a:pt x="16200" y="6554"/>
                  <a:pt x="16178" y="6547"/>
                  <a:pt x="16154" y="6521"/>
                </a:cubicBezTo>
                <a:cubicBezTo>
                  <a:pt x="16124" y="6490"/>
                  <a:pt x="16154" y="6369"/>
                  <a:pt x="16112" y="6315"/>
                </a:cubicBezTo>
                <a:cubicBezTo>
                  <a:pt x="16066" y="6315"/>
                  <a:pt x="16011" y="6305"/>
                  <a:pt x="15953" y="6305"/>
                </a:cubicBezTo>
                <a:cubicBezTo>
                  <a:pt x="15933" y="6305"/>
                  <a:pt x="15913" y="6306"/>
                  <a:pt x="15894" y="6309"/>
                </a:cubicBezTo>
                <a:cubicBezTo>
                  <a:pt x="15886" y="6255"/>
                  <a:pt x="15854" y="6228"/>
                  <a:pt x="15814" y="6228"/>
                </a:cubicBezTo>
                <a:cubicBezTo>
                  <a:pt x="15792" y="6228"/>
                  <a:pt x="15767" y="6237"/>
                  <a:pt x="15742" y="6254"/>
                </a:cubicBezTo>
                <a:cubicBezTo>
                  <a:pt x="15736" y="6236"/>
                  <a:pt x="15712" y="6224"/>
                  <a:pt x="15706" y="6200"/>
                </a:cubicBezTo>
                <a:cubicBezTo>
                  <a:pt x="15704" y="6200"/>
                  <a:pt x="15702" y="6200"/>
                  <a:pt x="15699" y="6200"/>
                </a:cubicBezTo>
                <a:cubicBezTo>
                  <a:pt x="15605" y="6200"/>
                  <a:pt x="15507" y="6323"/>
                  <a:pt x="15518" y="6400"/>
                </a:cubicBezTo>
                <a:cubicBezTo>
                  <a:pt x="15397" y="6521"/>
                  <a:pt x="15549" y="6593"/>
                  <a:pt x="15494" y="6721"/>
                </a:cubicBezTo>
                <a:cubicBezTo>
                  <a:pt x="15489" y="6720"/>
                  <a:pt x="15483" y="6720"/>
                  <a:pt x="15477" y="6720"/>
                </a:cubicBezTo>
                <a:cubicBezTo>
                  <a:pt x="15438" y="6720"/>
                  <a:pt x="15394" y="6734"/>
                  <a:pt x="15362" y="6734"/>
                </a:cubicBezTo>
                <a:cubicBezTo>
                  <a:pt x="15357" y="6734"/>
                  <a:pt x="15353" y="6733"/>
                  <a:pt x="15349" y="6733"/>
                </a:cubicBezTo>
                <a:lnTo>
                  <a:pt x="15349" y="6733"/>
                </a:lnTo>
                <a:cubicBezTo>
                  <a:pt x="15355" y="6763"/>
                  <a:pt x="15337" y="6805"/>
                  <a:pt x="15343" y="6836"/>
                </a:cubicBezTo>
                <a:cubicBezTo>
                  <a:pt x="15338" y="6835"/>
                  <a:pt x="15334" y="6835"/>
                  <a:pt x="15329" y="6835"/>
                </a:cubicBezTo>
                <a:cubicBezTo>
                  <a:pt x="15274" y="6835"/>
                  <a:pt x="15224" y="6866"/>
                  <a:pt x="15173" y="6866"/>
                </a:cubicBezTo>
                <a:cubicBezTo>
                  <a:pt x="15095" y="6866"/>
                  <a:pt x="15095" y="6842"/>
                  <a:pt x="15022" y="6823"/>
                </a:cubicBezTo>
                <a:cubicBezTo>
                  <a:pt x="14925" y="6793"/>
                  <a:pt x="14840" y="6751"/>
                  <a:pt x="14774" y="6672"/>
                </a:cubicBezTo>
                <a:cubicBezTo>
                  <a:pt x="14840" y="6599"/>
                  <a:pt x="14828" y="6539"/>
                  <a:pt x="14743" y="6509"/>
                </a:cubicBezTo>
                <a:cubicBezTo>
                  <a:pt x="14719" y="6472"/>
                  <a:pt x="14743" y="6478"/>
                  <a:pt x="14707" y="6448"/>
                </a:cubicBezTo>
                <a:cubicBezTo>
                  <a:pt x="14737" y="6430"/>
                  <a:pt x="14743" y="6381"/>
                  <a:pt x="14762" y="6357"/>
                </a:cubicBezTo>
                <a:cubicBezTo>
                  <a:pt x="14647" y="6345"/>
                  <a:pt x="14677" y="6230"/>
                  <a:pt x="14592" y="6170"/>
                </a:cubicBezTo>
                <a:cubicBezTo>
                  <a:pt x="14587" y="6166"/>
                  <a:pt x="14581" y="6165"/>
                  <a:pt x="14575" y="6165"/>
                </a:cubicBezTo>
                <a:cubicBezTo>
                  <a:pt x="14546" y="6165"/>
                  <a:pt x="14510" y="6199"/>
                  <a:pt x="14478" y="6199"/>
                </a:cubicBezTo>
                <a:cubicBezTo>
                  <a:pt x="14472" y="6199"/>
                  <a:pt x="14465" y="6197"/>
                  <a:pt x="14459" y="6194"/>
                </a:cubicBezTo>
                <a:cubicBezTo>
                  <a:pt x="14410" y="6170"/>
                  <a:pt x="14410" y="6085"/>
                  <a:pt x="14398" y="6079"/>
                </a:cubicBezTo>
                <a:cubicBezTo>
                  <a:pt x="14365" y="6062"/>
                  <a:pt x="14328" y="6055"/>
                  <a:pt x="14288" y="6055"/>
                </a:cubicBezTo>
                <a:cubicBezTo>
                  <a:pt x="14172" y="6055"/>
                  <a:pt x="14034" y="6111"/>
                  <a:pt x="13890" y="6115"/>
                </a:cubicBezTo>
                <a:cubicBezTo>
                  <a:pt x="13890" y="6127"/>
                  <a:pt x="13884" y="6139"/>
                  <a:pt x="13884" y="6145"/>
                </a:cubicBezTo>
                <a:cubicBezTo>
                  <a:pt x="13851" y="6133"/>
                  <a:pt x="13818" y="6125"/>
                  <a:pt x="13787" y="6125"/>
                </a:cubicBezTo>
                <a:cubicBezTo>
                  <a:pt x="13744" y="6125"/>
                  <a:pt x="13708" y="6141"/>
                  <a:pt x="13690" y="6188"/>
                </a:cubicBezTo>
                <a:cubicBezTo>
                  <a:pt x="13681" y="6186"/>
                  <a:pt x="13672" y="6185"/>
                  <a:pt x="13662" y="6185"/>
                </a:cubicBezTo>
                <a:cubicBezTo>
                  <a:pt x="13549" y="6185"/>
                  <a:pt x="13375" y="6306"/>
                  <a:pt x="13375" y="6412"/>
                </a:cubicBezTo>
                <a:cubicBezTo>
                  <a:pt x="13248" y="6436"/>
                  <a:pt x="13103" y="6509"/>
                  <a:pt x="12976" y="6527"/>
                </a:cubicBezTo>
                <a:cubicBezTo>
                  <a:pt x="12969" y="6527"/>
                  <a:pt x="12963" y="6528"/>
                  <a:pt x="12957" y="6528"/>
                </a:cubicBezTo>
                <a:cubicBezTo>
                  <a:pt x="12902" y="6528"/>
                  <a:pt x="12841" y="6507"/>
                  <a:pt x="12795" y="6507"/>
                </a:cubicBezTo>
                <a:cubicBezTo>
                  <a:pt x="12741" y="6507"/>
                  <a:pt x="12709" y="6536"/>
                  <a:pt x="12733" y="6660"/>
                </a:cubicBezTo>
                <a:cubicBezTo>
                  <a:pt x="12695" y="6676"/>
                  <a:pt x="12660" y="6683"/>
                  <a:pt x="12627" y="6683"/>
                </a:cubicBezTo>
                <a:cubicBezTo>
                  <a:pt x="12538" y="6683"/>
                  <a:pt x="12465" y="6632"/>
                  <a:pt x="12376" y="6587"/>
                </a:cubicBezTo>
                <a:cubicBezTo>
                  <a:pt x="12249" y="6527"/>
                  <a:pt x="12164" y="6527"/>
                  <a:pt x="11995" y="6509"/>
                </a:cubicBezTo>
                <a:cubicBezTo>
                  <a:pt x="11946" y="6503"/>
                  <a:pt x="11874" y="6490"/>
                  <a:pt x="11807" y="6472"/>
                </a:cubicBezTo>
                <a:cubicBezTo>
                  <a:pt x="11716" y="6436"/>
                  <a:pt x="11619" y="6388"/>
                  <a:pt x="11522" y="6357"/>
                </a:cubicBezTo>
                <a:cubicBezTo>
                  <a:pt x="11583" y="5831"/>
                  <a:pt x="11722" y="5298"/>
                  <a:pt x="11765" y="5195"/>
                </a:cubicBezTo>
                <a:cubicBezTo>
                  <a:pt x="11771" y="5207"/>
                  <a:pt x="11777" y="5219"/>
                  <a:pt x="11783" y="5225"/>
                </a:cubicBezTo>
                <a:cubicBezTo>
                  <a:pt x="11786" y="5226"/>
                  <a:pt x="11789" y="5227"/>
                  <a:pt x="11792" y="5227"/>
                </a:cubicBezTo>
                <a:cubicBezTo>
                  <a:pt x="11793" y="5227"/>
                  <a:pt x="11794" y="5227"/>
                  <a:pt x="11796" y="5226"/>
                </a:cubicBezTo>
                <a:lnTo>
                  <a:pt x="11796" y="5226"/>
                </a:lnTo>
                <a:cubicBezTo>
                  <a:pt x="11776" y="5235"/>
                  <a:pt x="11765" y="5245"/>
                  <a:pt x="11765" y="5255"/>
                </a:cubicBezTo>
                <a:cubicBezTo>
                  <a:pt x="11774" y="5242"/>
                  <a:pt x="11803" y="5235"/>
                  <a:pt x="11823" y="5235"/>
                </a:cubicBezTo>
                <a:cubicBezTo>
                  <a:pt x="11829" y="5235"/>
                  <a:pt x="11834" y="5236"/>
                  <a:pt x="11837" y="5237"/>
                </a:cubicBezTo>
                <a:cubicBezTo>
                  <a:pt x="11825" y="5237"/>
                  <a:pt x="11783" y="5255"/>
                  <a:pt x="11783" y="5255"/>
                </a:cubicBezTo>
                <a:cubicBezTo>
                  <a:pt x="11783" y="5255"/>
                  <a:pt x="11807" y="5247"/>
                  <a:pt x="11825" y="5247"/>
                </a:cubicBezTo>
                <a:cubicBezTo>
                  <a:pt x="11834" y="5247"/>
                  <a:pt x="11841" y="5249"/>
                  <a:pt x="11843" y="5255"/>
                </a:cubicBezTo>
                <a:cubicBezTo>
                  <a:pt x="11831" y="5255"/>
                  <a:pt x="11795" y="5267"/>
                  <a:pt x="11795" y="5267"/>
                </a:cubicBezTo>
                <a:cubicBezTo>
                  <a:pt x="11795" y="5267"/>
                  <a:pt x="11814" y="5265"/>
                  <a:pt x="11828" y="5265"/>
                </a:cubicBezTo>
                <a:cubicBezTo>
                  <a:pt x="11835" y="5265"/>
                  <a:pt x="11841" y="5265"/>
                  <a:pt x="11843" y="5267"/>
                </a:cubicBezTo>
                <a:cubicBezTo>
                  <a:pt x="11825" y="5267"/>
                  <a:pt x="11777" y="5292"/>
                  <a:pt x="11777" y="5298"/>
                </a:cubicBezTo>
                <a:cubicBezTo>
                  <a:pt x="11790" y="5293"/>
                  <a:pt x="11812" y="5289"/>
                  <a:pt x="11832" y="5289"/>
                </a:cubicBezTo>
                <a:cubicBezTo>
                  <a:pt x="11840" y="5289"/>
                  <a:pt x="11848" y="5290"/>
                  <a:pt x="11855" y="5292"/>
                </a:cubicBezTo>
                <a:cubicBezTo>
                  <a:pt x="11813" y="5292"/>
                  <a:pt x="11783" y="5316"/>
                  <a:pt x="11783" y="5316"/>
                </a:cubicBezTo>
                <a:cubicBezTo>
                  <a:pt x="11783" y="5316"/>
                  <a:pt x="11807" y="5306"/>
                  <a:pt x="11831" y="5306"/>
                </a:cubicBezTo>
                <a:cubicBezTo>
                  <a:pt x="11840" y="5306"/>
                  <a:pt x="11848" y="5307"/>
                  <a:pt x="11855" y="5310"/>
                </a:cubicBezTo>
                <a:cubicBezTo>
                  <a:pt x="11807" y="5310"/>
                  <a:pt x="11777" y="5352"/>
                  <a:pt x="11777" y="5352"/>
                </a:cubicBezTo>
                <a:cubicBezTo>
                  <a:pt x="11777" y="5352"/>
                  <a:pt x="11813" y="5328"/>
                  <a:pt x="11855" y="5328"/>
                </a:cubicBezTo>
                <a:lnTo>
                  <a:pt x="11855" y="5328"/>
                </a:lnTo>
                <a:cubicBezTo>
                  <a:pt x="11831" y="5340"/>
                  <a:pt x="11795" y="5352"/>
                  <a:pt x="11795" y="5370"/>
                </a:cubicBezTo>
                <a:cubicBezTo>
                  <a:pt x="11807" y="5352"/>
                  <a:pt x="11862" y="5352"/>
                  <a:pt x="11862" y="5352"/>
                </a:cubicBezTo>
                <a:lnTo>
                  <a:pt x="11862" y="5352"/>
                </a:lnTo>
                <a:cubicBezTo>
                  <a:pt x="11862" y="5352"/>
                  <a:pt x="11801" y="5376"/>
                  <a:pt x="11795" y="5383"/>
                </a:cubicBezTo>
                <a:cubicBezTo>
                  <a:pt x="11795" y="5383"/>
                  <a:pt x="11826" y="5375"/>
                  <a:pt x="11848" y="5375"/>
                </a:cubicBezTo>
                <a:cubicBezTo>
                  <a:pt x="11853" y="5375"/>
                  <a:pt x="11858" y="5375"/>
                  <a:pt x="11862" y="5376"/>
                </a:cubicBezTo>
                <a:cubicBezTo>
                  <a:pt x="11855" y="5376"/>
                  <a:pt x="11807" y="5389"/>
                  <a:pt x="11783" y="5413"/>
                </a:cubicBezTo>
                <a:cubicBezTo>
                  <a:pt x="11801" y="5407"/>
                  <a:pt x="11855" y="5401"/>
                  <a:pt x="11892" y="5401"/>
                </a:cubicBezTo>
                <a:cubicBezTo>
                  <a:pt x="11843" y="5401"/>
                  <a:pt x="11813" y="5431"/>
                  <a:pt x="11813" y="5431"/>
                </a:cubicBezTo>
                <a:cubicBezTo>
                  <a:pt x="11813" y="5431"/>
                  <a:pt x="11856" y="5412"/>
                  <a:pt x="11891" y="5412"/>
                </a:cubicBezTo>
                <a:cubicBezTo>
                  <a:pt x="11896" y="5412"/>
                  <a:pt x="11900" y="5412"/>
                  <a:pt x="11904" y="5413"/>
                </a:cubicBezTo>
                <a:cubicBezTo>
                  <a:pt x="11843" y="5413"/>
                  <a:pt x="11801" y="5461"/>
                  <a:pt x="11801" y="5461"/>
                </a:cubicBezTo>
                <a:cubicBezTo>
                  <a:pt x="11801" y="5461"/>
                  <a:pt x="11853" y="5442"/>
                  <a:pt x="11886" y="5438"/>
                </a:cubicBezTo>
                <a:lnTo>
                  <a:pt x="11886" y="5438"/>
                </a:lnTo>
                <a:cubicBezTo>
                  <a:pt x="11850" y="5443"/>
                  <a:pt x="11800" y="5469"/>
                  <a:pt x="11795" y="5479"/>
                </a:cubicBezTo>
                <a:cubicBezTo>
                  <a:pt x="11813" y="5467"/>
                  <a:pt x="11874" y="5461"/>
                  <a:pt x="11922" y="5461"/>
                </a:cubicBezTo>
                <a:lnTo>
                  <a:pt x="11922" y="5461"/>
                </a:lnTo>
                <a:cubicBezTo>
                  <a:pt x="11892" y="5461"/>
                  <a:pt x="11825" y="5498"/>
                  <a:pt x="11825" y="5504"/>
                </a:cubicBezTo>
                <a:cubicBezTo>
                  <a:pt x="11855" y="5479"/>
                  <a:pt x="11922" y="5479"/>
                  <a:pt x="11922" y="5479"/>
                </a:cubicBezTo>
                <a:lnTo>
                  <a:pt x="11922" y="5479"/>
                </a:lnTo>
                <a:cubicBezTo>
                  <a:pt x="11922" y="5479"/>
                  <a:pt x="11843" y="5510"/>
                  <a:pt x="11825" y="5522"/>
                </a:cubicBezTo>
                <a:cubicBezTo>
                  <a:pt x="11827" y="5522"/>
                  <a:pt x="11833" y="5522"/>
                  <a:pt x="11843" y="5522"/>
                </a:cubicBezTo>
                <a:cubicBezTo>
                  <a:pt x="11862" y="5522"/>
                  <a:pt x="11894" y="5520"/>
                  <a:pt x="11934" y="5504"/>
                </a:cubicBezTo>
                <a:lnTo>
                  <a:pt x="11934" y="5504"/>
                </a:lnTo>
                <a:cubicBezTo>
                  <a:pt x="11922" y="5528"/>
                  <a:pt x="11843" y="5540"/>
                  <a:pt x="11843" y="5540"/>
                </a:cubicBezTo>
                <a:cubicBezTo>
                  <a:pt x="11843" y="5540"/>
                  <a:pt x="11892" y="5540"/>
                  <a:pt x="11934" y="5534"/>
                </a:cubicBezTo>
                <a:lnTo>
                  <a:pt x="11934" y="5534"/>
                </a:lnTo>
                <a:cubicBezTo>
                  <a:pt x="11934" y="5540"/>
                  <a:pt x="11892" y="5558"/>
                  <a:pt x="11862" y="5564"/>
                </a:cubicBezTo>
                <a:cubicBezTo>
                  <a:pt x="11866" y="5565"/>
                  <a:pt x="11870" y="5565"/>
                  <a:pt x="11875" y="5565"/>
                </a:cubicBezTo>
                <a:cubicBezTo>
                  <a:pt x="11903" y="5565"/>
                  <a:pt x="11934" y="5552"/>
                  <a:pt x="11934" y="5552"/>
                </a:cubicBezTo>
                <a:lnTo>
                  <a:pt x="11934" y="5552"/>
                </a:lnTo>
                <a:cubicBezTo>
                  <a:pt x="11934" y="5552"/>
                  <a:pt x="11898" y="5588"/>
                  <a:pt x="11868" y="5600"/>
                </a:cubicBezTo>
                <a:cubicBezTo>
                  <a:pt x="11874" y="5600"/>
                  <a:pt x="11904" y="5594"/>
                  <a:pt x="11934" y="5570"/>
                </a:cubicBezTo>
                <a:lnTo>
                  <a:pt x="11934" y="5570"/>
                </a:lnTo>
                <a:cubicBezTo>
                  <a:pt x="11922" y="5588"/>
                  <a:pt x="11892" y="5643"/>
                  <a:pt x="11892" y="5661"/>
                </a:cubicBezTo>
                <a:cubicBezTo>
                  <a:pt x="11898" y="5631"/>
                  <a:pt x="11958" y="5570"/>
                  <a:pt x="11958" y="5570"/>
                </a:cubicBezTo>
                <a:lnTo>
                  <a:pt x="11958" y="5570"/>
                </a:lnTo>
                <a:cubicBezTo>
                  <a:pt x="11958" y="5570"/>
                  <a:pt x="11922" y="5643"/>
                  <a:pt x="11904" y="5661"/>
                </a:cubicBezTo>
                <a:cubicBezTo>
                  <a:pt x="11904" y="5661"/>
                  <a:pt x="11946" y="5631"/>
                  <a:pt x="11977" y="5588"/>
                </a:cubicBezTo>
                <a:lnTo>
                  <a:pt x="11977" y="5588"/>
                </a:lnTo>
                <a:cubicBezTo>
                  <a:pt x="11977" y="5643"/>
                  <a:pt x="11904" y="5746"/>
                  <a:pt x="11904" y="5746"/>
                </a:cubicBezTo>
                <a:cubicBezTo>
                  <a:pt x="11904" y="5746"/>
                  <a:pt x="11946" y="5703"/>
                  <a:pt x="11977" y="5643"/>
                </a:cubicBezTo>
                <a:lnTo>
                  <a:pt x="11977" y="5643"/>
                </a:lnTo>
                <a:cubicBezTo>
                  <a:pt x="11977" y="5685"/>
                  <a:pt x="11928" y="5752"/>
                  <a:pt x="11928" y="5752"/>
                </a:cubicBezTo>
                <a:cubicBezTo>
                  <a:pt x="11928" y="5752"/>
                  <a:pt x="11964" y="5715"/>
                  <a:pt x="11989" y="5649"/>
                </a:cubicBezTo>
                <a:lnTo>
                  <a:pt x="11989" y="5649"/>
                </a:lnTo>
                <a:cubicBezTo>
                  <a:pt x="11995" y="5691"/>
                  <a:pt x="11946" y="5782"/>
                  <a:pt x="11928" y="5806"/>
                </a:cubicBezTo>
                <a:cubicBezTo>
                  <a:pt x="11934" y="5806"/>
                  <a:pt x="11977" y="5776"/>
                  <a:pt x="12013" y="5691"/>
                </a:cubicBezTo>
                <a:lnTo>
                  <a:pt x="12013" y="5691"/>
                </a:lnTo>
                <a:cubicBezTo>
                  <a:pt x="12013" y="5752"/>
                  <a:pt x="11977" y="5800"/>
                  <a:pt x="11946" y="5824"/>
                </a:cubicBezTo>
                <a:cubicBezTo>
                  <a:pt x="11964" y="5812"/>
                  <a:pt x="11983" y="5806"/>
                  <a:pt x="12013" y="5752"/>
                </a:cubicBezTo>
                <a:lnTo>
                  <a:pt x="12013" y="5752"/>
                </a:lnTo>
                <a:cubicBezTo>
                  <a:pt x="12007" y="5770"/>
                  <a:pt x="12007" y="5824"/>
                  <a:pt x="12013" y="5831"/>
                </a:cubicBezTo>
                <a:cubicBezTo>
                  <a:pt x="12007" y="5806"/>
                  <a:pt x="12037" y="5710"/>
                  <a:pt x="12037" y="5685"/>
                </a:cubicBezTo>
                <a:lnTo>
                  <a:pt x="12037" y="5685"/>
                </a:lnTo>
                <a:cubicBezTo>
                  <a:pt x="12037" y="5703"/>
                  <a:pt x="12037" y="5770"/>
                  <a:pt x="12019" y="5800"/>
                </a:cubicBezTo>
                <a:cubicBezTo>
                  <a:pt x="12019" y="5800"/>
                  <a:pt x="12055" y="5746"/>
                  <a:pt x="12049" y="5673"/>
                </a:cubicBezTo>
                <a:lnTo>
                  <a:pt x="12049" y="5673"/>
                </a:lnTo>
                <a:cubicBezTo>
                  <a:pt x="12055" y="5691"/>
                  <a:pt x="12067" y="5709"/>
                  <a:pt x="12067" y="5734"/>
                </a:cubicBezTo>
                <a:cubicBezTo>
                  <a:pt x="12073" y="5661"/>
                  <a:pt x="12043" y="5510"/>
                  <a:pt x="11995" y="5389"/>
                </a:cubicBezTo>
                <a:cubicBezTo>
                  <a:pt x="12013" y="5370"/>
                  <a:pt x="12049" y="5346"/>
                  <a:pt x="12079" y="5322"/>
                </a:cubicBezTo>
                <a:lnTo>
                  <a:pt x="12079" y="5322"/>
                </a:lnTo>
                <a:cubicBezTo>
                  <a:pt x="12055" y="5346"/>
                  <a:pt x="12019" y="5407"/>
                  <a:pt x="12025" y="5413"/>
                </a:cubicBezTo>
                <a:cubicBezTo>
                  <a:pt x="12043" y="5383"/>
                  <a:pt x="12098" y="5340"/>
                  <a:pt x="12098" y="5340"/>
                </a:cubicBezTo>
                <a:lnTo>
                  <a:pt x="12098" y="5340"/>
                </a:lnTo>
                <a:cubicBezTo>
                  <a:pt x="12098" y="5340"/>
                  <a:pt x="12049" y="5407"/>
                  <a:pt x="12037" y="5419"/>
                </a:cubicBezTo>
                <a:cubicBezTo>
                  <a:pt x="12043" y="5419"/>
                  <a:pt x="12079" y="5401"/>
                  <a:pt x="12116" y="5346"/>
                </a:cubicBezTo>
                <a:lnTo>
                  <a:pt x="12116" y="5346"/>
                </a:lnTo>
                <a:cubicBezTo>
                  <a:pt x="12116" y="5376"/>
                  <a:pt x="12067" y="5419"/>
                  <a:pt x="12067" y="5419"/>
                </a:cubicBezTo>
                <a:cubicBezTo>
                  <a:pt x="12067" y="5419"/>
                  <a:pt x="12104" y="5401"/>
                  <a:pt x="12134" y="5358"/>
                </a:cubicBezTo>
                <a:lnTo>
                  <a:pt x="12134" y="5358"/>
                </a:lnTo>
                <a:lnTo>
                  <a:pt x="12086" y="5431"/>
                </a:lnTo>
                <a:cubicBezTo>
                  <a:pt x="12116" y="5413"/>
                  <a:pt x="12146" y="5376"/>
                  <a:pt x="12146" y="5376"/>
                </a:cubicBezTo>
                <a:lnTo>
                  <a:pt x="12146" y="5376"/>
                </a:lnTo>
                <a:cubicBezTo>
                  <a:pt x="12146" y="5376"/>
                  <a:pt x="12140" y="5419"/>
                  <a:pt x="12116" y="5461"/>
                </a:cubicBezTo>
                <a:cubicBezTo>
                  <a:pt x="12128" y="5461"/>
                  <a:pt x="12146" y="5431"/>
                  <a:pt x="12164" y="5401"/>
                </a:cubicBezTo>
                <a:cubicBezTo>
                  <a:pt x="12164" y="5419"/>
                  <a:pt x="12164" y="5479"/>
                  <a:pt x="12176" y="5498"/>
                </a:cubicBezTo>
                <a:cubicBezTo>
                  <a:pt x="12164" y="5467"/>
                  <a:pt x="12188" y="5383"/>
                  <a:pt x="12188" y="5383"/>
                </a:cubicBezTo>
                <a:cubicBezTo>
                  <a:pt x="12188" y="5383"/>
                  <a:pt x="12195" y="5461"/>
                  <a:pt x="12195" y="5491"/>
                </a:cubicBezTo>
                <a:cubicBezTo>
                  <a:pt x="12195" y="5491"/>
                  <a:pt x="12207" y="5437"/>
                  <a:pt x="12207" y="5383"/>
                </a:cubicBezTo>
                <a:cubicBezTo>
                  <a:pt x="12231" y="5431"/>
                  <a:pt x="12237" y="5558"/>
                  <a:pt x="12237" y="5558"/>
                </a:cubicBezTo>
                <a:cubicBezTo>
                  <a:pt x="12237" y="5558"/>
                  <a:pt x="12249" y="5498"/>
                  <a:pt x="12237" y="5431"/>
                </a:cubicBezTo>
                <a:lnTo>
                  <a:pt x="12237" y="5431"/>
                </a:lnTo>
                <a:cubicBezTo>
                  <a:pt x="12261" y="5467"/>
                  <a:pt x="12267" y="5552"/>
                  <a:pt x="12267" y="5552"/>
                </a:cubicBezTo>
                <a:cubicBezTo>
                  <a:pt x="12267" y="5552"/>
                  <a:pt x="12279" y="5498"/>
                  <a:pt x="12261" y="5431"/>
                </a:cubicBezTo>
                <a:lnTo>
                  <a:pt x="12261" y="5431"/>
                </a:lnTo>
                <a:cubicBezTo>
                  <a:pt x="12291" y="5467"/>
                  <a:pt x="12297" y="5564"/>
                  <a:pt x="12297" y="5594"/>
                </a:cubicBezTo>
                <a:cubicBezTo>
                  <a:pt x="12310" y="5588"/>
                  <a:pt x="12322" y="5540"/>
                  <a:pt x="12310" y="5461"/>
                </a:cubicBezTo>
                <a:lnTo>
                  <a:pt x="12310" y="5461"/>
                </a:lnTo>
                <a:cubicBezTo>
                  <a:pt x="12340" y="5504"/>
                  <a:pt x="12328" y="5564"/>
                  <a:pt x="12322" y="5600"/>
                </a:cubicBezTo>
                <a:cubicBezTo>
                  <a:pt x="12340" y="5588"/>
                  <a:pt x="12346" y="5564"/>
                  <a:pt x="12340" y="5510"/>
                </a:cubicBezTo>
                <a:lnTo>
                  <a:pt x="12340" y="5510"/>
                </a:lnTo>
                <a:cubicBezTo>
                  <a:pt x="12346" y="5528"/>
                  <a:pt x="12370" y="5570"/>
                  <a:pt x="12382" y="5570"/>
                </a:cubicBezTo>
                <a:cubicBezTo>
                  <a:pt x="12370" y="5558"/>
                  <a:pt x="12328" y="5461"/>
                  <a:pt x="12322" y="5443"/>
                </a:cubicBezTo>
                <a:lnTo>
                  <a:pt x="12322" y="5443"/>
                </a:lnTo>
                <a:cubicBezTo>
                  <a:pt x="12328" y="5449"/>
                  <a:pt x="12370" y="5510"/>
                  <a:pt x="12376" y="5552"/>
                </a:cubicBezTo>
                <a:cubicBezTo>
                  <a:pt x="12376" y="5552"/>
                  <a:pt x="12376" y="5491"/>
                  <a:pt x="12328" y="5431"/>
                </a:cubicBezTo>
                <a:lnTo>
                  <a:pt x="12328" y="5431"/>
                </a:lnTo>
                <a:cubicBezTo>
                  <a:pt x="12346" y="5443"/>
                  <a:pt x="12358" y="5449"/>
                  <a:pt x="12376" y="5467"/>
                </a:cubicBezTo>
                <a:cubicBezTo>
                  <a:pt x="12340" y="5407"/>
                  <a:pt x="12231" y="5286"/>
                  <a:pt x="12116" y="5207"/>
                </a:cubicBezTo>
                <a:cubicBezTo>
                  <a:pt x="12125" y="5185"/>
                  <a:pt x="12130" y="5159"/>
                  <a:pt x="12138" y="5135"/>
                </a:cubicBezTo>
                <a:lnTo>
                  <a:pt x="12138" y="5135"/>
                </a:lnTo>
                <a:cubicBezTo>
                  <a:pt x="12139" y="5136"/>
                  <a:pt x="12139" y="5137"/>
                  <a:pt x="12140" y="5138"/>
                </a:cubicBezTo>
                <a:lnTo>
                  <a:pt x="12140" y="5138"/>
                </a:lnTo>
                <a:cubicBezTo>
                  <a:pt x="12141" y="5127"/>
                  <a:pt x="12143" y="5117"/>
                  <a:pt x="12146" y="5110"/>
                </a:cubicBezTo>
                <a:lnTo>
                  <a:pt x="12146" y="5110"/>
                </a:lnTo>
                <a:cubicBezTo>
                  <a:pt x="12143" y="5118"/>
                  <a:pt x="12140" y="5127"/>
                  <a:pt x="12138" y="5135"/>
                </a:cubicBezTo>
                <a:lnTo>
                  <a:pt x="12138" y="5135"/>
                </a:lnTo>
                <a:cubicBezTo>
                  <a:pt x="12137" y="5135"/>
                  <a:pt x="12135" y="5134"/>
                  <a:pt x="12134" y="5134"/>
                </a:cubicBezTo>
                <a:cubicBezTo>
                  <a:pt x="12134" y="5110"/>
                  <a:pt x="12140" y="5080"/>
                  <a:pt x="12152" y="5068"/>
                </a:cubicBezTo>
                <a:lnTo>
                  <a:pt x="12152" y="5068"/>
                </a:lnTo>
                <a:cubicBezTo>
                  <a:pt x="12146" y="5092"/>
                  <a:pt x="12146" y="5122"/>
                  <a:pt x="12146" y="5140"/>
                </a:cubicBezTo>
                <a:cubicBezTo>
                  <a:pt x="12143" y="5140"/>
                  <a:pt x="12142" y="5139"/>
                  <a:pt x="12140" y="5138"/>
                </a:cubicBezTo>
                <a:lnTo>
                  <a:pt x="12140" y="5138"/>
                </a:lnTo>
                <a:cubicBezTo>
                  <a:pt x="12137" y="5173"/>
                  <a:pt x="12141" y="5219"/>
                  <a:pt x="12146" y="5219"/>
                </a:cubicBezTo>
                <a:cubicBezTo>
                  <a:pt x="12142" y="5187"/>
                  <a:pt x="12157" y="5145"/>
                  <a:pt x="12166" y="5126"/>
                </a:cubicBezTo>
                <a:lnTo>
                  <a:pt x="12166" y="5126"/>
                </a:lnTo>
                <a:cubicBezTo>
                  <a:pt x="12165" y="5135"/>
                  <a:pt x="12164" y="5144"/>
                  <a:pt x="12164" y="5152"/>
                </a:cubicBezTo>
                <a:cubicBezTo>
                  <a:pt x="12164" y="5144"/>
                  <a:pt x="12165" y="5134"/>
                  <a:pt x="12166" y="5125"/>
                </a:cubicBezTo>
                <a:lnTo>
                  <a:pt x="12166" y="5125"/>
                </a:lnTo>
                <a:cubicBezTo>
                  <a:pt x="12166" y="5125"/>
                  <a:pt x="12166" y="5126"/>
                  <a:pt x="12166" y="5126"/>
                </a:cubicBezTo>
                <a:lnTo>
                  <a:pt x="12166" y="5126"/>
                </a:lnTo>
                <a:cubicBezTo>
                  <a:pt x="12168" y="5106"/>
                  <a:pt x="12172" y="5087"/>
                  <a:pt x="12176" y="5074"/>
                </a:cubicBezTo>
                <a:lnTo>
                  <a:pt x="12176" y="5074"/>
                </a:lnTo>
                <a:cubicBezTo>
                  <a:pt x="12172" y="5089"/>
                  <a:pt x="12169" y="5107"/>
                  <a:pt x="12166" y="5125"/>
                </a:cubicBezTo>
                <a:lnTo>
                  <a:pt x="12166" y="5125"/>
                </a:lnTo>
                <a:cubicBezTo>
                  <a:pt x="12169" y="5119"/>
                  <a:pt x="12170" y="5116"/>
                  <a:pt x="12170" y="5116"/>
                </a:cubicBezTo>
                <a:lnTo>
                  <a:pt x="12170" y="5116"/>
                </a:lnTo>
                <a:cubicBezTo>
                  <a:pt x="12170" y="5116"/>
                  <a:pt x="12170" y="5201"/>
                  <a:pt x="12164" y="5225"/>
                </a:cubicBezTo>
                <a:cubicBezTo>
                  <a:pt x="12170" y="5219"/>
                  <a:pt x="12195" y="5177"/>
                  <a:pt x="12195" y="5110"/>
                </a:cubicBezTo>
                <a:lnTo>
                  <a:pt x="12195" y="5110"/>
                </a:lnTo>
                <a:cubicBezTo>
                  <a:pt x="12207" y="5140"/>
                  <a:pt x="12188" y="5207"/>
                  <a:pt x="12188" y="5207"/>
                </a:cubicBezTo>
                <a:cubicBezTo>
                  <a:pt x="12188" y="5207"/>
                  <a:pt x="12207" y="5171"/>
                  <a:pt x="12219" y="5128"/>
                </a:cubicBezTo>
                <a:cubicBezTo>
                  <a:pt x="12225" y="5128"/>
                  <a:pt x="12219" y="5177"/>
                  <a:pt x="12219" y="5207"/>
                </a:cubicBezTo>
                <a:cubicBezTo>
                  <a:pt x="12231" y="5189"/>
                  <a:pt x="12237" y="5134"/>
                  <a:pt x="12237" y="5134"/>
                </a:cubicBezTo>
                <a:cubicBezTo>
                  <a:pt x="12237" y="5134"/>
                  <a:pt x="12255" y="5177"/>
                  <a:pt x="12261" y="5219"/>
                </a:cubicBezTo>
                <a:cubicBezTo>
                  <a:pt x="12261" y="5207"/>
                  <a:pt x="12267" y="5177"/>
                  <a:pt x="12267" y="5140"/>
                </a:cubicBezTo>
                <a:cubicBezTo>
                  <a:pt x="12279" y="5158"/>
                  <a:pt x="12316" y="5219"/>
                  <a:pt x="12340" y="5225"/>
                </a:cubicBezTo>
                <a:cubicBezTo>
                  <a:pt x="12310" y="5207"/>
                  <a:pt x="12285" y="5116"/>
                  <a:pt x="12285" y="5116"/>
                </a:cubicBezTo>
                <a:lnTo>
                  <a:pt x="12285" y="5116"/>
                </a:lnTo>
                <a:cubicBezTo>
                  <a:pt x="12285" y="5116"/>
                  <a:pt x="12328" y="5177"/>
                  <a:pt x="12346" y="5201"/>
                </a:cubicBezTo>
                <a:cubicBezTo>
                  <a:pt x="12346" y="5201"/>
                  <a:pt x="12328" y="5146"/>
                  <a:pt x="12297" y="5110"/>
                </a:cubicBezTo>
                <a:lnTo>
                  <a:pt x="12297" y="5110"/>
                </a:lnTo>
                <a:cubicBezTo>
                  <a:pt x="12346" y="5134"/>
                  <a:pt x="12412" y="5237"/>
                  <a:pt x="12412" y="5237"/>
                </a:cubicBezTo>
                <a:cubicBezTo>
                  <a:pt x="12412" y="5237"/>
                  <a:pt x="12388" y="5177"/>
                  <a:pt x="12346" y="5134"/>
                </a:cubicBezTo>
                <a:lnTo>
                  <a:pt x="12346" y="5134"/>
                </a:lnTo>
                <a:cubicBezTo>
                  <a:pt x="12382" y="5146"/>
                  <a:pt x="12431" y="5225"/>
                  <a:pt x="12431" y="5225"/>
                </a:cubicBezTo>
                <a:cubicBezTo>
                  <a:pt x="12431" y="5225"/>
                  <a:pt x="12412" y="5177"/>
                  <a:pt x="12358" y="5128"/>
                </a:cubicBezTo>
                <a:lnTo>
                  <a:pt x="12358" y="5128"/>
                </a:lnTo>
                <a:cubicBezTo>
                  <a:pt x="12406" y="5140"/>
                  <a:pt x="12467" y="5225"/>
                  <a:pt x="12473" y="5249"/>
                </a:cubicBezTo>
                <a:cubicBezTo>
                  <a:pt x="12473" y="5237"/>
                  <a:pt x="12467" y="5189"/>
                  <a:pt x="12406" y="5128"/>
                </a:cubicBezTo>
                <a:lnTo>
                  <a:pt x="12406" y="5128"/>
                </a:lnTo>
                <a:cubicBezTo>
                  <a:pt x="12461" y="5146"/>
                  <a:pt x="12479" y="5207"/>
                  <a:pt x="12491" y="5237"/>
                </a:cubicBezTo>
                <a:cubicBezTo>
                  <a:pt x="12491" y="5219"/>
                  <a:pt x="12491" y="5201"/>
                  <a:pt x="12461" y="5146"/>
                </a:cubicBezTo>
                <a:lnTo>
                  <a:pt x="12461" y="5146"/>
                </a:lnTo>
                <a:cubicBezTo>
                  <a:pt x="12471" y="5162"/>
                  <a:pt x="12508" y="5173"/>
                  <a:pt x="12522" y="5176"/>
                </a:cubicBezTo>
                <a:lnTo>
                  <a:pt x="12522" y="5176"/>
                </a:lnTo>
                <a:cubicBezTo>
                  <a:pt x="12494" y="5169"/>
                  <a:pt x="12429" y="5109"/>
                  <a:pt x="12406" y="5098"/>
                </a:cubicBezTo>
                <a:cubicBezTo>
                  <a:pt x="12419" y="5098"/>
                  <a:pt x="12479" y="5134"/>
                  <a:pt x="12503" y="5158"/>
                </a:cubicBezTo>
                <a:cubicBezTo>
                  <a:pt x="12503" y="5158"/>
                  <a:pt x="12473" y="5104"/>
                  <a:pt x="12406" y="5074"/>
                </a:cubicBezTo>
                <a:cubicBezTo>
                  <a:pt x="12431" y="5074"/>
                  <a:pt x="12443" y="5080"/>
                  <a:pt x="12467" y="5080"/>
                </a:cubicBezTo>
                <a:cubicBezTo>
                  <a:pt x="12412" y="5050"/>
                  <a:pt x="12291" y="5013"/>
                  <a:pt x="12170" y="4995"/>
                </a:cubicBezTo>
                <a:cubicBezTo>
                  <a:pt x="12170" y="4991"/>
                  <a:pt x="12170" y="4972"/>
                  <a:pt x="12167" y="4947"/>
                </a:cubicBezTo>
                <a:lnTo>
                  <a:pt x="12164" y="4947"/>
                </a:lnTo>
                <a:cubicBezTo>
                  <a:pt x="12164" y="4922"/>
                  <a:pt x="12152" y="4910"/>
                  <a:pt x="12152" y="4886"/>
                </a:cubicBezTo>
                <a:lnTo>
                  <a:pt x="12152" y="4886"/>
                </a:lnTo>
                <a:cubicBezTo>
                  <a:pt x="12154" y="4890"/>
                  <a:pt x="12156" y="4897"/>
                  <a:pt x="12159" y="4904"/>
                </a:cubicBezTo>
                <a:lnTo>
                  <a:pt x="12159" y="4904"/>
                </a:lnTo>
                <a:cubicBezTo>
                  <a:pt x="12163" y="4906"/>
                  <a:pt x="12169" y="4924"/>
                  <a:pt x="12175" y="4945"/>
                </a:cubicBezTo>
                <a:lnTo>
                  <a:pt x="12175" y="4945"/>
                </a:lnTo>
                <a:cubicBezTo>
                  <a:pt x="12168" y="4933"/>
                  <a:pt x="12163" y="4917"/>
                  <a:pt x="12159" y="4904"/>
                </a:cubicBezTo>
                <a:lnTo>
                  <a:pt x="12159" y="4904"/>
                </a:lnTo>
                <a:cubicBezTo>
                  <a:pt x="12159" y="4904"/>
                  <a:pt x="12158" y="4904"/>
                  <a:pt x="12158" y="4904"/>
                </a:cubicBezTo>
                <a:lnTo>
                  <a:pt x="12158" y="4904"/>
                </a:lnTo>
                <a:cubicBezTo>
                  <a:pt x="12162" y="4919"/>
                  <a:pt x="12165" y="4933"/>
                  <a:pt x="12167" y="4947"/>
                </a:cubicBezTo>
                <a:lnTo>
                  <a:pt x="12176" y="4947"/>
                </a:lnTo>
                <a:cubicBezTo>
                  <a:pt x="12176" y="4946"/>
                  <a:pt x="12175" y="4945"/>
                  <a:pt x="12175" y="4945"/>
                </a:cubicBezTo>
                <a:lnTo>
                  <a:pt x="12175" y="4945"/>
                </a:lnTo>
                <a:cubicBezTo>
                  <a:pt x="12176" y="4945"/>
                  <a:pt x="12176" y="4946"/>
                  <a:pt x="12176" y="4947"/>
                </a:cubicBezTo>
                <a:lnTo>
                  <a:pt x="12176" y="4947"/>
                </a:lnTo>
                <a:cubicBezTo>
                  <a:pt x="12180" y="4959"/>
                  <a:pt x="12184" y="4972"/>
                  <a:pt x="12188" y="4983"/>
                </a:cubicBezTo>
                <a:cubicBezTo>
                  <a:pt x="12191" y="4971"/>
                  <a:pt x="12188" y="4955"/>
                  <a:pt x="12184" y="4941"/>
                </a:cubicBezTo>
                <a:lnTo>
                  <a:pt x="12184" y="4941"/>
                </a:lnTo>
                <a:cubicBezTo>
                  <a:pt x="12186" y="4945"/>
                  <a:pt x="12187" y="4949"/>
                  <a:pt x="12188" y="4953"/>
                </a:cubicBezTo>
                <a:lnTo>
                  <a:pt x="12207" y="4953"/>
                </a:lnTo>
                <a:cubicBezTo>
                  <a:pt x="12206" y="4951"/>
                  <a:pt x="12206" y="4950"/>
                  <a:pt x="12206" y="4949"/>
                </a:cubicBezTo>
                <a:lnTo>
                  <a:pt x="12206" y="4949"/>
                </a:lnTo>
                <a:cubicBezTo>
                  <a:pt x="12213" y="4958"/>
                  <a:pt x="12220" y="4968"/>
                  <a:pt x="12225" y="4977"/>
                </a:cubicBezTo>
                <a:cubicBezTo>
                  <a:pt x="12225" y="4972"/>
                  <a:pt x="12224" y="4963"/>
                  <a:pt x="12220" y="4953"/>
                </a:cubicBezTo>
                <a:lnTo>
                  <a:pt x="12219" y="4953"/>
                </a:lnTo>
                <a:cubicBezTo>
                  <a:pt x="12219" y="4951"/>
                  <a:pt x="12219" y="4949"/>
                  <a:pt x="12219" y="4947"/>
                </a:cubicBezTo>
                <a:lnTo>
                  <a:pt x="12219" y="4947"/>
                </a:lnTo>
                <a:cubicBezTo>
                  <a:pt x="12219" y="4949"/>
                  <a:pt x="12220" y="4951"/>
                  <a:pt x="12220" y="4953"/>
                </a:cubicBezTo>
                <a:lnTo>
                  <a:pt x="12231" y="4953"/>
                </a:lnTo>
                <a:cubicBezTo>
                  <a:pt x="12231" y="4950"/>
                  <a:pt x="12230" y="4941"/>
                  <a:pt x="12228" y="4930"/>
                </a:cubicBezTo>
                <a:lnTo>
                  <a:pt x="12228" y="4930"/>
                </a:lnTo>
                <a:cubicBezTo>
                  <a:pt x="12246" y="4940"/>
                  <a:pt x="12268" y="4950"/>
                  <a:pt x="12280" y="4952"/>
                </a:cubicBezTo>
                <a:lnTo>
                  <a:pt x="12280" y="4952"/>
                </a:lnTo>
                <a:cubicBezTo>
                  <a:pt x="12264" y="4949"/>
                  <a:pt x="12242" y="4931"/>
                  <a:pt x="12224" y="4915"/>
                </a:cubicBezTo>
                <a:lnTo>
                  <a:pt x="12224" y="4915"/>
                </a:lnTo>
                <a:cubicBezTo>
                  <a:pt x="12226" y="4920"/>
                  <a:pt x="12227" y="4925"/>
                  <a:pt x="12228" y="4930"/>
                </a:cubicBezTo>
                <a:lnTo>
                  <a:pt x="12228" y="4930"/>
                </a:lnTo>
                <a:cubicBezTo>
                  <a:pt x="12222" y="4927"/>
                  <a:pt x="12217" y="4923"/>
                  <a:pt x="12212" y="4920"/>
                </a:cubicBezTo>
                <a:lnTo>
                  <a:pt x="12212" y="4920"/>
                </a:lnTo>
                <a:cubicBezTo>
                  <a:pt x="12215" y="4930"/>
                  <a:pt x="12218" y="4938"/>
                  <a:pt x="12219" y="4947"/>
                </a:cubicBezTo>
                <a:lnTo>
                  <a:pt x="12219" y="4947"/>
                </a:lnTo>
                <a:cubicBezTo>
                  <a:pt x="12214" y="4935"/>
                  <a:pt x="12207" y="4921"/>
                  <a:pt x="12197" y="4907"/>
                </a:cubicBezTo>
                <a:lnTo>
                  <a:pt x="12197" y="4907"/>
                </a:lnTo>
                <a:cubicBezTo>
                  <a:pt x="12200" y="4911"/>
                  <a:pt x="12206" y="4916"/>
                  <a:pt x="12212" y="4920"/>
                </a:cubicBezTo>
                <a:lnTo>
                  <a:pt x="12212" y="4920"/>
                </a:lnTo>
                <a:cubicBezTo>
                  <a:pt x="12210" y="4913"/>
                  <a:pt x="12207" y="4905"/>
                  <a:pt x="12203" y="4895"/>
                </a:cubicBezTo>
                <a:lnTo>
                  <a:pt x="12203" y="4895"/>
                </a:lnTo>
                <a:cubicBezTo>
                  <a:pt x="12209" y="4901"/>
                  <a:pt x="12216" y="4908"/>
                  <a:pt x="12224" y="4915"/>
                </a:cubicBezTo>
                <a:lnTo>
                  <a:pt x="12224" y="4915"/>
                </a:lnTo>
                <a:cubicBezTo>
                  <a:pt x="12223" y="4910"/>
                  <a:pt x="12221" y="4904"/>
                  <a:pt x="12218" y="4899"/>
                </a:cubicBezTo>
                <a:lnTo>
                  <a:pt x="12218" y="4899"/>
                </a:lnTo>
                <a:cubicBezTo>
                  <a:pt x="12240" y="4911"/>
                  <a:pt x="12271" y="4927"/>
                  <a:pt x="12285" y="4934"/>
                </a:cubicBezTo>
                <a:cubicBezTo>
                  <a:pt x="12285" y="4934"/>
                  <a:pt x="12249" y="4898"/>
                  <a:pt x="12201" y="4868"/>
                </a:cubicBezTo>
                <a:cubicBezTo>
                  <a:pt x="12255" y="4868"/>
                  <a:pt x="12358" y="4934"/>
                  <a:pt x="12358" y="4934"/>
                </a:cubicBezTo>
                <a:cubicBezTo>
                  <a:pt x="12358" y="4934"/>
                  <a:pt x="12316" y="4898"/>
                  <a:pt x="12255" y="4868"/>
                </a:cubicBezTo>
                <a:cubicBezTo>
                  <a:pt x="12297" y="4868"/>
                  <a:pt x="12376" y="4916"/>
                  <a:pt x="12376" y="4916"/>
                </a:cubicBezTo>
                <a:cubicBezTo>
                  <a:pt x="12376" y="4916"/>
                  <a:pt x="12340" y="4874"/>
                  <a:pt x="12267" y="4856"/>
                </a:cubicBezTo>
                <a:cubicBezTo>
                  <a:pt x="12272" y="4854"/>
                  <a:pt x="12278" y="4854"/>
                  <a:pt x="12284" y="4854"/>
                </a:cubicBezTo>
                <a:cubicBezTo>
                  <a:pt x="12334" y="4854"/>
                  <a:pt x="12409" y="4895"/>
                  <a:pt x="12431" y="4916"/>
                </a:cubicBezTo>
                <a:cubicBezTo>
                  <a:pt x="12419" y="4904"/>
                  <a:pt x="12400" y="4868"/>
                  <a:pt x="12316" y="4832"/>
                </a:cubicBezTo>
                <a:cubicBezTo>
                  <a:pt x="12376" y="4832"/>
                  <a:pt x="12419" y="4868"/>
                  <a:pt x="12443" y="4892"/>
                </a:cubicBezTo>
                <a:cubicBezTo>
                  <a:pt x="12437" y="4868"/>
                  <a:pt x="12431" y="4856"/>
                  <a:pt x="12376" y="4826"/>
                </a:cubicBezTo>
                <a:lnTo>
                  <a:pt x="12376" y="4826"/>
                </a:lnTo>
                <a:cubicBezTo>
                  <a:pt x="12381" y="4828"/>
                  <a:pt x="12391" y="4829"/>
                  <a:pt x="12402" y="4829"/>
                </a:cubicBezTo>
                <a:cubicBezTo>
                  <a:pt x="12422" y="4829"/>
                  <a:pt x="12445" y="4825"/>
                  <a:pt x="12449" y="4813"/>
                </a:cubicBezTo>
                <a:lnTo>
                  <a:pt x="12449" y="4813"/>
                </a:lnTo>
                <a:cubicBezTo>
                  <a:pt x="12445" y="4816"/>
                  <a:pt x="12438" y="4817"/>
                  <a:pt x="12430" y="4817"/>
                </a:cubicBezTo>
                <a:cubicBezTo>
                  <a:pt x="12394" y="4817"/>
                  <a:pt x="12324" y="4800"/>
                  <a:pt x="12310" y="4795"/>
                </a:cubicBezTo>
                <a:cubicBezTo>
                  <a:pt x="12322" y="4795"/>
                  <a:pt x="12388" y="4795"/>
                  <a:pt x="12419" y="4807"/>
                </a:cubicBezTo>
                <a:cubicBezTo>
                  <a:pt x="12419" y="4807"/>
                  <a:pt x="12377" y="4776"/>
                  <a:pt x="12309" y="4776"/>
                </a:cubicBezTo>
                <a:cubicBezTo>
                  <a:pt x="12303" y="4776"/>
                  <a:pt x="12297" y="4777"/>
                  <a:pt x="12291" y="4777"/>
                </a:cubicBezTo>
                <a:cubicBezTo>
                  <a:pt x="12316" y="4771"/>
                  <a:pt x="12328" y="4765"/>
                  <a:pt x="12352" y="4765"/>
                </a:cubicBezTo>
                <a:cubicBezTo>
                  <a:pt x="12285" y="4765"/>
                  <a:pt x="12146" y="4783"/>
                  <a:pt x="12025" y="4832"/>
                </a:cubicBezTo>
                <a:cubicBezTo>
                  <a:pt x="12019" y="4813"/>
                  <a:pt x="11995" y="4783"/>
                  <a:pt x="11952" y="4753"/>
                </a:cubicBezTo>
                <a:cubicBezTo>
                  <a:pt x="11983" y="4753"/>
                  <a:pt x="12037" y="4807"/>
                  <a:pt x="12037" y="4807"/>
                </a:cubicBezTo>
                <a:cubicBezTo>
                  <a:pt x="12037" y="4807"/>
                  <a:pt x="12007" y="4771"/>
                  <a:pt x="11977" y="4741"/>
                </a:cubicBezTo>
                <a:lnTo>
                  <a:pt x="11977" y="4741"/>
                </a:lnTo>
                <a:cubicBezTo>
                  <a:pt x="11977" y="4741"/>
                  <a:pt x="11982" y="4744"/>
                  <a:pt x="11991" y="4749"/>
                </a:cubicBezTo>
                <a:lnTo>
                  <a:pt x="11991" y="4749"/>
                </a:lnTo>
                <a:lnTo>
                  <a:pt x="11989" y="4747"/>
                </a:lnTo>
                <a:lnTo>
                  <a:pt x="11989" y="4747"/>
                </a:lnTo>
                <a:cubicBezTo>
                  <a:pt x="11989" y="4747"/>
                  <a:pt x="11990" y="4748"/>
                  <a:pt x="11991" y="4749"/>
                </a:cubicBezTo>
                <a:lnTo>
                  <a:pt x="11991" y="4749"/>
                </a:lnTo>
                <a:cubicBezTo>
                  <a:pt x="12005" y="4757"/>
                  <a:pt x="12028" y="4769"/>
                  <a:pt x="12043" y="4777"/>
                </a:cubicBezTo>
                <a:cubicBezTo>
                  <a:pt x="12025" y="4747"/>
                  <a:pt x="11983" y="4723"/>
                  <a:pt x="11983" y="4723"/>
                </a:cubicBezTo>
                <a:lnTo>
                  <a:pt x="11983" y="4723"/>
                </a:lnTo>
                <a:cubicBezTo>
                  <a:pt x="11983" y="4723"/>
                  <a:pt x="12025" y="4735"/>
                  <a:pt x="12067" y="4747"/>
                </a:cubicBezTo>
                <a:cubicBezTo>
                  <a:pt x="12067" y="4741"/>
                  <a:pt x="12037" y="4723"/>
                  <a:pt x="12007" y="4710"/>
                </a:cubicBezTo>
                <a:cubicBezTo>
                  <a:pt x="12025" y="4710"/>
                  <a:pt x="12086" y="4710"/>
                  <a:pt x="12104" y="4686"/>
                </a:cubicBezTo>
                <a:lnTo>
                  <a:pt x="12104" y="4686"/>
                </a:lnTo>
                <a:cubicBezTo>
                  <a:pt x="12095" y="4691"/>
                  <a:pt x="12083" y="4693"/>
                  <a:pt x="12070" y="4693"/>
                </a:cubicBezTo>
                <a:cubicBezTo>
                  <a:pt x="12034" y="4693"/>
                  <a:pt x="11989" y="4680"/>
                  <a:pt x="11989" y="4680"/>
                </a:cubicBezTo>
                <a:cubicBezTo>
                  <a:pt x="11989" y="4680"/>
                  <a:pt x="12067" y="4674"/>
                  <a:pt x="12086" y="4674"/>
                </a:cubicBezTo>
                <a:cubicBezTo>
                  <a:pt x="12086" y="4674"/>
                  <a:pt x="12050" y="4661"/>
                  <a:pt x="12005" y="4661"/>
                </a:cubicBezTo>
                <a:cubicBezTo>
                  <a:pt x="11998" y="4661"/>
                  <a:pt x="11990" y="4661"/>
                  <a:pt x="11983" y="4662"/>
                </a:cubicBezTo>
                <a:cubicBezTo>
                  <a:pt x="12019" y="4632"/>
                  <a:pt x="12146" y="4626"/>
                  <a:pt x="12146" y="4626"/>
                </a:cubicBezTo>
                <a:cubicBezTo>
                  <a:pt x="12146" y="4626"/>
                  <a:pt x="12131" y="4624"/>
                  <a:pt x="12108" y="4624"/>
                </a:cubicBezTo>
                <a:cubicBezTo>
                  <a:pt x="12084" y="4624"/>
                  <a:pt x="12052" y="4626"/>
                  <a:pt x="12019" y="4632"/>
                </a:cubicBezTo>
                <a:cubicBezTo>
                  <a:pt x="12049" y="4614"/>
                  <a:pt x="12140" y="4601"/>
                  <a:pt x="12140" y="4601"/>
                </a:cubicBezTo>
                <a:cubicBezTo>
                  <a:pt x="12140" y="4601"/>
                  <a:pt x="12134" y="4601"/>
                  <a:pt x="12123" y="4601"/>
                </a:cubicBezTo>
                <a:cubicBezTo>
                  <a:pt x="12102" y="4601"/>
                  <a:pt x="12063" y="4604"/>
                  <a:pt x="12019" y="4620"/>
                </a:cubicBezTo>
                <a:cubicBezTo>
                  <a:pt x="12055" y="4583"/>
                  <a:pt x="12158" y="4571"/>
                  <a:pt x="12188" y="4571"/>
                </a:cubicBezTo>
                <a:cubicBezTo>
                  <a:pt x="12181" y="4568"/>
                  <a:pt x="12163" y="4562"/>
                  <a:pt x="12130" y="4562"/>
                </a:cubicBezTo>
                <a:cubicBezTo>
                  <a:pt x="12109" y="4562"/>
                  <a:pt x="12082" y="4564"/>
                  <a:pt x="12049" y="4571"/>
                </a:cubicBezTo>
                <a:cubicBezTo>
                  <a:pt x="12079" y="4553"/>
                  <a:pt x="12113" y="4545"/>
                  <a:pt x="12144" y="4545"/>
                </a:cubicBezTo>
                <a:cubicBezTo>
                  <a:pt x="12163" y="4545"/>
                  <a:pt x="12180" y="4548"/>
                  <a:pt x="12195" y="4553"/>
                </a:cubicBezTo>
                <a:cubicBezTo>
                  <a:pt x="12181" y="4539"/>
                  <a:pt x="12167" y="4533"/>
                  <a:pt x="12138" y="4533"/>
                </a:cubicBezTo>
                <a:cubicBezTo>
                  <a:pt x="12129" y="4533"/>
                  <a:pt x="12117" y="4533"/>
                  <a:pt x="12104" y="4535"/>
                </a:cubicBezTo>
                <a:cubicBezTo>
                  <a:pt x="12116" y="4529"/>
                  <a:pt x="12158" y="4499"/>
                  <a:pt x="12164" y="4493"/>
                </a:cubicBezTo>
                <a:lnTo>
                  <a:pt x="12164" y="4493"/>
                </a:lnTo>
                <a:cubicBezTo>
                  <a:pt x="12148" y="4503"/>
                  <a:pt x="12072" y="4534"/>
                  <a:pt x="12044" y="4553"/>
                </a:cubicBezTo>
                <a:lnTo>
                  <a:pt x="12044" y="4553"/>
                </a:lnTo>
                <a:cubicBezTo>
                  <a:pt x="12062" y="4540"/>
                  <a:pt x="12109" y="4509"/>
                  <a:pt x="12134" y="4499"/>
                </a:cubicBezTo>
                <a:lnTo>
                  <a:pt x="12134" y="4499"/>
                </a:lnTo>
                <a:cubicBezTo>
                  <a:pt x="12134" y="4499"/>
                  <a:pt x="12073" y="4499"/>
                  <a:pt x="12013" y="4553"/>
                </a:cubicBezTo>
                <a:cubicBezTo>
                  <a:pt x="12019" y="4535"/>
                  <a:pt x="12037" y="4523"/>
                  <a:pt x="12049" y="4499"/>
                </a:cubicBezTo>
                <a:lnTo>
                  <a:pt x="12049" y="4499"/>
                </a:lnTo>
                <a:cubicBezTo>
                  <a:pt x="11995" y="4529"/>
                  <a:pt x="11904" y="4626"/>
                  <a:pt x="11837" y="4723"/>
                </a:cubicBezTo>
                <a:cubicBezTo>
                  <a:pt x="11831" y="4595"/>
                  <a:pt x="11795" y="4450"/>
                  <a:pt x="11765" y="4390"/>
                </a:cubicBezTo>
                <a:lnTo>
                  <a:pt x="11765" y="4390"/>
                </a:lnTo>
                <a:cubicBezTo>
                  <a:pt x="11765" y="4414"/>
                  <a:pt x="11771" y="4432"/>
                  <a:pt x="11771" y="4450"/>
                </a:cubicBezTo>
                <a:cubicBezTo>
                  <a:pt x="11747" y="4384"/>
                  <a:pt x="11692" y="4347"/>
                  <a:pt x="11692" y="4347"/>
                </a:cubicBezTo>
                <a:lnTo>
                  <a:pt x="11692" y="4347"/>
                </a:lnTo>
                <a:cubicBezTo>
                  <a:pt x="11716" y="4371"/>
                  <a:pt x="11747" y="4432"/>
                  <a:pt x="11753" y="4444"/>
                </a:cubicBezTo>
                <a:cubicBezTo>
                  <a:pt x="11740" y="4420"/>
                  <a:pt x="11680" y="4347"/>
                  <a:pt x="11680" y="4323"/>
                </a:cubicBezTo>
                <a:lnTo>
                  <a:pt x="11680" y="4323"/>
                </a:lnTo>
                <a:cubicBezTo>
                  <a:pt x="11675" y="4337"/>
                  <a:pt x="11685" y="4366"/>
                  <a:pt x="11699" y="4381"/>
                </a:cubicBezTo>
                <a:lnTo>
                  <a:pt x="11699" y="4381"/>
                </a:lnTo>
                <a:cubicBezTo>
                  <a:pt x="11659" y="4353"/>
                  <a:pt x="11642" y="4353"/>
                  <a:pt x="11625" y="4353"/>
                </a:cubicBezTo>
                <a:cubicBezTo>
                  <a:pt x="11656" y="4359"/>
                  <a:pt x="11710" y="4390"/>
                  <a:pt x="11740" y="4444"/>
                </a:cubicBezTo>
                <a:cubicBezTo>
                  <a:pt x="11680" y="4384"/>
                  <a:pt x="11625" y="4377"/>
                  <a:pt x="11619" y="4377"/>
                </a:cubicBezTo>
                <a:cubicBezTo>
                  <a:pt x="11644" y="4384"/>
                  <a:pt x="11722" y="4450"/>
                  <a:pt x="11740" y="4499"/>
                </a:cubicBezTo>
                <a:cubicBezTo>
                  <a:pt x="11692" y="4438"/>
                  <a:pt x="11644" y="4420"/>
                  <a:pt x="11644" y="4420"/>
                </a:cubicBezTo>
                <a:lnTo>
                  <a:pt x="11644" y="4420"/>
                </a:lnTo>
                <a:cubicBezTo>
                  <a:pt x="11644" y="4420"/>
                  <a:pt x="11710" y="4474"/>
                  <a:pt x="11734" y="4511"/>
                </a:cubicBezTo>
                <a:cubicBezTo>
                  <a:pt x="11686" y="4468"/>
                  <a:pt x="11625" y="4444"/>
                  <a:pt x="11625" y="4444"/>
                </a:cubicBezTo>
                <a:lnTo>
                  <a:pt x="11625" y="4444"/>
                </a:lnTo>
                <a:cubicBezTo>
                  <a:pt x="11625" y="4444"/>
                  <a:pt x="11734" y="4523"/>
                  <a:pt x="11753" y="4565"/>
                </a:cubicBezTo>
                <a:cubicBezTo>
                  <a:pt x="11716" y="4535"/>
                  <a:pt x="11662" y="4523"/>
                  <a:pt x="11662" y="4523"/>
                </a:cubicBezTo>
                <a:lnTo>
                  <a:pt x="11662" y="4523"/>
                </a:lnTo>
                <a:cubicBezTo>
                  <a:pt x="11686" y="4535"/>
                  <a:pt x="11747" y="4583"/>
                  <a:pt x="11747" y="4583"/>
                </a:cubicBezTo>
                <a:cubicBezTo>
                  <a:pt x="11747" y="4583"/>
                  <a:pt x="11662" y="4559"/>
                  <a:pt x="11650" y="4529"/>
                </a:cubicBezTo>
                <a:lnTo>
                  <a:pt x="11650" y="4529"/>
                </a:lnTo>
                <a:cubicBezTo>
                  <a:pt x="11650" y="4553"/>
                  <a:pt x="11710" y="4589"/>
                  <a:pt x="11722" y="4595"/>
                </a:cubicBezTo>
                <a:cubicBezTo>
                  <a:pt x="11710" y="4593"/>
                  <a:pt x="11699" y="4593"/>
                  <a:pt x="11689" y="4593"/>
                </a:cubicBezTo>
                <a:cubicBezTo>
                  <a:pt x="11668" y="4593"/>
                  <a:pt x="11654" y="4595"/>
                  <a:pt x="11650" y="4595"/>
                </a:cubicBezTo>
                <a:cubicBezTo>
                  <a:pt x="11686" y="4601"/>
                  <a:pt x="11734" y="4620"/>
                  <a:pt x="11734" y="4620"/>
                </a:cubicBezTo>
                <a:cubicBezTo>
                  <a:pt x="11734" y="4620"/>
                  <a:pt x="11680" y="4620"/>
                  <a:pt x="11656" y="4632"/>
                </a:cubicBezTo>
                <a:cubicBezTo>
                  <a:pt x="11676" y="4632"/>
                  <a:pt x="11704" y="4629"/>
                  <a:pt x="11723" y="4629"/>
                </a:cubicBezTo>
                <a:cubicBezTo>
                  <a:pt x="11732" y="4629"/>
                  <a:pt x="11738" y="4630"/>
                  <a:pt x="11740" y="4632"/>
                </a:cubicBezTo>
                <a:cubicBezTo>
                  <a:pt x="11726" y="4635"/>
                  <a:pt x="11712" y="4639"/>
                  <a:pt x="11700" y="4643"/>
                </a:cubicBezTo>
                <a:lnTo>
                  <a:pt x="11700" y="4643"/>
                </a:lnTo>
                <a:cubicBezTo>
                  <a:pt x="11734" y="4638"/>
                  <a:pt x="11795" y="4638"/>
                  <a:pt x="11795" y="4638"/>
                </a:cubicBezTo>
                <a:lnTo>
                  <a:pt x="11795" y="4638"/>
                </a:lnTo>
                <a:cubicBezTo>
                  <a:pt x="11795" y="4638"/>
                  <a:pt x="11769" y="4648"/>
                  <a:pt x="11741" y="4653"/>
                </a:cubicBezTo>
                <a:lnTo>
                  <a:pt x="11741" y="4653"/>
                </a:lnTo>
                <a:cubicBezTo>
                  <a:pt x="11733" y="4651"/>
                  <a:pt x="11723" y="4651"/>
                  <a:pt x="11714" y="4651"/>
                </a:cubicBezTo>
                <a:cubicBezTo>
                  <a:pt x="11710" y="4651"/>
                  <a:pt x="11706" y="4651"/>
                  <a:pt x="11703" y="4651"/>
                </a:cubicBezTo>
                <a:lnTo>
                  <a:pt x="11703" y="4651"/>
                </a:lnTo>
                <a:lnTo>
                  <a:pt x="11710" y="4656"/>
                </a:lnTo>
                <a:cubicBezTo>
                  <a:pt x="11720" y="4656"/>
                  <a:pt x="11731" y="4655"/>
                  <a:pt x="11741" y="4653"/>
                </a:cubicBezTo>
                <a:lnTo>
                  <a:pt x="11741" y="4653"/>
                </a:lnTo>
                <a:cubicBezTo>
                  <a:pt x="11745" y="4654"/>
                  <a:pt x="11749" y="4655"/>
                  <a:pt x="11753" y="4656"/>
                </a:cubicBezTo>
                <a:cubicBezTo>
                  <a:pt x="11692" y="4656"/>
                  <a:pt x="11656" y="4674"/>
                  <a:pt x="11650" y="4680"/>
                </a:cubicBezTo>
                <a:cubicBezTo>
                  <a:pt x="11565" y="4583"/>
                  <a:pt x="11462" y="4493"/>
                  <a:pt x="11401" y="4462"/>
                </a:cubicBezTo>
                <a:lnTo>
                  <a:pt x="11401" y="4462"/>
                </a:lnTo>
                <a:lnTo>
                  <a:pt x="11444" y="4505"/>
                </a:lnTo>
                <a:cubicBezTo>
                  <a:pt x="11397" y="4472"/>
                  <a:pt x="11350" y="4468"/>
                  <a:pt x="11331" y="4468"/>
                </a:cubicBezTo>
                <a:cubicBezTo>
                  <a:pt x="11326" y="4468"/>
                  <a:pt x="11323" y="4468"/>
                  <a:pt x="11323" y="4468"/>
                </a:cubicBezTo>
                <a:cubicBezTo>
                  <a:pt x="11359" y="4474"/>
                  <a:pt x="11420" y="4505"/>
                  <a:pt x="11432" y="4511"/>
                </a:cubicBezTo>
                <a:cubicBezTo>
                  <a:pt x="11407" y="4505"/>
                  <a:pt x="11311" y="4474"/>
                  <a:pt x="11292" y="4462"/>
                </a:cubicBezTo>
                <a:lnTo>
                  <a:pt x="11292" y="4462"/>
                </a:lnTo>
                <a:cubicBezTo>
                  <a:pt x="11298" y="4474"/>
                  <a:pt x="11341" y="4499"/>
                  <a:pt x="11353" y="4505"/>
                </a:cubicBezTo>
                <a:cubicBezTo>
                  <a:pt x="11292" y="4505"/>
                  <a:pt x="11280" y="4511"/>
                  <a:pt x="11262" y="4529"/>
                </a:cubicBezTo>
                <a:cubicBezTo>
                  <a:pt x="11280" y="4525"/>
                  <a:pt x="11307" y="4518"/>
                  <a:pt x="11337" y="4518"/>
                </a:cubicBezTo>
                <a:cubicBezTo>
                  <a:pt x="11360" y="4518"/>
                  <a:pt x="11384" y="4522"/>
                  <a:pt x="11407" y="4535"/>
                </a:cubicBezTo>
                <a:cubicBezTo>
                  <a:pt x="11386" y="4532"/>
                  <a:pt x="11368" y="4531"/>
                  <a:pt x="11353" y="4531"/>
                </a:cubicBezTo>
                <a:cubicBezTo>
                  <a:pt x="11301" y="4531"/>
                  <a:pt x="11278" y="4544"/>
                  <a:pt x="11268" y="4553"/>
                </a:cubicBezTo>
                <a:cubicBezTo>
                  <a:pt x="11276" y="4550"/>
                  <a:pt x="11289" y="4548"/>
                  <a:pt x="11304" y="4548"/>
                </a:cubicBezTo>
                <a:cubicBezTo>
                  <a:pt x="11347" y="4548"/>
                  <a:pt x="11411" y="4561"/>
                  <a:pt x="11438" y="4583"/>
                </a:cubicBezTo>
                <a:cubicBezTo>
                  <a:pt x="11391" y="4572"/>
                  <a:pt x="11356" y="4570"/>
                  <a:pt x="11337" y="4570"/>
                </a:cubicBezTo>
                <a:cubicBezTo>
                  <a:pt x="11323" y="4570"/>
                  <a:pt x="11317" y="4571"/>
                  <a:pt x="11317" y="4571"/>
                </a:cubicBezTo>
                <a:cubicBezTo>
                  <a:pt x="11317" y="4571"/>
                  <a:pt x="11407" y="4571"/>
                  <a:pt x="11438" y="4595"/>
                </a:cubicBezTo>
                <a:cubicBezTo>
                  <a:pt x="11424" y="4594"/>
                  <a:pt x="11411" y="4594"/>
                  <a:pt x="11399" y="4594"/>
                </a:cubicBezTo>
                <a:cubicBezTo>
                  <a:pt x="11349" y="4594"/>
                  <a:pt x="11311" y="4601"/>
                  <a:pt x="11311" y="4601"/>
                </a:cubicBezTo>
                <a:cubicBezTo>
                  <a:pt x="11311" y="4601"/>
                  <a:pt x="11438" y="4601"/>
                  <a:pt x="11480" y="4626"/>
                </a:cubicBezTo>
                <a:cubicBezTo>
                  <a:pt x="11432" y="4626"/>
                  <a:pt x="11383" y="4644"/>
                  <a:pt x="11383" y="4644"/>
                </a:cubicBezTo>
                <a:lnTo>
                  <a:pt x="11492" y="4644"/>
                </a:lnTo>
                <a:cubicBezTo>
                  <a:pt x="11492" y="4644"/>
                  <a:pt x="11442" y="4662"/>
                  <a:pt x="11405" y="4662"/>
                </a:cubicBezTo>
                <a:cubicBezTo>
                  <a:pt x="11394" y="4662"/>
                  <a:pt x="11384" y="4660"/>
                  <a:pt x="11377" y="4656"/>
                </a:cubicBezTo>
                <a:lnTo>
                  <a:pt x="11377" y="4656"/>
                </a:lnTo>
                <a:cubicBezTo>
                  <a:pt x="11384" y="4666"/>
                  <a:pt x="11409" y="4670"/>
                  <a:pt x="11433" y="4670"/>
                </a:cubicBezTo>
                <a:cubicBezTo>
                  <a:pt x="11452" y="4670"/>
                  <a:pt x="11470" y="4668"/>
                  <a:pt x="11479" y="4663"/>
                </a:cubicBezTo>
                <a:lnTo>
                  <a:pt x="11479" y="4663"/>
                </a:lnTo>
                <a:cubicBezTo>
                  <a:pt x="11449" y="4681"/>
                  <a:pt x="11420" y="4705"/>
                  <a:pt x="11420" y="4710"/>
                </a:cubicBezTo>
                <a:cubicBezTo>
                  <a:pt x="11450" y="4692"/>
                  <a:pt x="11504" y="4680"/>
                  <a:pt x="11504" y="4680"/>
                </a:cubicBezTo>
                <a:lnTo>
                  <a:pt x="11504" y="4680"/>
                </a:lnTo>
                <a:cubicBezTo>
                  <a:pt x="11504" y="4680"/>
                  <a:pt x="11462" y="4710"/>
                  <a:pt x="11450" y="4741"/>
                </a:cubicBezTo>
                <a:cubicBezTo>
                  <a:pt x="11472" y="4724"/>
                  <a:pt x="11505" y="4692"/>
                  <a:pt x="11519" y="4692"/>
                </a:cubicBezTo>
                <a:cubicBezTo>
                  <a:pt x="11521" y="4692"/>
                  <a:pt x="11522" y="4692"/>
                  <a:pt x="11522" y="4692"/>
                </a:cubicBezTo>
                <a:cubicBezTo>
                  <a:pt x="11522" y="4693"/>
                  <a:pt x="11521" y="4694"/>
                  <a:pt x="11520" y="4695"/>
                </a:cubicBezTo>
                <a:lnTo>
                  <a:pt x="11520" y="4695"/>
                </a:lnTo>
                <a:cubicBezTo>
                  <a:pt x="11534" y="4682"/>
                  <a:pt x="11554" y="4668"/>
                  <a:pt x="11571" y="4668"/>
                </a:cubicBezTo>
                <a:cubicBezTo>
                  <a:pt x="11541" y="4686"/>
                  <a:pt x="11529" y="4710"/>
                  <a:pt x="11510" y="4729"/>
                </a:cubicBezTo>
                <a:cubicBezTo>
                  <a:pt x="11505" y="4729"/>
                  <a:pt x="11504" y="4718"/>
                  <a:pt x="11499" y="4717"/>
                </a:cubicBezTo>
                <a:lnTo>
                  <a:pt x="11499" y="4717"/>
                </a:lnTo>
                <a:cubicBezTo>
                  <a:pt x="11481" y="4738"/>
                  <a:pt x="11468" y="4756"/>
                  <a:pt x="11468" y="4765"/>
                </a:cubicBezTo>
                <a:cubicBezTo>
                  <a:pt x="11353" y="4717"/>
                  <a:pt x="11232" y="4686"/>
                  <a:pt x="11171" y="4686"/>
                </a:cubicBezTo>
                <a:cubicBezTo>
                  <a:pt x="11196" y="4692"/>
                  <a:pt x="11208" y="4704"/>
                  <a:pt x="11232" y="4710"/>
                </a:cubicBezTo>
                <a:cubicBezTo>
                  <a:pt x="11219" y="4707"/>
                  <a:pt x="11207" y="4706"/>
                  <a:pt x="11195" y="4706"/>
                </a:cubicBezTo>
                <a:cubicBezTo>
                  <a:pt x="11142" y="4706"/>
                  <a:pt x="11105" y="4735"/>
                  <a:pt x="11105" y="4735"/>
                </a:cubicBezTo>
                <a:cubicBezTo>
                  <a:pt x="11135" y="4723"/>
                  <a:pt x="11202" y="4723"/>
                  <a:pt x="11220" y="4723"/>
                </a:cubicBezTo>
                <a:cubicBezTo>
                  <a:pt x="11200" y="4723"/>
                  <a:pt x="11127" y="4738"/>
                  <a:pt x="11092" y="4738"/>
                </a:cubicBezTo>
                <a:cubicBezTo>
                  <a:pt x="11086" y="4738"/>
                  <a:pt x="11081" y="4738"/>
                  <a:pt x="11078" y="4736"/>
                </a:cubicBezTo>
                <a:lnTo>
                  <a:pt x="11078" y="4736"/>
                </a:lnTo>
                <a:cubicBezTo>
                  <a:pt x="11086" y="4740"/>
                  <a:pt x="11110" y="4743"/>
                  <a:pt x="11128" y="4743"/>
                </a:cubicBezTo>
                <a:cubicBezTo>
                  <a:pt x="11136" y="4743"/>
                  <a:pt x="11144" y="4743"/>
                  <a:pt x="11147" y="4741"/>
                </a:cubicBezTo>
                <a:lnTo>
                  <a:pt x="11147" y="4741"/>
                </a:lnTo>
                <a:cubicBezTo>
                  <a:pt x="11099" y="4765"/>
                  <a:pt x="11087" y="4777"/>
                  <a:pt x="11074" y="4801"/>
                </a:cubicBezTo>
                <a:cubicBezTo>
                  <a:pt x="11097" y="4779"/>
                  <a:pt x="11140" y="4746"/>
                  <a:pt x="11189" y="4746"/>
                </a:cubicBezTo>
                <a:cubicBezTo>
                  <a:pt x="11193" y="4746"/>
                  <a:pt x="11198" y="4746"/>
                  <a:pt x="11202" y="4747"/>
                </a:cubicBezTo>
                <a:cubicBezTo>
                  <a:pt x="11117" y="4777"/>
                  <a:pt x="11087" y="4813"/>
                  <a:pt x="11081" y="4826"/>
                </a:cubicBezTo>
                <a:cubicBezTo>
                  <a:pt x="11102" y="4810"/>
                  <a:pt x="11174" y="4775"/>
                  <a:pt x="11220" y="4775"/>
                </a:cubicBezTo>
                <a:cubicBezTo>
                  <a:pt x="11227" y="4775"/>
                  <a:pt x="11233" y="4776"/>
                  <a:pt x="11238" y="4777"/>
                </a:cubicBezTo>
                <a:cubicBezTo>
                  <a:pt x="11165" y="4795"/>
                  <a:pt x="11129" y="4832"/>
                  <a:pt x="11129" y="4832"/>
                </a:cubicBezTo>
                <a:cubicBezTo>
                  <a:pt x="11129" y="4832"/>
                  <a:pt x="11202" y="4795"/>
                  <a:pt x="11250" y="4795"/>
                </a:cubicBezTo>
                <a:cubicBezTo>
                  <a:pt x="11190" y="4813"/>
                  <a:pt x="11135" y="4856"/>
                  <a:pt x="11135" y="4856"/>
                </a:cubicBezTo>
                <a:cubicBezTo>
                  <a:pt x="11135" y="4856"/>
                  <a:pt x="11250" y="4801"/>
                  <a:pt x="11298" y="4801"/>
                </a:cubicBezTo>
                <a:cubicBezTo>
                  <a:pt x="11256" y="4826"/>
                  <a:pt x="11220" y="4862"/>
                  <a:pt x="11220" y="4862"/>
                </a:cubicBezTo>
                <a:cubicBezTo>
                  <a:pt x="11238" y="4856"/>
                  <a:pt x="11311" y="4813"/>
                  <a:pt x="11311" y="4813"/>
                </a:cubicBezTo>
                <a:lnTo>
                  <a:pt x="11311" y="4813"/>
                </a:lnTo>
                <a:cubicBezTo>
                  <a:pt x="11311" y="4813"/>
                  <a:pt x="11250" y="4874"/>
                  <a:pt x="11208" y="4874"/>
                </a:cubicBezTo>
                <a:cubicBezTo>
                  <a:pt x="11212" y="4876"/>
                  <a:pt x="11216" y="4877"/>
                  <a:pt x="11222" y="4877"/>
                </a:cubicBezTo>
                <a:cubicBezTo>
                  <a:pt x="11250" y="4877"/>
                  <a:pt x="11295" y="4853"/>
                  <a:pt x="11311" y="4838"/>
                </a:cubicBezTo>
                <a:lnTo>
                  <a:pt x="11311" y="4838"/>
                </a:lnTo>
                <a:cubicBezTo>
                  <a:pt x="11286" y="4868"/>
                  <a:pt x="11268" y="4898"/>
                  <a:pt x="11280" y="4904"/>
                </a:cubicBezTo>
                <a:cubicBezTo>
                  <a:pt x="11298" y="4874"/>
                  <a:pt x="11341" y="4844"/>
                  <a:pt x="11341" y="4844"/>
                </a:cubicBezTo>
                <a:lnTo>
                  <a:pt x="11341" y="4844"/>
                </a:lnTo>
                <a:cubicBezTo>
                  <a:pt x="11341" y="4844"/>
                  <a:pt x="11317" y="4892"/>
                  <a:pt x="11317" y="4922"/>
                </a:cubicBezTo>
                <a:cubicBezTo>
                  <a:pt x="11329" y="4892"/>
                  <a:pt x="11347" y="4856"/>
                  <a:pt x="11353" y="4856"/>
                </a:cubicBezTo>
                <a:lnTo>
                  <a:pt x="11353" y="4856"/>
                </a:lnTo>
                <a:cubicBezTo>
                  <a:pt x="11341" y="4898"/>
                  <a:pt x="11341" y="4947"/>
                  <a:pt x="11341" y="4947"/>
                </a:cubicBezTo>
                <a:cubicBezTo>
                  <a:pt x="11341" y="4947"/>
                  <a:pt x="11353" y="4874"/>
                  <a:pt x="11383" y="4862"/>
                </a:cubicBezTo>
                <a:lnTo>
                  <a:pt x="11383" y="4862"/>
                </a:lnTo>
                <a:cubicBezTo>
                  <a:pt x="11353" y="4922"/>
                  <a:pt x="11353" y="4965"/>
                  <a:pt x="11353" y="4977"/>
                </a:cubicBezTo>
                <a:cubicBezTo>
                  <a:pt x="11353" y="4953"/>
                  <a:pt x="11401" y="4886"/>
                  <a:pt x="11401" y="4886"/>
                </a:cubicBezTo>
                <a:lnTo>
                  <a:pt x="11401" y="4886"/>
                </a:lnTo>
                <a:cubicBezTo>
                  <a:pt x="11401" y="4886"/>
                  <a:pt x="11389" y="4953"/>
                  <a:pt x="11371" y="4983"/>
                </a:cubicBezTo>
                <a:cubicBezTo>
                  <a:pt x="11377" y="4983"/>
                  <a:pt x="11420" y="4922"/>
                  <a:pt x="11420" y="4892"/>
                </a:cubicBezTo>
                <a:lnTo>
                  <a:pt x="11420" y="4892"/>
                </a:lnTo>
                <a:cubicBezTo>
                  <a:pt x="11420" y="4928"/>
                  <a:pt x="11414" y="4965"/>
                  <a:pt x="11401" y="4989"/>
                </a:cubicBezTo>
                <a:cubicBezTo>
                  <a:pt x="11262" y="5007"/>
                  <a:pt x="11111" y="5050"/>
                  <a:pt x="11050" y="5086"/>
                </a:cubicBezTo>
                <a:cubicBezTo>
                  <a:pt x="11074" y="5080"/>
                  <a:pt x="11087" y="5080"/>
                  <a:pt x="11111" y="5074"/>
                </a:cubicBezTo>
                <a:lnTo>
                  <a:pt x="11111" y="5074"/>
                </a:lnTo>
                <a:cubicBezTo>
                  <a:pt x="11044" y="5104"/>
                  <a:pt x="11014" y="5158"/>
                  <a:pt x="11014" y="5158"/>
                </a:cubicBezTo>
                <a:cubicBezTo>
                  <a:pt x="11038" y="5134"/>
                  <a:pt x="11099" y="5098"/>
                  <a:pt x="11111" y="5086"/>
                </a:cubicBezTo>
                <a:lnTo>
                  <a:pt x="11111" y="5086"/>
                </a:lnTo>
                <a:cubicBezTo>
                  <a:pt x="11099" y="5104"/>
                  <a:pt x="11014" y="5171"/>
                  <a:pt x="10990" y="5171"/>
                </a:cubicBezTo>
                <a:cubicBezTo>
                  <a:pt x="11008" y="5171"/>
                  <a:pt x="11044" y="5158"/>
                  <a:pt x="11056" y="5140"/>
                </a:cubicBezTo>
                <a:lnTo>
                  <a:pt x="11056" y="5140"/>
                </a:lnTo>
                <a:cubicBezTo>
                  <a:pt x="11026" y="5189"/>
                  <a:pt x="11026" y="5207"/>
                  <a:pt x="11026" y="5231"/>
                </a:cubicBezTo>
                <a:cubicBezTo>
                  <a:pt x="11038" y="5201"/>
                  <a:pt x="11056" y="5140"/>
                  <a:pt x="11111" y="5116"/>
                </a:cubicBezTo>
                <a:lnTo>
                  <a:pt x="11111" y="5116"/>
                </a:lnTo>
                <a:cubicBezTo>
                  <a:pt x="11050" y="5189"/>
                  <a:pt x="11050" y="5231"/>
                  <a:pt x="11050" y="5237"/>
                </a:cubicBezTo>
                <a:cubicBezTo>
                  <a:pt x="11056" y="5207"/>
                  <a:pt x="11117" y="5128"/>
                  <a:pt x="11165" y="5110"/>
                </a:cubicBezTo>
                <a:lnTo>
                  <a:pt x="11165" y="5110"/>
                </a:lnTo>
                <a:cubicBezTo>
                  <a:pt x="11111" y="5165"/>
                  <a:pt x="11099" y="5207"/>
                  <a:pt x="11099" y="5207"/>
                </a:cubicBezTo>
                <a:cubicBezTo>
                  <a:pt x="11099" y="5207"/>
                  <a:pt x="11141" y="5134"/>
                  <a:pt x="11177" y="5116"/>
                </a:cubicBezTo>
                <a:lnTo>
                  <a:pt x="11177" y="5116"/>
                </a:lnTo>
                <a:cubicBezTo>
                  <a:pt x="11141" y="5171"/>
                  <a:pt x="11117" y="5225"/>
                  <a:pt x="11117" y="5225"/>
                </a:cubicBezTo>
                <a:cubicBezTo>
                  <a:pt x="11117" y="5225"/>
                  <a:pt x="11190" y="5116"/>
                  <a:pt x="11232" y="5098"/>
                </a:cubicBezTo>
                <a:lnTo>
                  <a:pt x="11232" y="5098"/>
                </a:lnTo>
                <a:cubicBezTo>
                  <a:pt x="11202" y="5140"/>
                  <a:pt x="11196" y="5189"/>
                  <a:pt x="11196" y="5189"/>
                </a:cubicBezTo>
                <a:cubicBezTo>
                  <a:pt x="11208" y="5165"/>
                  <a:pt x="11250" y="5104"/>
                  <a:pt x="11250" y="5104"/>
                </a:cubicBezTo>
                <a:lnTo>
                  <a:pt x="11250" y="5104"/>
                </a:lnTo>
                <a:cubicBezTo>
                  <a:pt x="11250" y="5104"/>
                  <a:pt x="11226" y="5189"/>
                  <a:pt x="11202" y="5207"/>
                </a:cubicBezTo>
                <a:cubicBezTo>
                  <a:pt x="11226" y="5201"/>
                  <a:pt x="11262" y="5146"/>
                  <a:pt x="11262" y="5128"/>
                </a:cubicBezTo>
                <a:cubicBezTo>
                  <a:pt x="11262" y="5165"/>
                  <a:pt x="11262" y="5195"/>
                  <a:pt x="11268" y="5201"/>
                </a:cubicBezTo>
                <a:cubicBezTo>
                  <a:pt x="11268" y="5165"/>
                  <a:pt x="11286" y="5116"/>
                  <a:pt x="11286" y="5116"/>
                </a:cubicBezTo>
                <a:cubicBezTo>
                  <a:pt x="11286" y="5116"/>
                  <a:pt x="11292" y="5171"/>
                  <a:pt x="11311" y="5195"/>
                </a:cubicBezTo>
                <a:cubicBezTo>
                  <a:pt x="11311" y="5165"/>
                  <a:pt x="11298" y="5116"/>
                  <a:pt x="11298" y="5110"/>
                </a:cubicBezTo>
                <a:lnTo>
                  <a:pt x="11298" y="5110"/>
                </a:lnTo>
                <a:cubicBezTo>
                  <a:pt x="11311" y="5158"/>
                  <a:pt x="11329" y="5195"/>
                  <a:pt x="11329" y="5195"/>
                </a:cubicBezTo>
                <a:cubicBezTo>
                  <a:pt x="11329" y="5195"/>
                  <a:pt x="11311" y="5128"/>
                  <a:pt x="11323" y="5098"/>
                </a:cubicBezTo>
                <a:lnTo>
                  <a:pt x="11323" y="5098"/>
                </a:lnTo>
                <a:cubicBezTo>
                  <a:pt x="11329" y="5165"/>
                  <a:pt x="11353" y="5201"/>
                  <a:pt x="11359" y="5201"/>
                </a:cubicBezTo>
                <a:cubicBezTo>
                  <a:pt x="11353" y="5177"/>
                  <a:pt x="11347" y="5104"/>
                  <a:pt x="11347" y="5104"/>
                </a:cubicBezTo>
                <a:lnTo>
                  <a:pt x="11347" y="5104"/>
                </a:lnTo>
                <a:cubicBezTo>
                  <a:pt x="11347" y="5104"/>
                  <a:pt x="11377" y="5165"/>
                  <a:pt x="11371" y="5201"/>
                </a:cubicBezTo>
                <a:cubicBezTo>
                  <a:pt x="11377" y="5195"/>
                  <a:pt x="11377" y="5128"/>
                  <a:pt x="11371" y="5098"/>
                </a:cubicBezTo>
                <a:lnTo>
                  <a:pt x="11371" y="5098"/>
                </a:lnTo>
                <a:cubicBezTo>
                  <a:pt x="11383" y="5128"/>
                  <a:pt x="11401" y="5165"/>
                  <a:pt x="11407" y="5195"/>
                </a:cubicBezTo>
                <a:cubicBezTo>
                  <a:pt x="11311" y="5280"/>
                  <a:pt x="11208" y="5401"/>
                  <a:pt x="11177" y="5461"/>
                </a:cubicBezTo>
                <a:lnTo>
                  <a:pt x="11226" y="5413"/>
                </a:lnTo>
                <a:lnTo>
                  <a:pt x="11226" y="5413"/>
                </a:lnTo>
                <a:cubicBezTo>
                  <a:pt x="11214" y="5430"/>
                  <a:pt x="11207" y="5446"/>
                  <a:pt x="11201" y="5461"/>
                </a:cubicBezTo>
                <a:lnTo>
                  <a:pt x="11226" y="5461"/>
                </a:lnTo>
                <a:lnTo>
                  <a:pt x="11226" y="5467"/>
                </a:lnTo>
                <a:cubicBezTo>
                  <a:pt x="11217" y="5467"/>
                  <a:pt x="11208" y="5467"/>
                  <a:pt x="11200" y="5466"/>
                </a:cubicBezTo>
                <a:lnTo>
                  <a:pt x="11200" y="5466"/>
                </a:lnTo>
                <a:cubicBezTo>
                  <a:pt x="11197" y="5473"/>
                  <a:pt x="11195" y="5481"/>
                  <a:pt x="11193" y="5488"/>
                </a:cubicBezTo>
                <a:lnTo>
                  <a:pt x="11193" y="5488"/>
                </a:lnTo>
                <a:cubicBezTo>
                  <a:pt x="11196" y="5488"/>
                  <a:pt x="11198" y="5488"/>
                  <a:pt x="11201" y="5488"/>
                </a:cubicBezTo>
                <a:cubicBezTo>
                  <a:pt x="11214" y="5488"/>
                  <a:pt x="11225" y="5490"/>
                  <a:pt x="11232" y="5498"/>
                </a:cubicBezTo>
                <a:cubicBezTo>
                  <a:pt x="11232" y="5504"/>
                  <a:pt x="11226" y="5504"/>
                  <a:pt x="11226" y="5516"/>
                </a:cubicBezTo>
                <a:cubicBezTo>
                  <a:pt x="11213" y="5507"/>
                  <a:pt x="11204" y="5502"/>
                  <a:pt x="11191" y="5497"/>
                </a:cubicBezTo>
                <a:lnTo>
                  <a:pt x="11191" y="5497"/>
                </a:lnTo>
                <a:cubicBezTo>
                  <a:pt x="11191" y="5499"/>
                  <a:pt x="11190" y="5502"/>
                  <a:pt x="11190" y="5504"/>
                </a:cubicBezTo>
                <a:cubicBezTo>
                  <a:pt x="11180" y="5501"/>
                  <a:pt x="11168" y="5499"/>
                  <a:pt x="11155" y="5499"/>
                </a:cubicBezTo>
                <a:cubicBezTo>
                  <a:pt x="11141" y="5499"/>
                  <a:pt x="11126" y="5501"/>
                  <a:pt x="11111" y="5504"/>
                </a:cubicBezTo>
                <a:cubicBezTo>
                  <a:pt x="11129" y="5498"/>
                  <a:pt x="11141" y="5491"/>
                  <a:pt x="11159" y="5491"/>
                </a:cubicBezTo>
                <a:cubicBezTo>
                  <a:pt x="11111" y="5491"/>
                  <a:pt x="11014" y="5510"/>
                  <a:pt x="10923" y="5552"/>
                </a:cubicBezTo>
                <a:cubicBezTo>
                  <a:pt x="10923" y="5543"/>
                  <a:pt x="10911" y="5532"/>
                  <a:pt x="10895" y="5517"/>
                </a:cubicBezTo>
                <a:lnTo>
                  <a:pt x="10895" y="5517"/>
                </a:lnTo>
                <a:cubicBezTo>
                  <a:pt x="10893" y="5515"/>
                  <a:pt x="10892" y="5512"/>
                  <a:pt x="10891" y="5510"/>
                </a:cubicBezTo>
                <a:lnTo>
                  <a:pt x="10891" y="5510"/>
                </a:lnTo>
                <a:cubicBezTo>
                  <a:pt x="10891" y="5511"/>
                  <a:pt x="10892" y="5513"/>
                  <a:pt x="10892" y="5514"/>
                </a:cubicBezTo>
                <a:lnTo>
                  <a:pt x="10892" y="5514"/>
                </a:lnTo>
                <a:cubicBezTo>
                  <a:pt x="10886" y="5509"/>
                  <a:pt x="10881" y="5503"/>
                  <a:pt x="10875" y="5498"/>
                </a:cubicBezTo>
                <a:lnTo>
                  <a:pt x="10875" y="5498"/>
                </a:lnTo>
                <a:cubicBezTo>
                  <a:pt x="10875" y="5498"/>
                  <a:pt x="10881" y="5503"/>
                  <a:pt x="10890" y="5509"/>
                </a:cubicBezTo>
                <a:lnTo>
                  <a:pt x="10890" y="5509"/>
                </a:lnTo>
                <a:cubicBezTo>
                  <a:pt x="10888" y="5505"/>
                  <a:pt x="10887" y="5501"/>
                  <a:pt x="10887" y="5498"/>
                </a:cubicBezTo>
                <a:lnTo>
                  <a:pt x="10887" y="5498"/>
                </a:lnTo>
                <a:cubicBezTo>
                  <a:pt x="10888" y="5502"/>
                  <a:pt x="10890" y="5506"/>
                  <a:pt x="10891" y="5510"/>
                </a:cubicBezTo>
                <a:lnTo>
                  <a:pt x="10891" y="5510"/>
                </a:lnTo>
                <a:cubicBezTo>
                  <a:pt x="10891" y="5509"/>
                  <a:pt x="10890" y="5509"/>
                  <a:pt x="10890" y="5509"/>
                </a:cubicBezTo>
                <a:lnTo>
                  <a:pt x="10890" y="5509"/>
                </a:lnTo>
                <a:cubicBezTo>
                  <a:pt x="10891" y="5510"/>
                  <a:pt x="10891" y="5510"/>
                  <a:pt x="10891" y="5510"/>
                </a:cubicBezTo>
                <a:lnTo>
                  <a:pt x="10891" y="5510"/>
                </a:lnTo>
                <a:cubicBezTo>
                  <a:pt x="10891" y="5510"/>
                  <a:pt x="10891" y="5510"/>
                  <a:pt x="10891" y="5510"/>
                </a:cubicBezTo>
                <a:lnTo>
                  <a:pt x="10891" y="5510"/>
                </a:lnTo>
                <a:cubicBezTo>
                  <a:pt x="10901" y="5517"/>
                  <a:pt x="10916" y="5527"/>
                  <a:pt x="10929" y="5534"/>
                </a:cubicBezTo>
                <a:cubicBezTo>
                  <a:pt x="10928" y="5529"/>
                  <a:pt x="10925" y="5524"/>
                  <a:pt x="10922" y="5520"/>
                </a:cubicBezTo>
                <a:lnTo>
                  <a:pt x="10922" y="5520"/>
                </a:lnTo>
                <a:cubicBezTo>
                  <a:pt x="10921" y="5521"/>
                  <a:pt x="10919" y="5522"/>
                  <a:pt x="10917" y="5522"/>
                </a:cubicBezTo>
                <a:cubicBezTo>
                  <a:pt x="10909" y="5509"/>
                  <a:pt x="10900" y="5503"/>
                  <a:pt x="10894" y="5496"/>
                </a:cubicBezTo>
                <a:lnTo>
                  <a:pt x="10894" y="5496"/>
                </a:lnTo>
                <a:cubicBezTo>
                  <a:pt x="10902" y="5500"/>
                  <a:pt x="10914" y="5509"/>
                  <a:pt x="10922" y="5520"/>
                </a:cubicBezTo>
                <a:lnTo>
                  <a:pt x="10922" y="5520"/>
                </a:lnTo>
                <a:cubicBezTo>
                  <a:pt x="10924" y="5518"/>
                  <a:pt x="10925" y="5516"/>
                  <a:pt x="10929" y="5516"/>
                </a:cubicBezTo>
                <a:cubicBezTo>
                  <a:pt x="10921" y="5508"/>
                  <a:pt x="10908" y="5500"/>
                  <a:pt x="10899" y="5494"/>
                </a:cubicBezTo>
                <a:lnTo>
                  <a:pt x="10899" y="5494"/>
                </a:lnTo>
                <a:cubicBezTo>
                  <a:pt x="10911" y="5497"/>
                  <a:pt x="10932" y="5502"/>
                  <a:pt x="10947" y="5510"/>
                </a:cubicBezTo>
                <a:cubicBezTo>
                  <a:pt x="10947" y="5508"/>
                  <a:pt x="10945" y="5506"/>
                  <a:pt x="10942" y="5503"/>
                </a:cubicBezTo>
                <a:lnTo>
                  <a:pt x="10942" y="5503"/>
                </a:lnTo>
                <a:cubicBezTo>
                  <a:pt x="10940" y="5503"/>
                  <a:pt x="10938" y="5504"/>
                  <a:pt x="10935" y="5504"/>
                </a:cubicBezTo>
                <a:cubicBezTo>
                  <a:pt x="10931" y="5500"/>
                  <a:pt x="10927" y="5495"/>
                  <a:pt x="10923" y="5490"/>
                </a:cubicBezTo>
                <a:lnTo>
                  <a:pt x="10923" y="5490"/>
                </a:lnTo>
                <a:cubicBezTo>
                  <a:pt x="10931" y="5495"/>
                  <a:pt x="10937" y="5499"/>
                  <a:pt x="10942" y="5503"/>
                </a:cubicBezTo>
                <a:lnTo>
                  <a:pt x="10942" y="5503"/>
                </a:lnTo>
                <a:cubicBezTo>
                  <a:pt x="10948" y="5501"/>
                  <a:pt x="10949" y="5498"/>
                  <a:pt x="10953" y="5498"/>
                </a:cubicBezTo>
                <a:lnTo>
                  <a:pt x="10916" y="5474"/>
                </a:lnTo>
                <a:lnTo>
                  <a:pt x="10916" y="5474"/>
                </a:lnTo>
                <a:cubicBezTo>
                  <a:pt x="10921" y="5474"/>
                  <a:pt x="10926" y="5475"/>
                  <a:pt x="10932" y="5475"/>
                </a:cubicBezTo>
                <a:lnTo>
                  <a:pt x="10932" y="5475"/>
                </a:lnTo>
                <a:cubicBezTo>
                  <a:pt x="10925" y="5468"/>
                  <a:pt x="10916" y="5461"/>
                  <a:pt x="10905" y="5455"/>
                </a:cubicBezTo>
                <a:cubicBezTo>
                  <a:pt x="10908" y="5455"/>
                  <a:pt x="10912" y="5456"/>
                  <a:pt x="10915" y="5456"/>
                </a:cubicBezTo>
                <a:lnTo>
                  <a:pt x="10915" y="5456"/>
                </a:lnTo>
                <a:cubicBezTo>
                  <a:pt x="10902" y="5453"/>
                  <a:pt x="10893" y="5449"/>
                  <a:pt x="10893" y="5449"/>
                </a:cubicBezTo>
                <a:lnTo>
                  <a:pt x="10978" y="5449"/>
                </a:lnTo>
                <a:cubicBezTo>
                  <a:pt x="10978" y="5449"/>
                  <a:pt x="10935" y="5437"/>
                  <a:pt x="10893" y="5437"/>
                </a:cubicBezTo>
                <a:cubicBezTo>
                  <a:pt x="10929" y="5419"/>
                  <a:pt x="11026" y="5413"/>
                  <a:pt x="11026" y="5413"/>
                </a:cubicBezTo>
                <a:cubicBezTo>
                  <a:pt x="11026" y="5413"/>
                  <a:pt x="11007" y="5410"/>
                  <a:pt x="10978" y="5410"/>
                </a:cubicBezTo>
                <a:cubicBezTo>
                  <a:pt x="10964" y="5410"/>
                  <a:pt x="10947" y="5411"/>
                  <a:pt x="10929" y="5413"/>
                </a:cubicBezTo>
                <a:cubicBezTo>
                  <a:pt x="10959" y="5401"/>
                  <a:pt x="11026" y="5401"/>
                  <a:pt x="11026" y="5401"/>
                </a:cubicBezTo>
                <a:cubicBezTo>
                  <a:pt x="11026" y="5401"/>
                  <a:pt x="11014" y="5397"/>
                  <a:pt x="10993" y="5397"/>
                </a:cubicBezTo>
                <a:cubicBezTo>
                  <a:pt x="10977" y="5397"/>
                  <a:pt x="10955" y="5399"/>
                  <a:pt x="10929" y="5407"/>
                </a:cubicBezTo>
                <a:cubicBezTo>
                  <a:pt x="10952" y="5388"/>
                  <a:pt x="11007" y="5380"/>
                  <a:pt x="11037" y="5380"/>
                </a:cubicBezTo>
                <a:cubicBezTo>
                  <a:pt x="11047" y="5380"/>
                  <a:pt x="11053" y="5381"/>
                  <a:pt x="11056" y="5383"/>
                </a:cubicBezTo>
                <a:cubicBezTo>
                  <a:pt x="11052" y="5378"/>
                  <a:pt x="11037" y="5369"/>
                  <a:pt x="11006" y="5369"/>
                </a:cubicBezTo>
                <a:cubicBezTo>
                  <a:pt x="10992" y="5369"/>
                  <a:pt x="10974" y="5371"/>
                  <a:pt x="10953" y="5376"/>
                </a:cubicBezTo>
                <a:cubicBezTo>
                  <a:pt x="10972" y="5364"/>
                  <a:pt x="10993" y="5360"/>
                  <a:pt x="11013" y="5360"/>
                </a:cubicBezTo>
                <a:cubicBezTo>
                  <a:pt x="11034" y="5360"/>
                  <a:pt x="11053" y="5364"/>
                  <a:pt x="11068" y="5370"/>
                </a:cubicBezTo>
                <a:cubicBezTo>
                  <a:pt x="11050" y="5358"/>
                  <a:pt x="11038" y="5352"/>
                  <a:pt x="10990" y="5352"/>
                </a:cubicBezTo>
                <a:cubicBezTo>
                  <a:pt x="11001" y="5352"/>
                  <a:pt x="11016" y="5344"/>
                  <a:pt x="11027" y="5335"/>
                </a:cubicBezTo>
                <a:lnTo>
                  <a:pt x="11027" y="5335"/>
                </a:lnTo>
                <a:cubicBezTo>
                  <a:pt x="11000" y="5349"/>
                  <a:pt x="10949" y="5361"/>
                  <a:pt x="10935" y="5370"/>
                </a:cubicBezTo>
                <a:cubicBezTo>
                  <a:pt x="10947" y="5358"/>
                  <a:pt x="10996" y="5340"/>
                  <a:pt x="11020" y="5328"/>
                </a:cubicBezTo>
                <a:lnTo>
                  <a:pt x="11020" y="5328"/>
                </a:lnTo>
                <a:cubicBezTo>
                  <a:pt x="11020" y="5328"/>
                  <a:pt x="10978" y="5328"/>
                  <a:pt x="10923" y="5358"/>
                </a:cubicBezTo>
                <a:cubicBezTo>
                  <a:pt x="10929" y="5346"/>
                  <a:pt x="10947" y="5340"/>
                  <a:pt x="10953" y="5322"/>
                </a:cubicBezTo>
                <a:lnTo>
                  <a:pt x="10953" y="5322"/>
                </a:lnTo>
                <a:cubicBezTo>
                  <a:pt x="10917" y="5340"/>
                  <a:pt x="10864" y="5386"/>
                  <a:pt x="10809" y="5440"/>
                </a:cubicBezTo>
                <a:lnTo>
                  <a:pt x="10809" y="5440"/>
                </a:lnTo>
                <a:cubicBezTo>
                  <a:pt x="10810" y="5437"/>
                  <a:pt x="10814" y="5436"/>
                  <a:pt x="10814" y="5431"/>
                </a:cubicBezTo>
                <a:lnTo>
                  <a:pt x="10741" y="5431"/>
                </a:lnTo>
                <a:cubicBezTo>
                  <a:pt x="10741" y="5431"/>
                  <a:pt x="10776" y="5442"/>
                  <a:pt x="10806" y="5443"/>
                </a:cubicBezTo>
                <a:lnTo>
                  <a:pt x="10806" y="5443"/>
                </a:lnTo>
                <a:cubicBezTo>
                  <a:pt x="10807" y="5442"/>
                  <a:pt x="10808" y="5441"/>
                  <a:pt x="10809" y="5440"/>
                </a:cubicBezTo>
                <a:lnTo>
                  <a:pt x="10809" y="5440"/>
                </a:lnTo>
                <a:cubicBezTo>
                  <a:pt x="10808" y="5441"/>
                  <a:pt x="10808" y="5442"/>
                  <a:pt x="10808" y="5443"/>
                </a:cubicBezTo>
                <a:cubicBezTo>
                  <a:pt x="10807" y="5443"/>
                  <a:pt x="10807" y="5443"/>
                  <a:pt x="10806" y="5443"/>
                </a:cubicBezTo>
                <a:lnTo>
                  <a:pt x="10806" y="5443"/>
                </a:lnTo>
                <a:cubicBezTo>
                  <a:pt x="10802" y="5447"/>
                  <a:pt x="10798" y="5451"/>
                  <a:pt x="10794" y="5455"/>
                </a:cubicBezTo>
                <a:lnTo>
                  <a:pt x="10794" y="5455"/>
                </a:lnTo>
                <a:cubicBezTo>
                  <a:pt x="10771" y="5455"/>
                  <a:pt x="10746" y="5454"/>
                  <a:pt x="10735" y="5443"/>
                </a:cubicBezTo>
                <a:lnTo>
                  <a:pt x="10735" y="5443"/>
                </a:lnTo>
                <a:cubicBezTo>
                  <a:pt x="10737" y="5445"/>
                  <a:pt x="10738" y="5447"/>
                  <a:pt x="10740" y="5448"/>
                </a:cubicBezTo>
                <a:lnTo>
                  <a:pt x="10740" y="5448"/>
                </a:lnTo>
                <a:cubicBezTo>
                  <a:pt x="10740" y="5449"/>
                  <a:pt x="10741" y="5449"/>
                  <a:pt x="10741" y="5449"/>
                </a:cubicBezTo>
                <a:lnTo>
                  <a:pt x="10741" y="5449"/>
                </a:lnTo>
                <a:cubicBezTo>
                  <a:pt x="10753" y="5461"/>
                  <a:pt x="10772" y="5462"/>
                  <a:pt x="10783" y="5467"/>
                </a:cubicBezTo>
                <a:lnTo>
                  <a:pt x="10783" y="5467"/>
                </a:lnTo>
                <a:cubicBezTo>
                  <a:pt x="10786" y="5463"/>
                  <a:pt x="10790" y="5459"/>
                  <a:pt x="10794" y="5455"/>
                </a:cubicBezTo>
                <a:lnTo>
                  <a:pt x="10794" y="5455"/>
                </a:lnTo>
                <a:cubicBezTo>
                  <a:pt x="10797" y="5455"/>
                  <a:pt x="10799" y="5455"/>
                  <a:pt x="10802" y="5455"/>
                </a:cubicBezTo>
                <a:cubicBezTo>
                  <a:pt x="10796" y="5461"/>
                  <a:pt x="10796" y="5467"/>
                  <a:pt x="10784" y="5467"/>
                </a:cubicBezTo>
                <a:cubicBezTo>
                  <a:pt x="10783" y="5467"/>
                  <a:pt x="10783" y="5467"/>
                  <a:pt x="10783" y="5467"/>
                </a:cubicBezTo>
                <a:lnTo>
                  <a:pt x="10783" y="5467"/>
                </a:lnTo>
                <a:cubicBezTo>
                  <a:pt x="10773" y="5476"/>
                  <a:pt x="10764" y="5486"/>
                  <a:pt x="10755" y="5496"/>
                </a:cubicBezTo>
                <a:lnTo>
                  <a:pt x="10755" y="5496"/>
                </a:lnTo>
                <a:cubicBezTo>
                  <a:pt x="10753" y="5496"/>
                  <a:pt x="10752" y="5496"/>
                  <a:pt x="10751" y="5495"/>
                </a:cubicBezTo>
                <a:lnTo>
                  <a:pt x="10751" y="5495"/>
                </a:lnTo>
                <a:cubicBezTo>
                  <a:pt x="10752" y="5496"/>
                  <a:pt x="10753" y="5497"/>
                  <a:pt x="10753" y="5497"/>
                </a:cubicBezTo>
                <a:lnTo>
                  <a:pt x="10753" y="5497"/>
                </a:lnTo>
                <a:cubicBezTo>
                  <a:pt x="10754" y="5497"/>
                  <a:pt x="10754" y="5497"/>
                  <a:pt x="10754" y="5497"/>
                </a:cubicBezTo>
                <a:lnTo>
                  <a:pt x="10754" y="5497"/>
                </a:lnTo>
                <a:cubicBezTo>
                  <a:pt x="10754" y="5497"/>
                  <a:pt x="10754" y="5497"/>
                  <a:pt x="10755" y="5496"/>
                </a:cubicBezTo>
                <a:lnTo>
                  <a:pt x="10755" y="5496"/>
                </a:lnTo>
                <a:cubicBezTo>
                  <a:pt x="10759" y="5497"/>
                  <a:pt x="10762" y="5498"/>
                  <a:pt x="10766" y="5498"/>
                </a:cubicBezTo>
                <a:cubicBezTo>
                  <a:pt x="10761" y="5498"/>
                  <a:pt x="10757" y="5498"/>
                  <a:pt x="10754" y="5497"/>
                </a:cubicBezTo>
                <a:lnTo>
                  <a:pt x="10754" y="5497"/>
                </a:lnTo>
                <a:cubicBezTo>
                  <a:pt x="10754" y="5497"/>
                  <a:pt x="10754" y="5498"/>
                  <a:pt x="10754" y="5498"/>
                </a:cubicBezTo>
                <a:cubicBezTo>
                  <a:pt x="10754" y="5498"/>
                  <a:pt x="10754" y="5497"/>
                  <a:pt x="10753" y="5497"/>
                </a:cubicBezTo>
                <a:lnTo>
                  <a:pt x="10753" y="5497"/>
                </a:lnTo>
                <a:cubicBezTo>
                  <a:pt x="10744" y="5497"/>
                  <a:pt x="10737" y="5496"/>
                  <a:pt x="10723" y="5491"/>
                </a:cubicBezTo>
                <a:cubicBezTo>
                  <a:pt x="10734" y="5491"/>
                  <a:pt x="10743" y="5494"/>
                  <a:pt x="10751" y="5495"/>
                </a:cubicBezTo>
                <a:lnTo>
                  <a:pt x="10751" y="5495"/>
                </a:lnTo>
                <a:cubicBezTo>
                  <a:pt x="10741" y="5489"/>
                  <a:pt x="10713" y="5479"/>
                  <a:pt x="10675" y="5473"/>
                </a:cubicBezTo>
                <a:cubicBezTo>
                  <a:pt x="10681" y="5469"/>
                  <a:pt x="10691" y="5468"/>
                  <a:pt x="10702" y="5468"/>
                </a:cubicBezTo>
                <a:cubicBezTo>
                  <a:pt x="10723" y="5468"/>
                  <a:pt x="10748" y="5473"/>
                  <a:pt x="10748" y="5473"/>
                </a:cubicBezTo>
                <a:cubicBezTo>
                  <a:pt x="10748" y="5473"/>
                  <a:pt x="10717" y="5461"/>
                  <a:pt x="10681" y="5449"/>
                </a:cubicBezTo>
                <a:lnTo>
                  <a:pt x="10741" y="5449"/>
                </a:lnTo>
                <a:cubicBezTo>
                  <a:pt x="10740" y="5449"/>
                  <a:pt x="10740" y="5449"/>
                  <a:pt x="10740" y="5448"/>
                </a:cubicBezTo>
                <a:lnTo>
                  <a:pt x="10740" y="5448"/>
                </a:lnTo>
                <a:cubicBezTo>
                  <a:pt x="10715" y="5437"/>
                  <a:pt x="10681" y="5437"/>
                  <a:pt x="10681" y="5437"/>
                </a:cubicBezTo>
                <a:cubicBezTo>
                  <a:pt x="10681" y="5437"/>
                  <a:pt x="10717" y="5419"/>
                  <a:pt x="10748" y="5419"/>
                </a:cubicBezTo>
                <a:cubicBezTo>
                  <a:pt x="10748" y="5419"/>
                  <a:pt x="10734" y="5416"/>
                  <a:pt x="10716" y="5416"/>
                </a:cubicBezTo>
                <a:cubicBezTo>
                  <a:pt x="10707" y="5416"/>
                  <a:pt x="10697" y="5417"/>
                  <a:pt x="10687" y="5419"/>
                </a:cubicBezTo>
                <a:cubicBezTo>
                  <a:pt x="10705" y="5413"/>
                  <a:pt x="10748" y="5383"/>
                  <a:pt x="10748" y="5370"/>
                </a:cubicBezTo>
                <a:lnTo>
                  <a:pt x="10748" y="5370"/>
                </a:lnTo>
                <a:cubicBezTo>
                  <a:pt x="10735" y="5389"/>
                  <a:pt x="10663" y="5413"/>
                  <a:pt x="10663" y="5413"/>
                </a:cubicBezTo>
                <a:cubicBezTo>
                  <a:pt x="10663" y="5413"/>
                  <a:pt x="10705" y="5381"/>
                  <a:pt x="10730" y="5372"/>
                </a:cubicBezTo>
                <a:lnTo>
                  <a:pt x="10730" y="5372"/>
                </a:lnTo>
                <a:cubicBezTo>
                  <a:pt x="10718" y="5376"/>
                  <a:pt x="10685" y="5388"/>
                  <a:pt x="10657" y="5407"/>
                </a:cubicBezTo>
                <a:cubicBezTo>
                  <a:pt x="10675" y="5370"/>
                  <a:pt x="10754" y="5310"/>
                  <a:pt x="10754" y="5310"/>
                </a:cubicBezTo>
                <a:lnTo>
                  <a:pt x="10754" y="5310"/>
                </a:lnTo>
                <a:cubicBezTo>
                  <a:pt x="10754" y="5310"/>
                  <a:pt x="10711" y="5328"/>
                  <a:pt x="10675" y="5358"/>
                </a:cubicBezTo>
                <a:cubicBezTo>
                  <a:pt x="10687" y="5328"/>
                  <a:pt x="10741" y="5292"/>
                  <a:pt x="10741" y="5292"/>
                </a:cubicBezTo>
                <a:lnTo>
                  <a:pt x="10741" y="5292"/>
                </a:lnTo>
                <a:cubicBezTo>
                  <a:pt x="10741" y="5292"/>
                  <a:pt x="10705" y="5310"/>
                  <a:pt x="10663" y="5352"/>
                </a:cubicBezTo>
                <a:cubicBezTo>
                  <a:pt x="10675" y="5316"/>
                  <a:pt x="10741" y="5267"/>
                  <a:pt x="10754" y="5255"/>
                </a:cubicBezTo>
                <a:cubicBezTo>
                  <a:pt x="10748" y="5255"/>
                  <a:pt x="10711" y="5261"/>
                  <a:pt x="10657" y="5310"/>
                </a:cubicBezTo>
                <a:cubicBezTo>
                  <a:pt x="10681" y="5267"/>
                  <a:pt x="10717" y="5249"/>
                  <a:pt x="10748" y="5237"/>
                </a:cubicBezTo>
                <a:cubicBezTo>
                  <a:pt x="10735" y="5237"/>
                  <a:pt x="10717" y="5237"/>
                  <a:pt x="10681" y="5267"/>
                </a:cubicBezTo>
                <a:cubicBezTo>
                  <a:pt x="10687" y="5262"/>
                  <a:pt x="10702" y="5231"/>
                  <a:pt x="10705" y="5221"/>
                </a:cubicBezTo>
                <a:lnTo>
                  <a:pt x="10705" y="5221"/>
                </a:lnTo>
                <a:cubicBezTo>
                  <a:pt x="10700" y="5237"/>
                  <a:pt x="10650" y="5299"/>
                  <a:pt x="10645" y="5316"/>
                </a:cubicBezTo>
                <a:cubicBezTo>
                  <a:pt x="10645" y="5298"/>
                  <a:pt x="10675" y="5255"/>
                  <a:pt x="10687" y="5237"/>
                </a:cubicBezTo>
                <a:lnTo>
                  <a:pt x="10687" y="5237"/>
                </a:lnTo>
                <a:cubicBezTo>
                  <a:pt x="10687" y="5237"/>
                  <a:pt x="10645" y="5261"/>
                  <a:pt x="10626" y="5322"/>
                </a:cubicBezTo>
                <a:cubicBezTo>
                  <a:pt x="10626" y="5310"/>
                  <a:pt x="10632" y="5292"/>
                  <a:pt x="10632" y="5267"/>
                </a:cubicBezTo>
                <a:lnTo>
                  <a:pt x="10632" y="5267"/>
                </a:lnTo>
                <a:cubicBezTo>
                  <a:pt x="10614" y="5316"/>
                  <a:pt x="10584" y="5437"/>
                  <a:pt x="10572" y="5534"/>
                </a:cubicBezTo>
                <a:cubicBezTo>
                  <a:pt x="10570" y="5531"/>
                  <a:pt x="10569" y="5529"/>
                  <a:pt x="10567" y="5527"/>
                </a:cubicBezTo>
                <a:lnTo>
                  <a:pt x="10567" y="5527"/>
                </a:lnTo>
                <a:cubicBezTo>
                  <a:pt x="10555" y="5538"/>
                  <a:pt x="10541" y="5554"/>
                  <a:pt x="10536" y="5564"/>
                </a:cubicBezTo>
                <a:cubicBezTo>
                  <a:pt x="10530" y="5564"/>
                  <a:pt x="10524" y="5558"/>
                  <a:pt x="10511" y="5558"/>
                </a:cubicBezTo>
                <a:cubicBezTo>
                  <a:pt x="10527" y="5553"/>
                  <a:pt x="10553" y="5538"/>
                  <a:pt x="10567" y="5526"/>
                </a:cubicBezTo>
                <a:lnTo>
                  <a:pt x="10567" y="5526"/>
                </a:lnTo>
                <a:cubicBezTo>
                  <a:pt x="10563" y="5521"/>
                  <a:pt x="10559" y="5515"/>
                  <a:pt x="10555" y="5510"/>
                </a:cubicBezTo>
                <a:lnTo>
                  <a:pt x="10555" y="5510"/>
                </a:lnTo>
                <a:cubicBezTo>
                  <a:pt x="10546" y="5519"/>
                  <a:pt x="10527" y="5539"/>
                  <a:pt x="10505" y="5552"/>
                </a:cubicBezTo>
                <a:cubicBezTo>
                  <a:pt x="10499" y="5552"/>
                  <a:pt x="10499" y="5552"/>
                  <a:pt x="10487" y="5546"/>
                </a:cubicBezTo>
                <a:cubicBezTo>
                  <a:pt x="10501" y="5536"/>
                  <a:pt x="10538" y="5516"/>
                  <a:pt x="10553" y="5507"/>
                </a:cubicBezTo>
                <a:lnTo>
                  <a:pt x="10553" y="5507"/>
                </a:lnTo>
                <a:cubicBezTo>
                  <a:pt x="10554" y="5508"/>
                  <a:pt x="10554" y="5509"/>
                  <a:pt x="10555" y="5510"/>
                </a:cubicBezTo>
                <a:lnTo>
                  <a:pt x="10555" y="5510"/>
                </a:lnTo>
                <a:cubicBezTo>
                  <a:pt x="10558" y="5506"/>
                  <a:pt x="10560" y="5504"/>
                  <a:pt x="10560" y="5504"/>
                </a:cubicBezTo>
                <a:lnTo>
                  <a:pt x="10560" y="5504"/>
                </a:lnTo>
                <a:cubicBezTo>
                  <a:pt x="10560" y="5504"/>
                  <a:pt x="10557" y="5505"/>
                  <a:pt x="10553" y="5507"/>
                </a:cubicBezTo>
                <a:lnTo>
                  <a:pt x="10553" y="5507"/>
                </a:lnTo>
                <a:cubicBezTo>
                  <a:pt x="10505" y="5443"/>
                  <a:pt x="10440" y="5380"/>
                  <a:pt x="10408" y="5358"/>
                </a:cubicBezTo>
                <a:lnTo>
                  <a:pt x="10408" y="5358"/>
                </a:lnTo>
                <a:cubicBezTo>
                  <a:pt x="10415" y="5376"/>
                  <a:pt x="10433" y="5383"/>
                  <a:pt x="10439" y="5401"/>
                </a:cubicBezTo>
                <a:cubicBezTo>
                  <a:pt x="10390" y="5358"/>
                  <a:pt x="10348" y="5358"/>
                  <a:pt x="10348" y="5358"/>
                </a:cubicBezTo>
                <a:lnTo>
                  <a:pt x="10348" y="5358"/>
                </a:lnTo>
                <a:cubicBezTo>
                  <a:pt x="10372" y="5370"/>
                  <a:pt x="10421" y="5401"/>
                  <a:pt x="10433" y="5407"/>
                </a:cubicBezTo>
                <a:cubicBezTo>
                  <a:pt x="10415" y="5401"/>
                  <a:pt x="10342" y="5370"/>
                  <a:pt x="10330" y="5352"/>
                </a:cubicBezTo>
                <a:lnTo>
                  <a:pt x="10330" y="5352"/>
                </a:lnTo>
                <a:cubicBezTo>
                  <a:pt x="10330" y="5358"/>
                  <a:pt x="10360" y="5383"/>
                  <a:pt x="10378" y="5389"/>
                </a:cubicBezTo>
                <a:cubicBezTo>
                  <a:pt x="10365" y="5387"/>
                  <a:pt x="10355" y="5386"/>
                  <a:pt x="10346" y="5386"/>
                </a:cubicBezTo>
                <a:cubicBezTo>
                  <a:pt x="10323" y="5386"/>
                  <a:pt x="10313" y="5392"/>
                  <a:pt x="10300" y="5401"/>
                </a:cubicBezTo>
                <a:cubicBezTo>
                  <a:pt x="10310" y="5396"/>
                  <a:pt x="10325" y="5393"/>
                  <a:pt x="10342" y="5393"/>
                </a:cubicBezTo>
                <a:cubicBezTo>
                  <a:pt x="10366" y="5393"/>
                  <a:pt x="10393" y="5399"/>
                  <a:pt x="10415" y="5413"/>
                </a:cubicBezTo>
                <a:cubicBezTo>
                  <a:pt x="10386" y="5408"/>
                  <a:pt x="10364" y="5406"/>
                  <a:pt x="10346" y="5406"/>
                </a:cubicBezTo>
                <a:cubicBezTo>
                  <a:pt x="10322" y="5406"/>
                  <a:pt x="10306" y="5409"/>
                  <a:pt x="10300" y="5413"/>
                </a:cubicBezTo>
                <a:cubicBezTo>
                  <a:pt x="10324" y="5413"/>
                  <a:pt x="10402" y="5419"/>
                  <a:pt x="10433" y="5449"/>
                </a:cubicBezTo>
                <a:cubicBezTo>
                  <a:pt x="10400" y="5438"/>
                  <a:pt x="10369" y="5436"/>
                  <a:pt x="10350" y="5436"/>
                </a:cubicBezTo>
                <a:cubicBezTo>
                  <a:pt x="10338" y="5436"/>
                  <a:pt x="10330" y="5437"/>
                  <a:pt x="10330" y="5437"/>
                </a:cubicBezTo>
                <a:cubicBezTo>
                  <a:pt x="10330" y="5437"/>
                  <a:pt x="10402" y="5443"/>
                  <a:pt x="10433" y="5467"/>
                </a:cubicBezTo>
                <a:cubicBezTo>
                  <a:pt x="10378" y="5461"/>
                  <a:pt x="10330" y="5461"/>
                  <a:pt x="10330" y="5461"/>
                </a:cubicBezTo>
                <a:lnTo>
                  <a:pt x="10330" y="5461"/>
                </a:lnTo>
                <a:cubicBezTo>
                  <a:pt x="10330" y="5461"/>
                  <a:pt x="10433" y="5467"/>
                  <a:pt x="10469" y="5491"/>
                </a:cubicBezTo>
                <a:cubicBezTo>
                  <a:pt x="10460" y="5488"/>
                  <a:pt x="10450" y="5487"/>
                  <a:pt x="10440" y="5487"/>
                </a:cubicBezTo>
                <a:cubicBezTo>
                  <a:pt x="10412" y="5487"/>
                  <a:pt x="10384" y="5498"/>
                  <a:pt x="10384" y="5498"/>
                </a:cubicBezTo>
                <a:cubicBezTo>
                  <a:pt x="10408" y="5498"/>
                  <a:pt x="10469" y="5504"/>
                  <a:pt x="10469" y="5504"/>
                </a:cubicBezTo>
                <a:cubicBezTo>
                  <a:pt x="10469" y="5504"/>
                  <a:pt x="10439" y="5512"/>
                  <a:pt x="10413" y="5512"/>
                </a:cubicBezTo>
                <a:cubicBezTo>
                  <a:pt x="10399" y="5512"/>
                  <a:pt x="10386" y="5510"/>
                  <a:pt x="10378" y="5504"/>
                </a:cubicBezTo>
                <a:lnTo>
                  <a:pt x="10378" y="5504"/>
                </a:lnTo>
                <a:cubicBezTo>
                  <a:pt x="10384" y="5522"/>
                  <a:pt x="10439" y="5522"/>
                  <a:pt x="10463" y="5522"/>
                </a:cubicBezTo>
                <a:cubicBezTo>
                  <a:pt x="10443" y="5530"/>
                  <a:pt x="10429" y="5540"/>
                  <a:pt x="10419" y="5546"/>
                </a:cubicBezTo>
                <a:lnTo>
                  <a:pt x="10419" y="5546"/>
                </a:lnTo>
                <a:cubicBezTo>
                  <a:pt x="10447" y="5534"/>
                  <a:pt x="10475" y="5534"/>
                  <a:pt x="10475" y="5534"/>
                </a:cubicBezTo>
                <a:lnTo>
                  <a:pt x="10475" y="5534"/>
                </a:lnTo>
                <a:cubicBezTo>
                  <a:pt x="10475" y="5534"/>
                  <a:pt x="10439" y="5558"/>
                  <a:pt x="10433" y="5582"/>
                </a:cubicBezTo>
                <a:cubicBezTo>
                  <a:pt x="10447" y="5568"/>
                  <a:pt x="10470" y="5549"/>
                  <a:pt x="10478" y="5549"/>
                </a:cubicBezTo>
                <a:cubicBezTo>
                  <a:pt x="10480" y="5549"/>
                  <a:pt x="10481" y="5550"/>
                  <a:pt x="10481" y="5552"/>
                </a:cubicBezTo>
                <a:cubicBezTo>
                  <a:pt x="10451" y="5570"/>
                  <a:pt x="10439" y="5600"/>
                  <a:pt x="10439" y="5600"/>
                </a:cubicBezTo>
                <a:cubicBezTo>
                  <a:pt x="10439" y="5600"/>
                  <a:pt x="10475" y="5564"/>
                  <a:pt x="10505" y="5564"/>
                </a:cubicBezTo>
                <a:cubicBezTo>
                  <a:pt x="10469" y="5588"/>
                  <a:pt x="10445" y="5619"/>
                  <a:pt x="10445" y="5625"/>
                </a:cubicBezTo>
                <a:lnTo>
                  <a:pt x="10445" y="5673"/>
                </a:lnTo>
                <a:lnTo>
                  <a:pt x="10433" y="5673"/>
                </a:lnTo>
                <a:cubicBezTo>
                  <a:pt x="10439" y="5655"/>
                  <a:pt x="10445" y="5637"/>
                  <a:pt x="10445" y="5625"/>
                </a:cubicBezTo>
                <a:cubicBezTo>
                  <a:pt x="10441" y="5623"/>
                  <a:pt x="10437" y="5622"/>
                  <a:pt x="10433" y="5621"/>
                </a:cubicBezTo>
                <a:lnTo>
                  <a:pt x="10433" y="5621"/>
                </a:lnTo>
                <a:cubicBezTo>
                  <a:pt x="10432" y="5628"/>
                  <a:pt x="10431" y="5653"/>
                  <a:pt x="10421" y="5673"/>
                </a:cubicBezTo>
                <a:lnTo>
                  <a:pt x="10408" y="5673"/>
                </a:lnTo>
                <a:cubicBezTo>
                  <a:pt x="10414" y="5653"/>
                  <a:pt x="10427" y="5628"/>
                  <a:pt x="10432" y="5621"/>
                </a:cubicBezTo>
                <a:lnTo>
                  <a:pt x="10432" y="5621"/>
                </a:lnTo>
                <a:cubicBezTo>
                  <a:pt x="10432" y="5621"/>
                  <a:pt x="10432" y="5621"/>
                  <a:pt x="10433" y="5621"/>
                </a:cubicBezTo>
                <a:lnTo>
                  <a:pt x="10433" y="5621"/>
                </a:lnTo>
                <a:cubicBezTo>
                  <a:pt x="10433" y="5619"/>
                  <a:pt x="10433" y="5619"/>
                  <a:pt x="10433" y="5619"/>
                </a:cubicBezTo>
                <a:lnTo>
                  <a:pt x="10433" y="5619"/>
                </a:lnTo>
                <a:cubicBezTo>
                  <a:pt x="10433" y="5619"/>
                  <a:pt x="10432" y="5619"/>
                  <a:pt x="10432" y="5621"/>
                </a:cubicBezTo>
                <a:lnTo>
                  <a:pt x="10432" y="5621"/>
                </a:lnTo>
                <a:cubicBezTo>
                  <a:pt x="10426" y="5619"/>
                  <a:pt x="10420" y="5617"/>
                  <a:pt x="10414" y="5615"/>
                </a:cubicBezTo>
                <a:lnTo>
                  <a:pt x="10414" y="5615"/>
                </a:lnTo>
                <a:cubicBezTo>
                  <a:pt x="10408" y="5644"/>
                  <a:pt x="10402" y="5667"/>
                  <a:pt x="10402" y="5679"/>
                </a:cubicBezTo>
                <a:lnTo>
                  <a:pt x="10384" y="5679"/>
                </a:lnTo>
                <a:cubicBezTo>
                  <a:pt x="10384" y="5673"/>
                  <a:pt x="10390" y="5629"/>
                  <a:pt x="10411" y="5615"/>
                </a:cubicBezTo>
                <a:lnTo>
                  <a:pt x="10411" y="5615"/>
                </a:lnTo>
                <a:cubicBezTo>
                  <a:pt x="10412" y="5615"/>
                  <a:pt x="10413" y="5615"/>
                  <a:pt x="10414" y="5615"/>
                </a:cubicBezTo>
                <a:lnTo>
                  <a:pt x="10414" y="5615"/>
                </a:lnTo>
                <a:cubicBezTo>
                  <a:pt x="10414" y="5614"/>
                  <a:pt x="10414" y="5614"/>
                  <a:pt x="10415" y="5613"/>
                </a:cubicBezTo>
                <a:lnTo>
                  <a:pt x="10415" y="5613"/>
                </a:lnTo>
                <a:cubicBezTo>
                  <a:pt x="10413" y="5613"/>
                  <a:pt x="10412" y="5614"/>
                  <a:pt x="10411" y="5615"/>
                </a:cubicBezTo>
                <a:lnTo>
                  <a:pt x="10411" y="5615"/>
                </a:lnTo>
                <a:cubicBezTo>
                  <a:pt x="10324" y="5589"/>
                  <a:pt x="10233" y="5570"/>
                  <a:pt x="10191" y="5570"/>
                </a:cubicBezTo>
                <a:cubicBezTo>
                  <a:pt x="10203" y="5582"/>
                  <a:pt x="10221" y="5582"/>
                  <a:pt x="10233" y="5588"/>
                </a:cubicBezTo>
                <a:cubicBezTo>
                  <a:pt x="10227" y="5588"/>
                  <a:pt x="10222" y="5588"/>
                  <a:pt x="10217" y="5588"/>
                </a:cubicBezTo>
                <a:cubicBezTo>
                  <a:pt x="10166" y="5588"/>
                  <a:pt x="10136" y="5613"/>
                  <a:pt x="10136" y="5613"/>
                </a:cubicBezTo>
                <a:cubicBezTo>
                  <a:pt x="10154" y="5604"/>
                  <a:pt x="10191" y="5598"/>
                  <a:pt x="10212" y="5598"/>
                </a:cubicBezTo>
                <a:cubicBezTo>
                  <a:pt x="10220" y="5598"/>
                  <a:pt x="10225" y="5599"/>
                  <a:pt x="10227" y="5600"/>
                </a:cubicBezTo>
                <a:cubicBezTo>
                  <a:pt x="10211" y="5600"/>
                  <a:pt x="10147" y="5620"/>
                  <a:pt x="10120" y="5620"/>
                </a:cubicBezTo>
                <a:cubicBezTo>
                  <a:pt x="10117" y="5620"/>
                  <a:pt x="10114" y="5619"/>
                  <a:pt x="10112" y="5619"/>
                </a:cubicBezTo>
                <a:lnTo>
                  <a:pt x="10112" y="5619"/>
                </a:lnTo>
                <a:cubicBezTo>
                  <a:pt x="10115" y="5622"/>
                  <a:pt x="10127" y="5623"/>
                  <a:pt x="10140" y="5623"/>
                </a:cubicBezTo>
                <a:cubicBezTo>
                  <a:pt x="10153" y="5623"/>
                  <a:pt x="10166" y="5622"/>
                  <a:pt x="10172" y="5619"/>
                </a:cubicBezTo>
                <a:lnTo>
                  <a:pt x="10172" y="5619"/>
                </a:lnTo>
                <a:cubicBezTo>
                  <a:pt x="10136" y="5643"/>
                  <a:pt x="10130" y="5655"/>
                  <a:pt x="10118" y="5673"/>
                </a:cubicBezTo>
                <a:cubicBezTo>
                  <a:pt x="10136" y="5649"/>
                  <a:pt x="10172" y="5619"/>
                  <a:pt x="10221" y="5619"/>
                </a:cubicBezTo>
                <a:cubicBezTo>
                  <a:pt x="10175" y="5638"/>
                  <a:pt x="10153" y="5657"/>
                  <a:pt x="10142" y="5668"/>
                </a:cubicBezTo>
                <a:lnTo>
                  <a:pt x="10142" y="5668"/>
                </a:lnTo>
                <a:cubicBezTo>
                  <a:pt x="10166" y="5651"/>
                  <a:pt x="10217" y="5630"/>
                  <a:pt x="10248" y="5630"/>
                </a:cubicBezTo>
                <a:cubicBezTo>
                  <a:pt x="10251" y="5630"/>
                  <a:pt x="10254" y="5630"/>
                  <a:pt x="10257" y="5631"/>
                </a:cubicBezTo>
                <a:cubicBezTo>
                  <a:pt x="10203" y="5649"/>
                  <a:pt x="10172" y="5679"/>
                  <a:pt x="10172" y="5679"/>
                </a:cubicBezTo>
                <a:cubicBezTo>
                  <a:pt x="10172" y="5679"/>
                  <a:pt x="10233" y="5643"/>
                  <a:pt x="10263" y="5643"/>
                </a:cubicBezTo>
                <a:cubicBezTo>
                  <a:pt x="10221" y="5661"/>
                  <a:pt x="10178" y="5691"/>
                  <a:pt x="10178" y="5691"/>
                </a:cubicBezTo>
                <a:cubicBezTo>
                  <a:pt x="10178" y="5691"/>
                  <a:pt x="10269" y="5643"/>
                  <a:pt x="10312" y="5643"/>
                </a:cubicBezTo>
                <a:cubicBezTo>
                  <a:pt x="10269" y="5661"/>
                  <a:pt x="10251" y="5691"/>
                  <a:pt x="10251" y="5691"/>
                </a:cubicBezTo>
                <a:cubicBezTo>
                  <a:pt x="10263" y="5685"/>
                  <a:pt x="10318" y="5655"/>
                  <a:pt x="10318" y="5655"/>
                </a:cubicBezTo>
                <a:lnTo>
                  <a:pt x="10318" y="5655"/>
                </a:lnTo>
                <a:cubicBezTo>
                  <a:pt x="10318" y="5655"/>
                  <a:pt x="10269" y="5709"/>
                  <a:pt x="10251" y="5709"/>
                </a:cubicBezTo>
                <a:cubicBezTo>
                  <a:pt x="10252" y="5710"/>
                  <a:pt x="10254" y="5710"/>
                  <a:pt x="10255" y="5710"/>
                </a:cubicBezTo>
                <a:cubicBezTo>
                  <a:pt x="10272" y="5710"/>
                  <a:pt x="10313" y="5685"/>
                  <a:pt x="10324" y="5679"/>
                </a:cubicBezTo>
                <a:lnTo>
                  <a:pt x="10324" y="5679"/>
                </a:lnTo>
                <a:cubicBezTo>
                  <a:pt x="10312" y="5703"/>
                  <a:pt x="10300" y="5734"/>
                  <a:pt x="10300" y="5734"/>
                </a:cubicBezTo>
                <a:cubicBezTo>
                  <a:pt x="10318" y="5709"/>
                  <a:pt x="10348" y="5679"/>
                  <a:pt x="10348" y="5679"/>
                </a:cubicBezTo>
                <a:lnTo>
                  <a:pt x="10348" y="5679"/>
                </a:lnTo>
                <a:cubicBezTo>
                  <a:pt x="10348" y="5679"/>
                  <a:pt x="10330" y="5716"/>
                  <a:pt x="10330" y="5740"/>
                </a:cubicBezTo>
                <a:cubicBezTo>
                  <a:pt x="10342" y="5716"/>
                  <a:pt x="10354" y="5679"/>
                  <a:pt x="10354" y="5679"/>
                </a:cubicBezTo>
                <a:lnTo>
                  <a:pt x="10354" y="5679"/>
                </a:lnTo>
                <a:cubicBezTo>
                  <a:pt x="10348" y="5709"/>
                  <a:pt x="10348" y="5746"/>
                  <a:pt x="10348" y="5746"/>
                </a:cubicBezTo>
                <a:cubicBezTo>
                  <a:pt x="10257" y="5764"/>
                  <a:pt x="10160" y="5794"/>
                  <a:pt x="10112" y="5812"/>
                </a:cubicBezTo>
                <a:cubicBezTo>
                  <a:pt x="10130" y="5812"/>
                  <a:pt x="10142" y="5806"/>
                  <a:pt x="10160" y="5806"/>
                </a:cubicBezTo>
                <a:cubicBezTo>
                  <a:pt x="10106" y="5831"/>
                  <a:pt x="10075" y="5867"/>
                  <a:pt x="10075" y="5867"/>
                </a:cubicBezTo>
                <a:cubicBezTo>
                  <a:pt x="10092" y="5850"/>
                  <a:pt x="10117" y="5837"/>
                  <a:pt x="10133" y="5826"/>
                </a:cubicBezTo>
                <a:lnTo>
                  <a:pt x="10133" y="5826"/>
                </a:lnTo>
                <a:cubicBezTo>
                  <a:pt x="10110" y="5845"/>
                  <a:pt x="10071" y="5876"/>
                  <a:pt x="10057" y="5885"/>
                </a:cubicBezTo>
                <a:cubicBezTo>
                  <a:pt x="10069" y="5885"/>
                  <a:pt x="10106" y="5867"/>
                  <a:pt x="10112" y="5861"/>
                </a:cubicBezTo>
                <a:lnTo>
                  <a:pt x="10112" y="5861"/>
                </a:lnTo>
                <a:cubicBezTo>
                  <a:pt x="10088" y="5897"/>
                  <a:pt x="10082" y="5915"/>
                  <a:pt x="10088" y="5927"/>
                </a:cubicBezTo>
                <a:cubicBezTo>
                  <a:pt x="10100" y="5903"/>
                  <a:pt x="10118" y="5861"/>
                  <a:pt x="10160" y="5837"/>
                </a:cubicBezTo>
                <a:lnTo>
                  <a:pt x="10160" y="5837"/>
                </a:lnTo>
                <a:cubicBezTo>
                  <a:pt x="10112" y="5891"/>
                  <a:pt x="10106" y="5927"/>
                  <a:pt x="10106" y="5933"/>
                </a:cubicBezTo>
                <a:cubicBezTo>
                  <a:pt x="10112" y="5915"/>
                  <a:pt x="10160" y="5855"/>
                  <a:pt x="10197" y="5837"/>
                </a:cubicBezTo>
                <a:lnTo>
                  <a:pt x="10197" y="5837"/>
                </a:lnTo>
                <a:cubicBezTo>
                  <a:pt x="10148" y="5873"/>
                  <a:pt x="10142" y="5915"/>
                  <a:pt x="10142" y="5915"/>
                </a:cubicBezTo>
                <a:cubicBezTo>
                  <a:pt x="10142" y="5915"/>
                  <a:pt x="10178" y="5855"/>
                  <a:pt x="10209" y="5843"/>
                </a:cubicBezTo>
                <a:lnTo>
                  <a:pt x="10209" y="5843"/>
                </a:lnTo>
                <a:cubicBezTo>
                  <a:pt x="10178" y="5885"/>
                  <a:pt x="10160" y="5927"/>
                  <a:pt x="10160" y="5927"/>
                </a:cubicBezTo>
                <a:cubicBezTo>
                  <a:pt x="10160" y="5927"/>
                  <a:pt x="10209" y="5843"/>
                  <a:pt x="10251" y="5824"/>
                </a:cubicBezTo>
                <a:lnTo>
                  <a:pt x="10251" y="5824"/>
                </a:lnTo>
                <a:cubicBezTo>
                  <a:pt x="10227" y="5855"/>
                  <a:pt x="10209" y="5897"/>
                  <a:pt x="10209" y="5897"/>
                </a:cubicBezTo>
                <a:cubicBezTo>
                  <a:pt x="10221" y="5885"/>
                  <a:pt x="10257" y="5831"/>
                  <a:pt x="10257" y="5831"/>
                </a:cubicBezTo>
                <a:lnTo>
                  <a:pt x="10257" y="5831"/>
                </a:lnTo>
                <a:cubicBezTo>
                  <a:pt x="10257" y="5831"/>
                  <a:pt x="10239" y="5897"/>
                  <a:pt x="10221" y="5915"/>
                </a:cubicBezTo>
                <a:cubicBezTo>
                  <a:pt x="10233" y="5915"/>
                  <a:pt x="10263" y="5867"/>
                  <a:pt x="10269" y="5855"/>
                </a:cubicBezTo>
                <a:cubicBezTo>
                  <a:pt x="10269" y="5885"/>
                  <a:pt x="10269" y="5903"/>
                  <a:pt x="10281" y="5915"/>
                </a:cubicBezTo>
                <a:cubicBezTo>
                  <a:pt x="10281" y="5885"/>
                  <a:pt x="10293" y="5843"/>
                  <a:pt x="10293" y="5843"/>
                </a:cubicBezTo>
                <a:cubicBezTo>
                  <a:pt x="10293" y="5843"/>
                  <a:pt x="10293" y="5891"/>
                  <a:pt x="10312" y="5903"/>
                </a:cubicBezTo>
                <a:cubicBezTo>
                  <a:pt x="10312" y="5885"/>
                  <a:pt x="10300" y="5843"/>
                  <a:pt x="10312" y="5843"/>
                </a:cubicBezTo>
                <a:cubicBezTo>
                  <a:pt x="10318" y="5885"/>
                  <a:pt x="10330" y="5915"/>
                  <a:pt x="10330" y="5915"/>
                </a:cubicBezTo>
                <a:cubicBezTo>
                  <a:pt x="10330" y="5915"/>
                  <a:pt x="10318" y="5861"/>
                  <a:pt x="10324" y="5837"/>
                </a:cubicBezTo>
                <a:lnTo>
                  <a:pt x="10324" y="5837"/>
                </a:lnTo>
                <a:cubicBezTo>
                  <a:pt x="10330" y="5891"/>
                  <a:pt x="10348" y="5921"/>
                  <a:pt x="10348" y="5921"/>
                </a:cubicBezTo>
                <a:cubicBezTo>
                  <a:pt x="10342" y="5903"/>
                  <a:pt x="10342" y="5837"/>
                  <a:pt x="10342" y="5837"/>
                </a:cubicBezTo>
                <a:lnTo>
                  <a:pt x="10342" y="5837"/>
                </a:lnTo>
                <a:cubicBezTo>
                  <a:pt x="10342" y="5837"/>
                  <a:pt x="10360" y="5891"/>
                  <a:pt x="10360" y="5915"/>
                </a:cubicBezTo>
                <a:cubicBezTo>
                  <a:pt x="10372" y="5903"/>
                  <a:pt x="10372" y="5855"/>
                  <a:pt x="10360" y="5831"/>
                </a:cubicBezTo>
                <a:lnTo>
                  <a:pt x="10360" y="5831"/>
                </a:lnTo>
                <a:cubicBezTo>
                  <a:pt x="10378" y="5855"/>
                  <a:pt x="10384" y="5885"/>
                  <a:pt x="10384" y="5903"/>
                </a:cubicBezTo>
                <a:cubicBezTo>
                  <a:pt x="10300" y="5964"/>
                  <a:pt x="10209" y="6067"/>
                  <a:pt x="10178" y="6109"/>
                </a:cubicBezTo>
                <a:cubicBezTo>
                  <a:pt x="10197" y="6097"/>
                  <a:pt x="10203" y="6085"/>
                  <a:pt x="10221" y="6079"/>
                </a:cubicBezTo>
                <a:lnTo>
                  <a:pt x="10221" y="6079"/>
                </a:lnTo>
                <a:cubicBezTo>
                  <a:pt x="10178" y="6127"/>
                  <a:pt x="10178" y="6176"/>
                  <a:pt x="10178" y="6176"/>
                </a:cubicBezTo>
                <a:cubicBezTo>
                  <a:pt x="10191" y="6145"/>
                  <a:pt x="10209" y="6103"/>
                  <a:pt x="10221" y="6097"/>
                </a:cubicBezTo>
                <a:lnTo>
                  <a:pt x="10221" y="6097"/>
                </a:lnTo>
                <a:cubicBezTo>
                  <a:pt x="10209" y="6109"/>
                  <a:pt x="10191" y="6194"/>
                  <a:pt x="10172" y="6200"/>
                </a:cubicBezTo>
                <a:cubicBezTo>
                  <a:pt x="10178" y="6200"/>
                  <a:pt x="10203" y="6164"/>
                  <a:pt x="10209" y="6157"/>
                </a:cubicBezTo>
                <a:cubicBezTo>
                  <a:pt x="10209" y="6200"/>
                  <a:pt x="10221" y="6218"/>
                  <a:pt x="10227" y="6230"/>
                </a:cubicBezTo>
                <a:cubicBezTo>
                  <a:pt x="10221" y="6206"/>
                  <a:pt x="10209" y="6157"/>
                  <a:pt x="10233" y="6115"/>
                </a:cubicBezTo>
                <a:lnTo>
                  <a:pt x="10233" y="6115"/>
                </a:lnTo>
                <a:cubicBezTo>
                  <a:pt x="10221" y="6188"/>
                  <a:pt x="10233" y="6224"/>
                  <a:pt x="10239" y="6230"/>
                </a:cubicBezTo>
                <a:cubicBezTo>
                  <a:pt x="10233" y="6206"/>
                  <a:pt x="10239" y="6133"/>
                  <a:pt x="10269" y="6103"/>
                </a:cubicBezTo>
                <a:lnTo>
                  <a:pt x="10269" y="6103"/>
                </a:lnTo>
                <a:cubicBezTo>
                  <a:pt x="10257" y="6157"/>
                  <a:pt x="10263" y="6200"/>
                  <a:pt x="10263" y="6200"/>
                </a:cubicBezTo>
                <a:cubicBezTo>
                  <a:pt x="10263" y="6200"/>
                  <a:pt x="10263" y="6133"/>
                  <a:pt x="10287" y="6103"/>
                </a:cubicBezTo>
                <a:lnTo>
                  <a:pt x="10287" y="6103"/>
                </a:lnTo>
                <a:cubicBezTo>
                  <a:pt x="10281" y="6157"/>
                  <a:pt x="10287" y="6200"/>
                  <a:pt x="10287" y="6200"/>
                </a:cubicBezTo>
                <a:cubicBezTo>
                  <a:pt x="10287" y="6200"/>
                  <a:pt x="10293" y="6103"/>
                  <a:pt x="10312" y="6067"/>
                </a:cubicBezTo>
                <a:cubicBezTo>
                  <a:pt x="10312" y="6103"/>
                  <a:pt x="10318" y="6145"/>
                  <a:pt x="10318" y="6145"/>
                </a:cubicBezTo>
                <a:cubicBezTo>
                  <a:pt x="10318" y="6127"/>
                  <a:pt x="10324" y="6067"/>
                  <a:pt x="10324" y="6067"/>
                </a:cubicBezTo>
                <a:cubicBezTo>
                  <a:pt x="10324" y="6067"/>
                  <a:pt x="10348" y="6133"/>
                  <a:pt x="10330" y="6157"/>
                </a:cubicBezTo>
                <a:cubicBezTo>
                  <a:pt x="10347" y="6140"/>
                  <a:pt x="10348" y="6090"/>
                  <a:pt x="10343" y="6075"/>
                </a:cubicBezTo>
                <a:lnTo>
                  <a:pt x="10343" y="6075"/>
                </a:lnTo>
                <a:cubicBezTo>
                  <a:pt x="10355" y="6104"/>
                  <a:pt x="10372" y="6115"/>
                  <a:pt x="10378" y="6115"/>
                </a:cubicBezTo>
                <a:cubicBezTo>
                  <a:pt x="10360" y="6085"/>
                  <a:pt x="10354" y="6049"/>
                  <a:pt x="10354" y="6048"/>
                </a:cubicBezTo>
                <a:lnTo>
                  <a:pt x="10354" y="6048"/>
                </a:lnTo>
                <a:cubicBezTo>
                  <a:pt x="10354" y="6049"/>
                  <a:pt x="10378" y="6085"/>
                  <a:pt x="10402" y="6097"/>
                </a:cubicBezTo>
                <a:cubicBezTo>
                  <a:pt x="10384" y="6079"/>
                  <a:pt x="10360" y="6042"/>
                  <a:pt x="10360" y="6042"/>
                </a:cubicBezTo>
                <a:lnTo>
                  <a:pt x="10360" y="6042"/>
                </a:lnTo>
                <a:cubicBezTo>
                  <a:pt x="10384" y="6067"/>
                  <a:pt x="10415" y="6085"/>
                  <a:pt x="10415" y="6085"/>
                </a:cubicBezTo>
                <a:cubicBezTo>
                  <a:pt x="10415" y="6085"/>
                  <a:pt x="10372" y="6048"/>
                  <a:pt x="10372" y="6024"/>
                </a:cubicBezTo>
                <a:lnTo>
                  <a:pt x="10372" y="6024"/>
                </a:lnTo>
                <a:cubicBezTo>
                  <a:pt x="10402" y="6073"/>
                  <a:pt x="10433" y="6085"/>
                  <a:pt x="10439" y="6085"/>
                </a:cubicBezTo>
                <a:cubicBezTo>
                  <a:pt x="10421" y="6079"/>
                  <a:pt x="10384" y="6018"/>
                  <a:pt x="10384" y="6018"/>
                </a:cubicBezTo>
                <a:lnTo>
                  <a:pt x="10384" y="6018"/>
                </a:lnTo>
                <a:cubicBezTo>
                  <a:pt x="10384" y="6018"/>
                  <a:pt x="10433" y="6048"/>
                  <a:pt x="10445" y="6079"/>
                </a:cubicBezTo>
                <a:cubicBezTo>
                  <a:pt x="10445" y="6073"/>
                  <a:pt x="10421" y="6018"/>
                  <a:pt x="10402" y="6006"/>
                </a:cubicBezTo>
                <a:lnTo>
                  <a:pt x="10402" y="6006"/>
                </a:lnTo>
                <a:cubicBezTo>
                  <a:pt x="10421" y="6018"/>
                  <a:pt x="10451" y="6042"/>
                  <a:pt x="10463" y="6055"/>
                </a:cubicBezTo>
                <a:cubicBezTo>
                  <a:pt x="10421" y="6157"/>
                  <a:pt x="10408" y="6279"/>
                  <a:pt x="10408" y="6327"/>
                </a:cubicBezTo>
                <a:cubicBezTo>
                  <a:pt x="10415" y="6315"/>
                  <a:pt x="10415" y="6297"/>
                  <a:pt x="10421" y="6285"/>
                </a:cubicBezTo>
                <a:lnTo>
                  <a:pt x="10421" y="6285"/>
                </a:lnTo>
                <a:cubicBezTo>
                  <a:pt x="10415" y="6345"/>
                  <a:pt x="10445" y="6381"/>
                  <a:pt x="10445" y="6381"/>
                </a:cubicBezTo>
                <a:cubicBezTo>
                  <a:pt x="10440" y="6361"/>
                  <a:pt x="10434" y="6314"/>
                  <a:pt x="10433" y="6297"/>
                </a:cubicBezTo>
                <a:lnTo>
                  <a:pt x="10433" y="6297"/>
                </a:lnTo>
                <a:cubicBezTo>
                  <a:pt x="10436" y="6322"/>
                  <a:pt x="10450" y="6389"/>
                  <a:pt x="10445" y="6406"/>
                </a:cubicBezTo>
                <a:cubicBezTo>
                  <a:pt x="10451" y="6400"/>
                  <a:pt x="10451" y="6357"/>
                  <a:pt x="10445" y="6345"/>
                </a:cubicBezTo>
                <a:lnTo>
                  <a:pt x="10445" y="6345"/>
                </a:lnTo>
                <a:cubicBezTo>
                  <a:pt x="10469" y="6381"/>
                  <a:pt x="10481" y="6388"/>
                  <a:pt x="10499" y="6400"/>
                </a:cubicBezTo>
                <a:cubicBezTo>
                  <a:pt x="10475" y="6381"/>
                  <a:pt x="10445" y="6345"/>
                  <a:pt x="10445" y="6297"/>
                </a:cubicBezTo>
                <a:lnTo>
                  <a:pt x="10445" y="6297"/>
                </a:lnTo>
                <a:cubicBezTo>
                  <a:pt x="10475" y="6357"/>
                  <a:pt x="10505" y="6381"/>
                  <a:pt x="10511" y="6388"/>
                </a:cubicBezTo>
                <a:cubicBezTo>
                  <a:pt x="10499" y="6375"/>
                  <a:pt x="10463" y="6309"/>
                  <a:pt x="10469" y="6266"/>
                </a:cubicBezTo>
                <a:lnTo>
                  <a:pt x="10469" y="6266"/>
                </a:lnTo>
                <a:cubicBezTo>
                  <a:pt x="10481" y="6321"/>
                  <a:pt x="10511" y="6351"/>
                  <a:pt x="10511" y="6351"/>
                </a:cubicBezTo>
                <a:cubicBezTo>
                  <a:pt x="10511" y="6351"/>
                  <a:pt x="10475" y="6291"/>
                  <a:pt x="10475" y="6260"/>
                </a:cubicBezTo>
                <a:lnTo>
                  <a:pt x="10475" y="6260"/>
                </a:lnTo>
                <a:cubicBezTo>
                  <a:pt x="10499" y="6309"/>
                  <a:pt x="10530" y="6345"/>
                  <a:pt x="10530" y="6345"/>
                </a:cubicBezTo>
                <a:cubicBezTo>
                  <a:pt x="10530" y="6345"/>
                  <a:pt x="10475" y="6260"/>
                  <a:pt x="10475" y="6218"/>
                </a:cubicBezTo>
                <a:lnTo>
                  <a:pt x="10475" y="6218"/>
                </a:lnTo>
                <a:cubicBezTo>
                  <a:pt x="10499" y="6254"/>
                  <a:pt x="10530" y="6279"/>
                  <a:pt x="10530" y="6279"/>
                </a:cubicBezTo>
                <a:cubicBezTo>
                  <a:pt x="10524" y="6260"/>
                  <a:pt x="10493" y="6206"/>
                  <a:pt x="10493" y="6206"/>
                </a:cubicBezTo>
                <a:lnTo>
                  <a:pt x="10493" y="6206"/>
                </a:lnTo>
                <a:cubicBezTo>
                  <a:pt x="10493" y="6206"/>
                  <a:pt x="10542" y="6254"/>
                  <a:pt x="10542" y="6279"/>
                </a:cubicBezTo>
                <a:cubicBezTo>
                  <a:pt x="10554" y="6260"/>
                  <a:pt x="10524" y="6218"/>
                  <a:pt x="10505" y="6200"/>
                </a:cubicBezTo>
                <a:lnTo>
                  <a:pt x="10505" y="6200"/>
                </a:lnTo>
                <a:cubicBezTo>
                  <a:pt x="10530" y="6218"/>
                  <a:pt x="10560" y="6224"/>
                  <a:pt x="10560" y="6224"/>
                </a:cubicBezTo>
                <a:cubicBezTo>
                  <a:pt x="10536" y="6206"/>
                  <a:pt x="10505" y="6176"/>
                  <a:pt x="10505" y="6176"/>
                </a:cubicBezTo>
                <a:lnTo>
                  <a:pt x="10505" y="6176"/>
                </a:lnTo>
                <a:cubicBezTo>
                  <a:pt x="10505" y="6176"/>
                  <a:pt x="10532" y="6189"/>
                  <a:pt x="10555" y="6189"/>
                </a:cubicBezTo>
                <a:cubicBezTo>
                  <a:pt x="10559" y="6189"/>
                  <a:pt x="10562" y="6189"/>
                  <a:pt x="10566" y="6188"/>
                </a:cubicBezTo>
                <a:cubicBezTo>
                  <a:pt x="10542" y="6176"/>
                  <a:pt x="10505" y="6164"/>
                  <a:pt x="10505" y="6164"/>
                </a:cubicBezTo>
                <a:lnTo>
                  <a:pt x="10505" y="6164"/>
                </a:lnTo>
                <a:cubicBezTo>
                  <a:pt x="10536" y="6170"/>
                  <a:pt x="10572" y="6170"/>
                  <a:pt x="10572" y="6170"/>
                </a:cubicBezTo>
                <a:cubicBezTo>
                  <a:pt x="10572" y="6170"/>
                  <a:pt x="10524" y="6164"/>
                  <a:pt x="10505" y="6139"/>
                </a:cubicBezTo>
                <a:lnTo>
                  <a:pt x="10505" y="6139"/>
                </a:lnTo>
                <a:cubicBezTo>
                  <a:pt x="10554" y="6157"/>
                  <a:pt x="10590" y="6157"/>
                  <a:pt x="10596" y="6157"/>
                </a:cubicBezTo>
                <a:cubicBezTo>
                  <a:pt x="10584" y="6157"/>
                  <a:pt x="10524" y="6127"/>
                  <a:pt x="10524" y="6127"/>
                </a:cubicBezTo>
                <a:lnTo>
                  <a:pt x="10524" y="6127"/>
                </a:lnTo>
                <a:cubicBezTo>
                  <a:pt x="10524" y="6127"/>
                  <a:pt x="10572" y="6127"/>
                  <a:pt x="10596" y="6139"/>
                </a:cubicBezTo>
                <a:cubicBezTo>
                  <a:pt x="10596" y="6133"/>
                  <a:pt x="10542" y="6103"/>
                  <a:pt x="10524" y="6103"/>
                </a:cubicBezTo>
                <a:cubicBezTo>
                  <a:pt x="10560" y="6103"/>
                  <a:pt x="10602" y="6109"/>
                  <a:pt x="10626" y="6115"/>
                </a:cubicBezTo>
                <a:cubicBezTo>
                  <a:pt x="10623" y="6111"/>
                  <a:pt x="10603" y="6098"/>
                  <a:pt x="10581" y="6090"/>
                </a:cubicBezTo>
                <a:lnTo>
                  <a:pt x="10581" y="6090"/>
                </a:lnTo>
                <a:cubicBezTo>
                  <a:pt x="10604" y="6096"/>
                  <a:pt x="10626" y="6103"/>
                  <a:pt x="10626" y="6103"/>
                </a:cubicBezTo>
                <a:cubicBezTo>
                  <a:pt x="10626" y="6103"/>
                  <a:pt x="10590" y="6067"/>
                  <a:pt x="10542" y="6067"/>
                </a:cubicBezTo>
                <a:cubicBezTo>
                  <a:pt x="10548" y="6064"/>
                  <a:pt x="10554" y="6063"/>
                  <a:pt x="10561" y="6063"/>
                </a:cubicBezTo>
                <a:cubicBezTo>
                  <a:pt x="10587" y="6063"/>
                  <a:pt x="10614" y="6079"/>
                  <a:pt x="10614" y="6079"/>
                </a:cubicBezTo>
                <a:cubicBezTo>
                  <a:pt x="10614" y="6079"/>
                  <a:pt x="10590" y="6055"/>
                  <a:pt x="10554" y="6055"/>
                </a:cubicBezTo>
                <a:cubicBezTo>
                  <a:pt x="10590" y="6055"/>
                  <a:pt x="10632" y="6067"/>
                  <a:pt x="10645" y="6073"/>
                </a:cubicBezTo>
                <a:cubicBezTo>
                  <a:pt x="10632" y="6055"/>
                  <a:pt x="10590" y="6042"/>
                  <a:pt x="10572" y="6042"/>
                </a:cubicBezTo>
                <a:cubicBezTo>
                  <a:pt x="10576" y="6041"/>
                  <a:pt x="10580" y="6041"/>
                  <a:pt x="10585" y="6041"/>
                </a:cubicBezTo>
                <a:cubicBezTo>
                  <a:pt x="10603" y="6041"/>
                  <a:pt x="10628" y="6048"/>
                  <a:pt x="10632" y="6048"/>
                </a:cubicBezTo>
                <a:cubicBezTo>
                  <a:pt x="10632" y="6042"/>
                  <a:pt x="10584" y="6024"/>
                  <a:pt x="10584" y="6024"/>
                </a:cubicBezTo>
                <a:lnTo>
                  <a:pt x="10584" y="6024"/>
                </a:lnTo>
                <a:cubicBezTo>
                  <a:pt x="10584" y="6024"/>
                  <a:pt x="10601" y="6024"/>
                  <a:pt x="10615" y="6029"/>
                </a:cubicBezTo>
                <a:lnTo>
                  <a:pt x="10615" y="6029"/>
                </a:lnTo>
                <a:cubicBezTo>
                  <a:pt x="10606" y="6022"/>
                  <a:pt x="10594" y="6015"/>
                  <a:pt x="10584" y="6012"/>
                </a:cubicBezTo>
                <a:cubicBezTo>
                  <a:pt x="10614" y="6012"/>
                  <a:pt x="10645" y="6024"/>
                  <a:pt x="10645" y="6024"/>
                </a:cubicBezTo>
                <a:cubicBezTo>
                  <a:pt x="10645" y="6024"/>
                  <a:pt x="10620" y="5994"/>
                  <a:pt x="10584" y="5994"/>
                </a:cubicBezTo>
                <a:cubicBezTo>
                  <a:pt x="10588" y="5993"/>
                  <a:pt x="10592" y="5993"/>
                  <a:pt x="10596" y="5993"/>
                </a:cubicBezTo>
                <a:cubicBezTo>
                  <a:pt x="10619" y="5993"/>
                  <a:pt x="10632" y="6006"/>
                  <a:pt x="10632" y="6006"/>
                </a:cubicBezTo>
                <a:cubicBezTo>
                  <a:pt x="10632" y="6006"/>
                  <a:pt x="10618" y="5987"/>
                  <a:pt x="10594" y="5987"/>
                </a:cubicBezTo>
                <a:cubicBezTo>
                  <a:pt x="10591" y="5987"/>
                  <a:pt x="10587" y="5987"/>
                  <a:pt x="10584" y="5988"/>
                </a:cubicBezTo>
                <a:cubicBezTo>
                  <a:pt x="10588" y="5986"/>
                  <a:pt x="10593" y="5985"/>
                  <a:pt x="10599" y="5985"/>
                </a:cubicBezTo>
                <a:cubicBezTo>
                  <a:pt x="10613" y="5985"/>
                  <a:pt x="10632" y="5990"/>
                  <a:pt x="10645" y="5994"/>
                </a:cubicBezTo>
                <a:cubicBezTo>
                  <a:pt x="10645" y="5988"/>
                  <a:pt x="10602" y="5976"/>
                  <a:pt x="10590" y="5976"/>
                </a:cubicBezTo>
                <a:cubicBezTo>
                  <a:pt x="10592" y="5972"/>
                  <a:pt x="10598" y="5970"/>
                  <a:pt x="10604" y="5970"/>
                </a:cubicBezTo>
                <a:cubicBezTo>
                  <a:pt x="10616" y="5970"/>
                  <a:pt x="10632" y="5976"/>
                  <a:pt x="10632" y="5976"/>
                </a:cubicBezTo>
                <a:cubicBezTo>
                  <a:pt x="10632" y="5976"/>
                  <a:pt x="10610" y="5962"/>
                  <a:pt x="10600" y="5962"/>
                </a:cubicBezTo>
                <a:cubicBezTo>
                  <a:pt x="10598" y="5962"/>
                  <a:pt x="10597" y="5963"/>
                  <a:pt x="10596" y="5964"/>
                </a:cubicBezTo>
                <a:lnTo>
                  <a:pt x="10596" y="5964"/>
                </a:lnTo>
                <a:cubicBezTo>
                  <a:pt x="10598" y="5962"/>
                  <a:pt x="10604" y="5961"/>
                  <a:pt x="10611" y="5961"/>
                </a:cubicBezTo>
                <a:cubicBezTo>
                  <a:pt x="10626" y="5961"/>
                  <a:pt x="10645" y="5964"/>
                  <a:pt x="10645" y="5964"/>
                </a:cubicBezTo>
                <a:cubicBezTo>
                  <a:pt x="10645" y="5964"/>
                  <a:pt x="10614" y="5952"/>
                  <a:pt x="10596" y="5952"/>
                </a:cubicBezTo>
                <a:cubicBezTo>
                  <a:pt x="10601" y="5950"/>
                  <a:pt x="10608" y="5949"/>
                  <a:pt x="10614" y="5949"/>
                </a:cubicBezTo>
                <a:cubicBezTo>
                  <a:pt x="10631" y="5949"/>
                  <a:pt x="10648" y="5953"/>
                  <a:pt x="10657" y="5958"/>
                </a:cubicBezTo>
                <a:cubicBezTo>
                  <a:pt x="10657" y="5954"/>
                  <a:pt x="10647" y="5945"/>
                  <a:pt x="10631" y="5938"/>
                </a:cubicBezTo>
                <a:lnTo>
                  <a:pt x="10631" y="5938"/>
                </a:lnTo>
                <a:cubicBezTo>
                  <a:pt x="10633" y="5938"/>
                  <a:pt x="10634" y="5938"/>
                  <a:pt x="10636" y="5938"/>
                </a:cubicBezTo>
                <a:cubicBezTo>
                  <a:pt x="10641" y="5938"/>
                  <a:pt x="10645" y="5937"/>
                  <a:pt x="10651" y="5933"/>
                </a:cubicBezTo>
                <a:cubicBezTo>
                  <a:pt x="10657" y="5933"/>
                  <a:pt x="10663" y="5921"/>
                  <a:pt x="10675" y="5915"/>
                </a:cubicBezTo>
                <a:cubicBezTo>
                  <a:pt x="10687" y="5964"/>
                  <a:pt x="10741" y="6157"/>
                  <a:pt x="10796" y="6400"/>
                </a:cubicBezTo>
                <a:cubicBezTo>
                  <a:pt x="10614" y="6478"/>
                  <a:pt x="10445" y="6599"/>
                  <a:pt x="10318" y="6618"/>
                </a:cubicBezTo>
                <a:cubicBezTo>
                  <a:pt x="10289" y="6620"/>
                  <a:pt x="10261" y="6622"/>
                  <a:pt x="10234" y="6622"/>
                </a:cubicBezTo>
                <a:cubicBezTo>
                  <a:pt x="9961" y="6622"/>
                  <a:pt x="9774" y="6495"/>
                  <a:pt x="9482" y="6478"/>
                </a:cubicBezTo>
                <a:cubicBezTo>
                  <a:pt x="9440" y="6476"/>
                  <a:pt x="9400" y="6476"/>
                  <a:pt x="9361" y="6476"/>
                </a:cubicBezTo>
                <a:cubicBezTo>
                  <a:pt x="9148" y="6476"/>
                  <a:pt x="8977" y="6501"/>
                  <a:pt x="8798" y="6527"/>
                </a:cubicBezTo>
                <a:cubicBezTo>
                  <a:pt x="8774" y="6527"/>
                  <a:pt x="8750" y="6521"/>
                  <a:pt x="8725" y="6521"/>
                </a:cubicBezTo>
                <a:cubicBezTo>
                  <a:pt x="8652" y="6499"/>
                  <a:pt x="8622" y="6450"/>
                  <a:pt x="8564" y="6450"/>
                </a:cubicBezTo>
                <a:cubicBezTo>
                  <a:pt x="8541" y="6450"/>
                  <a:pt x="8513" y="6458"/>
                  <a:pt x="8477" y="6478"/>
                </a:cubicBezTo>
                <a:cubicBezTo>
                  <a:pt x="8472" y="6477"/>
                  <a:pt x="8467" y="6476"/>
                  <a:pt x="8462" y="6476"/>
                </a:cubicBezTo>
                <a:cubicBezTo>
                  <a:pt x="8429" y="6476"/>
                  <a:pt x="8401" y="6503"/>
                  <a:pt x="8356" y="6503"/>
                </a:cubicBezTo>
                <a:cubicBezTo>
                  <a:pt x="8352" y="6503"/>
                  <a:pt x="8348" y="6503"/>
                  <a:pt x="8344" y="6503"/>
                </a:cubicBezTo>
                <a:cubicBezTo>
                  <a:pt x="8320" y="6497"/>
                  <a:pt x="8314" y="6472"/>
                  <a:pt x="8289" y="6466"/>
                </a:cubicBezTo>
                <a:cubicBezTo>
                  <a:pt x="8279" y="6464"/>
                  <a:pt x="8269" y="6464"/>
                  <a:pt x="8258" y="6464"/>
                </a:cubicBezTo>
                <a:cubicBezTo>
                  <a:pt x="8236" y="6464"/>
                  <a:pt x="8213" y="6466"/>
                  <a:pt x="8193" y="6466"/>
                </a:cubicBezTo>
                <a:cubicBezTo>
                  <a:pt x="8162" y="6466"/>
                  <a:pt x="8059" y="6460"/>
                  <a:pt x="8041" y="6430"/>
                </a:cubicBezTo>
                <a:cubicBezTo>
                  <a:pt x="7999" y="6369"/>
                  <a:pt x="8102" y="6375"/>
                  <a:pt x="8102" y="6321"/>
                </a:cubicBezTo>
                <a:cubicBezTo>
                  <a:pt x="8078" y="6321"/>
                  <a:pt x="8059" y="6309"/>
                  <a:pt x="8041" y="6309"/>
                </a:cubicBezTo>
                <a:cubicBezTo>
                  <a:pt x="8023" y="6266"/>
                  <a:pt x="8029" y="6279"/>
                  <a:pt x="7993" y="6260"/>
                </a:cubicBezTo>
                <a:cubicBezTo>
                  <a:pt x="7969" y="6224"/>
                  <a:pt x="7981" y="6188"/>
                  <a:pt x="7993" y="6145"/>
                </a:cubicBezTo>
                <a:lnTo>
                  <a:pt x="7993" y="6145"/>
                </a:lnTo>
                <a:cubicBezTo>
                  <a:pt x="7981" y="6150"/>
                  <a:pt x="7971" y="6151"/>
                  <a:pt x="7962" y="6151"/>
                </a:cubicBezTo>
                <a:cubicBezTo>
                  <a:pt x="7922" y="6151"/>
                  <a:pt x="7910" y="6113"/>
                  <a:pt x="7866" y="6103"/>
                </a:cubicBezTo>
                <a:cubicBezTo>
                  <a:pt x="7847" y="6115"/>
                  <a:pt x="7817" y="6145"/>
                  <a:pt x="7799" y="6145"/>
                </a:cubicBezTo>
                <a:cubicBezTo>
                  <a:pt x="7720" y="6145"/>
                  <a:pt x="7781" y="6109"/>
                  <a:pt x="7720" y="6085"/>
                </a:cubicBezTo>
                <a:cubicBezTo>
                  <a:pt x="7709" y="6080"/>
                  <a:pt x="7699" y="6078"/>
                  <a:pt x="7689" y="6078"/>
                </a:cubicBezTo>
                <a:cubicBezTo>
                  <a:pt x="7643" y="6078"/>
                  <a:pt x="7618" y="6129"/>
                  <a:pt x="7574" y="6129"/>
                </a:cubicBezTo>
                <a:cubicBezTo>
                  <a:pt x="7562" y="6129"/>
                  <a:pt x="7549" y="6125"/>
                  <a:pt x="7533" y="6115"/>
                </a:cubicBezTo>
                <a:lnTo>
                  <a:pt x="7533" y="6115"/>
                </a:lnTo>
                <a:cubicBezTo>
                  <a:pt x="7539" y="6218"/>
                  <a:pt x="7527" y="6200"/>
                  <a:pt x="7448" y="6230"/>
                </a:cubicBezTo>
                <a:cubicBezTo>
                  <a:pt x="7420" y="6236"/>
                  <a:pt x="7413" y="6261"/>
                  <a:pt x="7375" y="6261"/>
                </a:cubicBezTo>
                <a:cubicBezTo>
                  <a:pt x="7371" y="6261"/>
                  <a:pt x="7367" y="6261"/>
                  <a:pt x="7363" y="6260"/>
                </a:cubicBezTo>
                <a:cubicBezTo>
                  <a:pt x="7297" y="6248"/>
                  <a:pt x="7351" y="6248"/>
                  <a:pt x="7321" y="6200"/>
                </a:cubicBezTo>
                <a:cubicBezTo>
                  <a:pt x="7272" y="6145"/>
                  <a:pt x="7073" y="6006"/>
                  <a:pt x="7206" y="5946"/>
                </a:cubicBezTo>
                <a:cubicBezTo>
                  <a:pt x="7194" y="5885"/>
                  <a:pt x="7121" y="5885"/>
                  <a:pt x="7079" y="5867"/>
                </a:cubicBezTo>
                <a:cubicBezTo>
                  <a:pt x="7115" y="5794"/>
                  <a:pt x="7063" y="5779"/>
                  <a:pt x="6999" y="5779"/>
                </a:cubicBezTo>
                <a:cubicBezTo>
                  <a:pt x="6953" y="5779"/>
                  <a:pt x="6901" y="5787"/>
                  <a:pt x="6869" y="5787"/>
                </a:cubicBezTo>
                <a:cubicBezTo>
                  <a:pt x="6856" y="5787"/>
                  <a:pt x="6847" y="5786"/>
                  <a:pt x="6842" y="5782"/>
                </a:cubicBezTo>
                <a:cubicBezTo>
                  <a:pt x="6788" y="5746"/>
                  <a:pt x="6830" y="5691"/>
                  <a:pt x="6758" y="5673"/>
                </a:cubicBezTo>
                <a:cubicBezTo>
                  <a:pt x="6748" y="5670"/>
                  <a:pt x="6739" y="5669"/>
                  <a:pt x="6730" y="5669"/>
                </a:cubicBezTo>
                <a:cubicBezTo>
                  <a:pt x="6679" y="5669"/>
                  <a:pt x="6629" y="5705"/>
                  <a:pt x="6588" y="5715"/>
                </a:cubicBezTo>
                <a:cubicBezTo>
                  <a:pt x="6551" y="5721"/>
                  <a:pt x="6486" y="5754"/>
                  <a:pt x="6442" y="5754"/>
                </a:cubicBezTo>
                <a:cubicBezTo>
                  <a:pt x="6436" y="5754"/>
                  <a:pt x="6430" y="5753"/>
                  <a:pt x="6425" y="5752"/>
                </a:cubicBezTo>
                <a:cubicBezTo>
                  <a:pt x="6358" y="5746"/>
                  <a:pt x="6346" y="5685"/>
                  <a:pt x="6316" y="5649"/>
                </a:cubicBezTo>
                <a:cubicBezTo>
                  <a:pt x="6237" y="5570"/>
                  <a:pt x="6225" y="5443"/>
                  <a:pt x="6092" y="5431"/>
                </a:cubicBezTo>
                <a:lnTo>
                  <a:pt x="6092" y="5443"/>
                </a:lnTo>
                <a:cubicBezTo>
                  <a:pt x="6043" y="5449"/>
                  <a:pt x="5995" y="5504"/>
                  <a:pt x="5952" y="5528"/>
                </a:cubicBezTo>
                <a:cubicBezTo>
                  <a:pt x="5913" y="5546"/>
                  <a:pt x="5893" y="5552"/>
                  <a:pt x="5873" y="5552"/>
                </a:cubicBezTo>
                <a:cubicBezTo>
                  <a:pt x="5853" y="5552"/>
                  <a:pt x="5831" y="5546"/>
                  <a:pt x="5789" y="5540"/>
                </a:cubicBezTo>
                <a:cubicBezTo>
                  <a:pt x="5766" y="5578"/>
                  <a:pt x="5728" y="5588"/>
                  <a:pt x="5691" y="5588"/>
                </a:cubicBezTo>
                <a:cubicBezTo>
                  <a:pt x="5670" y="5588"/>
                  <a:pt x="5649" y="5585"/>
                  <a:pt x="5632" y="5582"/>
                </a:cubicBezTo>
                <a:cubicBezTo>
                  <a:pt x="5614" y="5575"/>
                  <a:pt x="5558" y="5551"/>
                  <a:pt x="5519" y="5551"/>
                </a:cubicBezTo>
                <a:cubicBezTo>
                  <a:pt x="5488" y="5551"/>
                  <a:pt x="5467" y="5565"/>
                  <a:pt x="5480" y="5613"/>
                </a:cubicBezTo>
                <a:cubicBezTo>
                  <a:pt x="5405" y="5618"/>
                  <a:pt x="5359" y="5689"/>
                  <a:pt x="5274" y="5689"/>
                </a:cubicBezTo>
                <a:cubicBezTo>
                  <a:pt x="5263" y="5689"/>
                  <a:pt x="5251" y="5688"/>
                  <a:pt x="5238" y="5685"/>
                </a:cubicBezTo>
                <a:cubicBezTo>
                  <a:pt x="5206" y="5681"/>
                  <a:pt x="5202" y="5641"/>
                  <a:pt x="5177" y="5641"/>
                </a:cubicBezTo>
                <a:cubicBezTo>
                  <a:pt x="5170" y="5641"/>
                  <a:pt x="5160" y="5645"/>
                  <a:pt x="5147" y="5655"/>
                </a:cubicBezTo>
                <a:cubicBezTo>
                  <a:pt x="5135" y="5673"/>
                  <a:pt x="5141" y="5746"/>
                  <a:pt x="5117" y="5770"/>
                </a:cubicBezTo>
                <a:cubicBezTo>
                  <a:pt x="5087" y="5815"/>
                  <a:pt x="5061" y="5831"/>
                  <a:pt x="5033" y="5831"/>
                </a:cubicBezTo>
                <a:cubicBezTo>
                  <a:pt x="5005" y="5831"/>
                  <a:pt x="4975" y="5815"/>
                  <a:pt x="4935" y="5800"/>
                </a:cubicBezTo>
                <a:cubicBezTo>
                  <a:pt x="4904" y="5782"/>
                  <a:pt x="4889" y="5761"/>
                  <a:pt x="4859" y="5761"/>
                </a:cubicBezTo>
                <a:cubicBezTo>
                  <a:pt x="4848" y="5761"/>
                  <a:pt x="4836" y="5764"/>
                  <a:pt x="4820" y="5770"/>
                </a:cubicBezTo>
                <a:cubicBezTo>
                  <a:pt x="4784" y="5782"/>
                  <a:pt x="4778" y="5837"/>
                  <a:pt x="4754" y="5873"/>
                </a:cubicBezTo>
                <a:cubicBezTo>
                  <a:pt x="4752" y="5877"/>
                  <a:pt x="4750" y="5878"/>
                  <a:pt x="4747" y="5878"/>
                </a:cubicBezTo>
                <a:cubicBezTo>
                  <a:pt x="4743" y="5878"/>
                  <a:pt x="4738" y="5873"/>
                  <a:pt x="4729" y="5873"/>
                </a:cubicBezTo>
                <a:cubicBezTo>
                  <a:pt x="4723" y="5915"/>
                  <a:pt x="4717" y="5927"/>
                  <a:pt x="4717" y="5958"/>
                </a:cubicBezTo>
                <a:cubicBezTo>
                  <a:pt x="4692" y="5978"/>
                  <a:pt x="4672" y="5984"/>
                  <a:pt x="4651" y="5984"/>
                </a:cubicBezTo>
                <a:cubicBezTo>
                  <a:pt x="4621" y="5984"/>
                  <a:pt x="4591" y="5971"/>
                  <a:pt x="4548" y="5964"/>
                </a:cubicBezTo>
                <a:cubicBezTo>
                  <a:pt x="4548" y="5952"/>
                  <a:pt x="4542" y="5933"/>
                  <a:pt x="4548" y="5921"/>
                </a:cubicBezTo>
                <a:cubicBezTo>
                  <a:pt x="4483" y="5905"/>
                  <a:pt x="4471" y="5794"/>
                  <a:pt x="4419" y="5794"/>
                </a:cubicBezTo>
                <a:cubicBezTo>
                  <a:pt x="4412" y="5794"/>
                  <a:pt x="4405" y="5796"/>
                  <a:pt x="4396" y="5800"/>
                </a:cubicBezTo>
                <a:cubicBezTo>
                  <a:pt x="4384" y="5780"/>
                  <a:pt x="4360" y="5770"/>
                  <a:pt x="4337" y="5770"/>
                </a:cubicBezTo>
                <a:cubicBezTo>
                  <a:pt x="4326" y="5770"/>
                  <a:pt x="4315" y="5772"/>
                  <a:pt x="4306" y="5776"/>
                </a:cubicBezTo>
                <a:cubicBezTo>
                  <a:pt x="4269" y="5703"/>
                  <a:pt x="4209" y="5740"/>
                  <a:pt x="4154" y="5709"/>
                </a:cubicBezTo>
                <a:cubicBezTo>
                  <a:pt x="4119" y="5692"/>
                  <a:pt x="4110" y="5650"/>
                  <a:pt x="4084" y="5650"/>
                </a:cubicBezTo>
                <a:cubicBezTo>
                  <a:pt x="4075" y="5650"/>
                  <a:pt x="4062" y="5656"/>
                  <a:pt x="4045" y="5673"/>
                </a:cubicBezTo>
                <a:cubicBezTo>
                  <a:pt x="4033" y="5679"/>
                  <a:pt x="4003" y="5800"/>
                  <a:pt x="4003" y="5812"/>
                </a:cubicBezTo>
                <a:cubicBezTo>
                  <a:pt x="4003" y="5885"/>
                  <a:pt x="4051" y="5891"/>
                  <a:pt x="4051" y="5958"/>
                </a:cubicBezTo>
                <a:cubicBezTo>
                  <a:pt x="4063" y="5952"/>
                  <a:pt x="4094" y="5952"/>
                  <a:pt x="4112" y="5946"/>
                </a:cubicBezTo>
                <a:lnTo>
                  <a:pt x="4112" y="5946"/>
                </a:lnTo>
                <a:cubicBezTo>
                  <a:pt x="4088" y="6042"/>
                  <a:pt x="4197" y="6042"/>
                  <a:pt x="4106" y="6109"/>
                </a:cubicBezTo>
                <a:cubicBezTo>
                  <a:pt x="4101" y="6114"/>
                  <a:pt x="4095" y="6115"/>
                  <a:pt x="4089" y="6115"/>
                </a:cubicBezTo>
                <a:cubicBezTo>
                  <a:pt x="4080" y="6115"/>
                  <a:pt x="4071" y="6113"/>
                  <a:pt x="4061" y="6113"/>
                </a:cubicBezTo>
                <a:cubicBezTo>
                  <a:pt x="4050" y="6113"/>
                  <a:pt x="4039" y="6116"/>
                  <a:pt x="4027" y="6127"/>
                </a:cubicBezTo>
                <a:cubicBezTo>
                  <a:pt x="4003" y="6157"/>
                  <a:pt x="4045" y="6200"/>
                  <a:pt x="4015" y="6230"/>
                </a:cubicBezTo>
                <a:cubicBezTo>
                  <a:pt x="4007" y="6238"/>
                  <a:pt x="3999" y="6240"/>
                  <a:pt x="3990" y="6240"/>
                </a:cubicBezTo>
                <a:cubicBezTo>
                  <a:pt x="3978" y="6240"/>
                  <a:pt x="3966" y="6236"/>
                  <a:pt x="3953" y="6236"/>
                </a:cubicBezTo>
                <a:cubicBezTo>
                  <a:pt x="3939" y="6236"/>
                  <a:pt x="3924" y="6242"/>
                  <a:pt x="3912" y="6266"/>
                </a:cubicBezTo>
                <a:cubicBezTo>
                  <a:pt x="3900" y="6309"/>
                  <a:pt x="3942" y="6327"/>
                  <a:pt x="3924" y="6369"/>
                </a:cubicBezTo>
                <a:cubicBezTo>
                  <a:pt x="3900" y="6406"/>
                  <a:pt x="3870" y="6400"/>
                  <a:pt x="3839" y="6412"/>
                </a:cubicBezTo>
                <a:cubicBezTo>
                  <a:pt x="3791" y="6442"/>
                  <a:pt x="3791" y="6460"/>
                  <a:pt x="3755" y="6490"/>
                </a:cubicBezTo>
                <a:cubicBezTo>
                  <a:pt x="3743" y="6503"/>
                  <a:pt x="3682" y="6533"/>
                  <a:pt x="3670" y="6539"/>
                </a:cubicBezTo>
                <a:cubicBezTo>
                  <a:pt x="3652" y="6581"/>
                  <a:pt x="3664" y="6618"/>
                  <a:pt x="3640" y="6648"/>
                </a:cubicBezTo>
                <a:cubicBezTo>
                  <a:pt x="3628" y="6678"/>
                  <a:pt x="3573" y="6690"/>
                  <a:pt x="3561" y="6721"/>
                </a:cubicBezTo>
                <a:cubicBezTo>
                  <a:pt x="3543" y="6751"/>
                  <a:pt x="3549" y="6799"/>
                  <a:pt x="3537" y="6830"/>
                </a:cubicBezTo>
                <a:cubicBezTo>
                  <a:pt x="3470" y="6963"/>
                  <a:pt x="3264" y="7011"/>
                  <a:pt x="3234" y="7193"/>
                </a:cubicBezTo>
                <a:cubicBezTo>
                  <a:pt x="3210" y="7308"/>
                  <a:pt x="3325" y="7374"/>
                  <a:pt x="3422" y="7399"/>
                </a:cubicBezTo>
                <a:cubicBezTo>
                  <a:pt x="3440" y="7405"/>
                  <a:pt x="3452" y="7405"/>
                  <a:pt x="3470" y="7405"/>
                </a:cubicBezTo>
                <a:cubicBezTo>
                  <a:pt x="3149" y="7701"/>
                  <a:pt x="2840" y="7992"/>
                  <a:pt x="2520" y="8277"/>
                </a:cubicBezTo>
                <a:cubicBezTo>
                  <a:pt x="1484" y="9203"/>
                  <a:pt x="401" y="10486"/>
                  <a:pt x="1" y="11830"/>
                </a:cubicBezTo>
                <a:cubicBezTo>
                  <a:pt x="843" y="12593"/>
                  <a:pt x="2368" y="12878"/>
                  <a:pt x="3440" y="13181"/>
                </a:cubicBezTo>
                <a:cubicBezTo>
                  <a:pt x="4929" y="13592"/>
                  <a:pt x="6394" y="14331"/>
                  <a:pt x="7811" y="14942"/>
                </a:cubicBezTo>
                <a:cubicBezTo>
                  <a:pt x="9258" y="15572"/>
                  <a:pt x="10778" y="16365"/>
                  <a:pt x="12340" y="16680"/>
                </a:cubicBezTo>
                <a:cubicBezTo>
                  <a:pt x="12528" y="16722"/>
                  <a:pt x="12721" y="16759"/>
                  <a:pt x="12921" y="16801"/>
                </a:cubicBezTo>
                <a:lnTo>
                  <a:pt x="40983" y="16801"/>
                </a:lnTo>
                <a:lnTo>
                  <a:pt x="40983" y="1266"/>
                </a:lnTo>
                <a:cubicBezTo>
                  <a:pt x="40838" y="1223"/>
                  <a:pt x="40674" y="1144"/>
                  <a:pt x="40590" y="963"/>
                </a:cubicBezTo>
                <a:cubicBezTo>
                  <a:pt x="40504" y="937"/>
                  <a:pt x="40415" y="927"/>
                  <a:pt x="40324" y="927"/>
                </a:cubicBezTo>
                <a:cubicBezTo>
                  <a:pt x="39877" y="927"/>
                  <a:pt x="39381" y="1180"/>
                  <a:pt x="38961" y="1180"/>
                </a:cubicBezTo>
                <a:cubicBezTo>
                  <a:pt x="38834" y="1180"/>
                  <a:pt x="38714" y="1157"/>
                  <a:pt x="38604" y="1096"/>
                </a:cubicBezTo>
                <a:cubicBezTo>
                  <a:pt x="38508" y="1191"/>
                  <a:pt x="38413" y="1230"/>
                  <a:pt x="38320" y="1230"/>
                </a:cubicBezTo>
                <a:cubicBezTo>
                  <a:pt x="38158" y="1230"/>
                  <a:pt x="38003" y="1115"/>
                  <a:pt x="37865" y="981"/>
                </a:cubicBezTo>
                <a:cubicBezTo>
                  <a:pt x="37829" y="854"/>
                  <a:pt x="37750" y="709"/>
                  <a:pt x="37708" y="642"/>
                </a:cubicBezTo>
                <a:cubicBezTo>
                  <a:pt x="37720" y="618"/>
                  <a:pt x="37720" y="587"/>
                  <a:pt x="37726" y="569"/>
                </a:cubicBezTo>
                <a:lnTo>
                  <a:pt x="37726" y="569"/>
                </a:lnTo>
                <a:cubicBezTo>
                  <a:pt x="37702" y="580"/>
                  <a:pt x="37684" y="585"/>
                  <a:pt x="37669" y="585"/>
                </a:cubicBezTo>
                <a:cubicBezTo>
                  <a:pt x="37619" y="585"/>
                  <a:pt x="37617" y="530"/>
                  <a:pt x="37575" y="497"/>
                </a:cubicBezTo>
                <a:cubicBezTo>
                  <a:pt x="37538" y="460"/>
                  <a:pt x="37478" y="418"/>
                  <a:pt x="37435" y="388"/>
                </a:cubicBezTo>
                <a:cubicBezTo>
                  <a:pt x="37407" y="404"/>
                  <a:pt x="37382" y="412"/>
                  <a:pt x="37355" y="412"/>
                </a:cubicBezTo>
                <a:cubicBezTo>
                  <a:pt x="37342" y="412"/>
                  <a:pt x="37328" y="410"/>
                  <a:pt x="37314" y="406"/>
                </a:cubicBezTo>
                <a:cubicBezTo>
                  <a:pt x="37314" y="388"/>
                  <a:pt x="37314" y="382"/>
                  <a:pt x="37302" y="376"/>
                </a:cubicBezTo>
                <a:cubicBezTo>
                  <a:pt x="37279" y="364"/>
                  <a:pt x="37252" y="361"/>
                  <a:pt x="37223" y="361"/>
                </a:cubicBezTo>
                <a:cubicBezTo>
                  <a:pt x="37197" y="361"/>
                  <a:pt x="37170" y="364"/>
                  <a:pt x="37144" y="364"/>
                </a:cubicBezTo>
                <a:cubicBezTo>
                  <a:pt x="37125" y="364"/>
                  <a:pt x="37107" y="362"/>
                  <a:pt x="37090" y="357"/>
                </a:cubicBezTo>
                <a:cubicBezTo>
                  <a:pt x="37012" y="345"/>
                  <a:pt x="36957" y="321"/>
                  <a:pt x="36866" y="321"/>
                </a:cubicBezTo>
                <a:cubicBezTo>
                  <a:pt x="36854" y="296"/>
                  <a:pt x="36831" y="287"/>
                  <a:pt x="36803" y="287"/>
                </a:cubicBezTo>
                <a:cubicBezTo>
                  <a:pt x="36752" y="287"/>
                  <a:pt x="36684" y="317"/>
                  <a:pt x="36636" y="321"/>
                </a:cubicBezTo>
                <a:cubicBezTo>
                  <a:pt x="36623" y="322"/>
                  <a:pt x="36610" y="322"/>
                  <a:pt x="36598" y="322"/>
                </a:cubicBezTo>
                <a:cubicBezTo>
                  <a:pt x="36519" y="322"/>
                  <a:pt x="36454" y="307"/>
                  <a:pt x="36376" y="297"/>
                </a:cubicBezTo>
                <a:cubicBezTo>
                  <a:pt x="36372" y="296"/>
                  <a:pt x="36368" y="296"/>
                  <a:pt x="36364" y="296"/>
                </a:cubicBezTo>
                <a:cubicBezTo>
                  <a:pt x="36321" y="296"/>
                  <a:pt x="36292" y="322"/>
                  <a:pt x="36254" y="322"/>
                </a:cubicBezTo>
                <a:cubicBezTo>
                  <a:pt x="36250" y="322"/>
                  <a:pt x="36246" y="322"/>
                  <a:pt x="36243" y="321"/>
                </a:cubicBezTo>
                <a:cubicBezTo>
                  <a:pt x="36212" y="321"/>
                  <a:pt x="36146" y="285"/>
                  <a:pt x="36134" y="285"/>
                </a:cubicBezTo>
                <a:cubicBezTo>
                  <a:pt x="36034" y="291"/>
                  <a:pt x="35985" y="376"/>
                  <a:pt x="35878" y="376"/>
                </a:cubicBezTo>
                <a:cubicBezTo>
                  <a:pt x="35875" y="376"/>
                  <a:pt x="35871" y="376"/>
                  <a:pt x="35867" y="376"/>
                </a:cubicBezTo>
                <a:cubicBezTo>
                  <a:pt x="35867" y="327"/>
                  <a:pt x="35861" y="285"/>
                  <a:pt x="35831" y="260"/>
                </a:cubicBezTo>
                <a:cubicBezTo>
                  <a:pt x="35809" y="286"/>
                  <a:pt x="35785" y="301"/>
                  <a:pt x="35763" y="301"/>
                </a:cubicBezTo>
                <a:cubicBezTo>
                  <a:pt x="35744" y="301"/>
                  <a:pt x="35727" y="289"/>
                  <a:pt x="35716" y="260"/>
                </a:cubicBezTo>
                <a:cubicBezTo>
                  <a:pt x="35711" y="261"/>
                  <a:pt x="35705" y="262"/>
                  <a:pt x="35700" y="262"/>
                </a:cubicBezTo>
                <a:cubicBezTo>
                  <a:pt x="35668" y="262"/>
                  <a:pt x="35633" y="248"/>
                  <a:pt x="35607" y="248"/>
                </a:cubicBezTo>
                <a:lnTo>
                  <a:pt x="35607" y="145"/>
                </a:lnTo>
                <a:cubicBezTo>
                  <a:pt x="35613" y="133"/>
                  <a:pt x="35625" y="133"/>
                  <a:pt x="35631" y="115"/>
                </a:cubicBezTo>
                <a:cubicBezTo>
                  <a:pt x="35571" y="73"/>
                  <a:pt x="35510" y="103"/>
                  <a:pt x="35486" y="6"/>
                </a:cubicBezTo>
                <a:cubicBezTo>
                  <a:pt x="35473" y="2"/>
                  <a:pt x="35462" y="0"/>
                  <a:pt x="354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971;p56">
            <a:extLst>
              <a:ext uri="{FF2B5EF4-FFF2-40B4-BE49-F238E27FC236}">
                <a16:creationId xmlns="" xmlns:a16="http://schemas.microsoft.com/office/drawing/2014/main" id="{34D76137-04BC-48B4-929B-D4C69753CCE0}"/>
              </a:ext>
            </a:extLst>
          </p:cNvPr>
          <p:cNvSpPr/>
          <p:nvPr/>
        </p:nvSpPr>
        <p:spPr>
          <a:xfrm>
            <a:off x="74206" y="5976308"/>
            <a:ext cx="5488394" cy="1338892"/>
          </a:xfrm>
          <a:custGeom>
            <a:avLst/>
            <a:gdLst/>
            <a:ahLst/>
            <a:cxnLst/>
            <a:rect l="l" t="t" r="r" b="b"/>
            <a:pathLst>
              <a:path w="34626" h="8447" extrusionOk="0">
                <a:moveTo>
                  <a:pt x="23055" y="3101"/>
                </a:moveTo>
                <a:cubicBezTo>
                  <a:pt x="23056" y="3101"/>
                  <a:pt x="23057" y="3101"/>
                  <a:pt x="23057" y="3101"/>
                </a:cubicBezTo>
                <a:lnTo>
                  <a:pt x="23057" y="3101"/>
                </a:lnTo>
                <a:cubicBezTo>
                  <a:pt x="23057" y="3101"/>
                  <a:pt x="23056" y="3101"/>
                  <a:pt x="23055" y="3101"/>
                </a:cubicBezTo>
                <a:close/>
                <a:moveTo>
                  <a:pt x="2379" y="0"/>
                </a:moveTo>
                <a:cubicBezTo>
                  <a:pt x="2326" y="0"/>
                  <a:pt x="2270" y="21"/>
                  <a:pt x="2216" y="68"/>
                </a:cubicBezTo>
                <a:cubicBezTo>
                  <a:pt x="2181" y="55"/>
                  <a:pt x="2146" y="48"/>
                  <a:pt x="2113" y="48"/>
                </a:cubicBezTo>
                <a:cubicBezTo>
                  <a:pt x="1977" y="48"/>
                  <a:pt x="1864" y="152"/>
                  <a:pt x="1883" y="322"/>
                </a:cubicBezTo>
                <a:cubicBezTo>
                  <a:pt x="1852" y="313"/>
                  <a:pt x="1824" y="308"/>
                  <a:pt x="1797" y="308"/>
                </a:cubicBezTo>
                <a:cubicBezTo>
                  <a:pt x="1689" y="308"/>
                  <a:pt x="1619" y="387"/>
                  <a:pt x="1604" y="528"/>
                </a:cubicBezTo>
                <a:cubicBezTo>
                  <a:pt x="1552" y="478"/>
                  <a:pt x="1482" y="456"/>
                  <a:pt x="1401" y="456"/>
                </a:cubicBezTo>
                <a:cubicBezTo>
                  <a:pt x="1045" y="456"/>
                  <a:pt x="482" y="874"/>
                  <a:pt x="309" y="1067"/>
                </a:cubicBezTo>
                <a:cubicBezTo>
                  <a:pt x="91" y="1315"/>
                  <a:pt x="0" y="1454"/>
                  <a:pt x="67" y="1745"/>
                </a:cubicBezTo>
                <a:cubicBezTo>
                  <a:pt x="73" y="1769"/>
                  <a:pt x="212" y="2072"/>
                  <a:pt x="230" y="2120"/>
                </a:cubicBezTo>
                <a:cubicBezTo>
                  <a:pt x="230" y="2126"/>
                  <a:pt x="242" y="2132"/>
                  <a:pt x="242" y="2132"/>
                </a:cubicBezTo>
                <a:lnTo>
                  <a:pt x="242" y="8435"/>
                </a:lnTo>
                <a:lnTo>
                  <a:pt x="34605" y="8435"/>
                </a:lnTo>
                <a:cubicBezTo>
                  <a:pt x="34322" y="8263"/>
                  <a:pt x="34050" y="8085"/>
                  <a:pt x="33784" y="7872"/>
                </a:cubicBezTo>
                <a:cubicBezTo>
                  <a:pt x="33039" y="7272"/>
                  <a:pt x="32452" y="6528"/>
                  <a:pt x="31640" y="6037"/>
                </a:cubicBezTo>
                <a:cubicBezTo>
                  <a:pt x="30980" y="5638"/>
                  <a:pt x="30339" y="5256"/>
                  <a:pt x="29697" y="4857"/>
                </a:cubicBezTo>
                <a:cubicBezTo>
                  <a:pt x="28789" y="4300"/>
                  <a:pt x="27560" y="4070"/>
                  <a:pt x="26567" y="3706"/>
                </a:cubicBezTo>
                <a:cubicBezTo>
                  <a:pt x="26336" y="3623"/>
                  <a:pt x="26209" y="3615"/>
                  <a:pt x="26076" y="3615"/>
                </a:cubicBezTo>
                <a:cubicBezTo>
                  <a:pt x="26045" y="3615"/>
                  <a:pt x="26013" y="3616"/>
                  <a:pt x="25980" y="3616"/>
                </a:cubicBezTo>
                <a:cubicBezTo>
                  <a:pt x="25532" y="3254"/>
                  <a:pt x="24877" y="3018"/>
                  <a:pt x="24295" y="3018"/>
                </a:cubicBezTo>
                <a:cubicBezTo>
                  <a:pt x="23932" y="3018"/>
                  <a:pt x="23597" y="3110"/>
                  <a:pt x="23358" y="3319"/>
                </a:cubicBezTo>
                <a:cubicBezTo>
                  <a:pt x="23358" y="3078"/>
                  <a:pt x="23226" y="3125"/>
                  <a:pt x="23057" y="3101"/>
                </a:cubicBezTo>
                <a:lnTo>
                  <a:pt x="23057" y="3101"/>
                </a:lnTo>
                <a:cubicBezTo>
                  <a:pt x="23094" y="3109"/>
                  <a:pt x="22719" y="3181"/>
                  <a:pt x="22641" y="3181"/>
                </a:cubicBezTo>
                <a:cubicBezTo>
                  <a:pt x="22627" y="3181"/>
                  <a:pt x="22622" y="3179"/>
                  <a:pt x="22631" y="3174"/>
                </a:cubicBezTo>
                <a:lnTo>
                  <a:pt x="22631" y="3174"/>
                </a:lnTo>
                <a:cubicBezTo>
                  <a:pt x="22474" y="3246"/>
                  <a:pt x="22413" y="3404"/>
                  <a:pt x="22280" y="3470"/>
                </a:cubicBezTo>
                <a:cubicBezTo>
                  <a:pt x="22147" y="3543"/>
                  <a:pt x="21965" y="3476"/>
                  <a:pt x="21826" y="3579"/>
                </a:cubicBezTo>
                <a:cubicBezTo>
                  <a:pt x="21788" y="3499"/>
                  <a:pt x="21731" y="3463"/>
                  <a:pt x="21666" y="3463"/>
                </a:cubicBezTo>
                <a:cubicBezTo>
                  <a:pt x="21608" y="3463"/>
                  <a:pt x="21544" y="3492"/>
                  <a:pt x="21481" y="3543"/>
                </a:cubicBezTo>
                <a:cubicBezTo>
                  <a:pt x="21428" y="3475"/>
                  <a:pt x="21384" y="3457"/>
                  <a:pt x="21343" y="3457"/>
                </a:cubicBezTo>
                <a:cubicBezTo>
                  <a:pt x="21295" y="3457"/>
                  <a:pt x="21251" y="3482"/>
                  <a:pt x="21199" y="3482"/>
                </a:cubicBezTo>
                <a:cubicBezTo>
                  <a:pt x="21164" y="3482"/>
                  <a:pt x="21126" y="3471"/>
                  <a:pt x="21082" y="3434"/>
                </a:cubicBezTo>
                <a:cubicBezTo>
                  <a:pt x="20930" y="3307"/>
                  <a:pt x="21160" y="3119"/>
                  <a:pt x="20876" y="3046"/>
                </a:cubicBezTo>
                <a:cubicBezTo>
                  <a:pt x="21042" y="2807"/>
                  <a:pt x="20929" y="2738"/>
                  <a:pt x="20766" y="2738"/>
                </a:cubicBezTo>
                <a:cubicBezTo>
                  <a:pt x="20674" y="2738"/>
                  <a:pt x="20565" y="2760"/>
                  <a:pt x="20482" y="2786"/>
                </a:cubicBezTo>
                <a:cubicBezTo>
                  <a:pt x="20471" y="2608"/>
                  <a:pt x="20249" y="2480"/>
                  <a:pt x="20053" y="2480"/>
                </a:cubicBezTo>
                <a:cubicBezTo>
                  <a:pt x="19935" y="2480"/>
                  <a:pt x="19827" y="2526"/>
                  <a:pt x="19780" y="2635"/>
                </a:cubicBezTo>
                <a:cubicBezTo>
                  <a:pt x="19768" y="2617"/>
                  <a:pt x="19743" y="2586"/>
                  <a:pt x="19719" y="2562"/>
                </a:cubicBezTo>
                <a:cubicBezTo>
                  <a:pt x="19562" y="2586"/>
                  <a:pt x="19471" y="2683"/>
                  <a:pt x="19495" y="2853"/>
                </a:cubicBezTo>
                <a:cubicBezTo>
                  <a:pt x="19493" y="2852"/>
                  <a:pt x="19491" y="2852"/>
                  <a:pt x="19489" y="2852"/>
                </a:cubicBezTo>
                <a:cubicBezTo>
                  <a:pt x="19356" y="2852"/>
                  <a:pt x="18627" y="3563"/>
                  <a:pt x="18466" y="3688"/>
                </a:cubicBezTo>
                <a:cubicBezTo>
                  <a:pt x="18405" y="3641"/>
                  <a:pt x="18328" y="3620"/>
                  <a:pt x="18251" y="3620"/>
                </a:cubicBezTo>
                <a:cubicBezTo>
                  <a:pt x="18061" y="3620"/>
                  <a:pt x="17871" y="3749"/>
                  <a:pt x="17927" y="3930"/>
                </a:cubicBezTo>
                <a:cubicBezTo>
                  <a:pt x="17855" y="3838"/>
                  <a:pt x="17646" y="3800"/>
                  <a:pt x="17418" y="3800"/>
                </a:cubicBezTo>
                <a:cubicBezTo>
                  <a:pt x="17108" y="3800"/>
                  <a:pt x="16762" y="3869"/>
                  <a:pt x="16668" y="3967"/>
                </a:cubicBezTo>
                <a:cubicBezTo>
                  <a:pt x="16623" y="3863"/>
                  <a:pt x="16586" y="3830"/>
                  <a:pt x="16548" y="3830"/>
                </a:cubicBezTo>
                <a:cubicBezTo>
                  <a:pt x="16482" y="3830"/>
                  <a:pt x="16416" y="3927"/>
                  <a:pt x="16314" y="3927"/>
                </a:cubicBezTo>
                <a:cubicBezTo>
                  <a:pt x="16305" y="3927"/>
                  <a:pt x="16296" y="3926"/>
                  <a:pt x="16286" y="3924"/>
                </a:cubicBezTo>
                <a:cubicBezTo>
                  <a:pt x="16149" y="3897"/>
                  <a:pt x="16127" y="3731"/>
                  <a:pt x="15931" y="3731"/>
                </a:cubicBezTo>
                <a:cubicBezTo>
                  <a:pt x="15910" y="3731"/>
                  <a:pt x="15887" y="3733"/>
                  <a:pt x="15863" y="3737"/>
                </a:cubicBezTo>
                <a:cubicBezTo>
                  <a:pt x="15851" y="3676"/>
                  <a:pt x="15814" y="3622"/>
                  <a:pt x="15808" y="3561"/>
                </a:cubicBezTo>
                <a:cubicBezTo>
                  <a:pt x="15788" y="3565"/>
                  <a:pt x="15769" y="3566"/>
                  <a:pt x="15752" y="3566"/>
                </a:cubicBezTo>
                <a:cubicBezTo>
                  <a:pt x="15525" y="3566"/>
                  <a:pt x="15600" y="3275"/>
                  <a:pt x="15360" y="3275"/>
                </a:cubicBezTo>
                <a:cubicBezTo>
                  <a:pt x="15339" y="3275"/>
                  <a:pt x="15315" y="3277"/>
                  <a:pt x="15287" y="3283"/>
                </a:cubicBezTo>
                <a:cubicBezTo>
                  <a:pt x="15267" y="3153"/>
                  <a:pt x="15192" y="3090"/>
                  <a:pt x="15076" y="3090"/>
                </a:cubicBezTo>
                <a:cubicBezTo>
                  <a:pt x="15057" y="3090"/>
                  <a:pt x="15037" y="3091"/>
                  <a:pt x="15015" y="3095"/>
                </a:cubicBezTo>
                <a:cubicBezTo>
                  <a:pt x="15045" y="2917"/>
                  <a:pt x="14939" y="2824"/>
                  <a:pt x="14786" y="2824"/>
                </a:cubicBezTo>
                <a:cubicBezTo>
                  <a:pt x="14757" y="2824"/>
                  <a:pt x="14726" y="2828"/>
                  <a:pt x="14694" y="2835"/>
                </a:cubicBezTo>
                <a:cubicBezTo>
                  <a:pt x="14700" y="2822"/>
                  <a:pt x="14700" y="2768"/>
                  <a:pt x="14700" y="2768"/>
                </a:cubicBezTo>
                <a:lnTo>
                  <a:pt x="14700" y="2768"/>
                </a:lnTo>
                <a:cubicBezTo>
                  <a:pt x="14658" y="2780"/>
                  <a:pt x="14549" y="2780"/>
                  <a:pt x="14506" y="2792"/>
                </a:cubicBezTo>
                <a:cubicBezTo>
                  <a:pt x="14552" y="2639"/>
                  <a:pt x="14478" y="2560"/>
                  <a:pt x="14346" y="2560"/>
                </a:cubicBezTo>
                <a:cubicBezTo>
                  <a:pt x="14320" y="2560"/>
                  <a:pt x="14293" y="2562"/>
                  <a:pt x="14264" y="2568"/>
                </a:cubicBezTo>
                <a:cubicBezTo>
                  <a:pt x="14301" y="2344"/>
                  <a:pt x="14046" y="2193"/>
                  <a:pt x="13943" y="2041"/>
                </a:cubicBezTo>
                <a:cubicBezTo>
                  <a:pt x="13865" y="1925"/>
                  <a:pt x="13758" y="1705"/>
                  <a:pt x="13640" y="1705"/>
                </a:cubicBezTo>
                <a:cubicBezTo>
                  <a:pt x="13576" y="1705"/>
                  <a:pt x="13508" y="1773"/>
                  <a:pt x="13441" y="1963"/>
                </a:cubicBezTo>
                <a:cubicBezTo>
                  <a:pt x="13374" y="1892"/>
                  <a:pt x="13343" y="1872"/>
                  <a:pt x="13282" y="1872"/>
                </a:cubicBezTo>
                <a:cubicBezTo>
                  <a:pt x="13250" y="1872"/>
                  <a:pt x="13209" y="1878"/>
                  <a:pt x="13150" y="1884"/>
                </a:cubicBezTo>
                <a:cubicBezTo>
                  <a:pt x="13118" y="1789"/>
                  <a:pt x="13058" y="1746"/>
                  <a:pt x="12993" y="1746"/>
                </a:cubicBezTo>
                <a:cubicBezTo>
                  <a:pt x="12926" y="1746"/>
                  <a:pt x="12852" y="1792"/>
                  <a:pt x="12793" y="1872"/>
                </a:cubicBezTo>
                <a:cubicBezTo>
                  <a:pt x="12793" y="1739"/>
                  <a:pt x="12729" y="1682"/>
                  <a:pt x="12619" y="1682"/>
                </a:cubicBezTo>
                <a:cubicBezTo>
                  <a:pt x="12595" y="1682"/>
                  <a:pt x="12568" y="1685"/>
                  <a:pt x="12539" y="1690"/>
                </a:cubicBezTo>
                <a:cubicBezTo>
                  <a:pt x="12572" y="1526"/>
                  <a:pt x="12515" y="1426"/>
                  <a:pt x="12362" y="1426"/>
                </a:cubicBezTo>
                <a:cubicBezTo>
                  <a:pt x="12345" y="1426"/>
                  <a:pt x="12327" y="1428"/>
                  <a:pt x="12309" y="1430"/>
                </a:cubicBezTo>
                <a:cubicBezTo>
                  <a:pt x="12304" y="1269"/>
                  <a:pt x="12216" y="1140"/>
                  <a:pt x="12075" y="1140"/>
                </a:cubicBezTo>
                <a:cubicBezTo>
                  <a:pt x="12041" y="1140"/>
                  <a:pt x="12004" y="1147"/>
                  <a:pt x="11964" y="1164"/>
                </a:cubicBezTo>
                <a:cubicBezTo>
                  <a:pt x="11992" y="1001"/>
                  <a:pt x="11915" y="868"/>
                  <a:pt x="11779" y="868"/>
                </a:cubicBezTo>
                <a:cubicBezTo>
                  <a:pt x="11743" y="868"/>
                  <a:pt x="11704" y="877"/>
                  <a:pt x="11661" y="897"/>
                </a:cubicBezTo>
                <a:cubicBezTo>
                  <a:pt x="11641" y="793"/>
                  <a:pt x="11579" y="748"/>
                  <a:pt x="11503" y="748"/>
                </a:cubicBezTo>
                <a:cubicBezTo>
                  <a:pt x="11443" y="748"/>
                  <a:pt x="11374" y="776"/>
                  <a:pt x="11310" y="825"/>
                </a:cubicBezTo>
                <a:cubicBezTo>
                  <a:pt x="11284" y="699"/>
                  <a:pt x="11208" y="641"/>
                  <a:pt x="11116" y="641"/>
                </a:cubicBezTo>
                <a:cubicBezTo>
                  <a:pt x="11058" y="641"/>
                  <a:pt x="10992" y="665"/>
                  <a:pt x="10928" y="709"/>
                </a:cubicBezTo>
                <a:cubicBezTo>
                  <a:pt x="10898" y="552"/>
                  <a:pt x="10783" y="443"/>
                  <a:pt x="10613" y="443"/>
                </a:cubicBezTo>
                <a:cubicBezTo>
                  <a:pt x="10639" y="244"/>
                  <a:pt x="10377" y="129"/>
                  <a:pt x="10141" y="129"/>
                </a:cubicBezTo>
                <a:cubicBezTo>
                  <a:pt x="9984" y="129"/>
                  <a:pt x="9837" y="180"/>
                  <a:pt x="9796" y="292"/>
                </a:cubicBezTo>
                <a:cubicBezTo>
                  <a:pt x="9787" y="291"/>
                  <a:pt x="9778" y="291"/>
                  <a:pt x="9770" y="291"/>
                </a:cubicBezTo>
                <a:cubicBezTo>
                  <a:pt x="9615" y="291"/>
                  <a:pt x="9519" y="392"/>
                  <a:pt x="9536" y="558"/>
                </a:cubicBezTo>
                <a:cubicBezTo>
                  <a:pt x="9530" y="558"/>
                  <a:pt x="9524" y="557"/>
                  <a:pt x="9518" y="557"/>
                </a:cubicBezTo>
                <a:cubicBezTo>
                  <a:pt x="9468" y="557"/>
                  <a:pt x="9399" y="573"/>
                  <a:pt x="9346" y="573"/>
                </a:cubicBezTo>
                <a:cubicBezTo>
                  <a:pt x="9333" y="573"/>
                  <a:pt x="9322" y="572"/>
                  <a:pt x="9312" y="570"/>
                </a:cubicBezTo>
                <a:cubicBezTo>
                  <a:pt x="9306" y="625"/>
                  <a:pt x="9275" y="661"/>
                  <a:pt x="9263" y="716"/>
                </a:cubicBezTo>
                <a:cubicBezTo>
                  <a:pt x="9225" y="714"/>
                  <a:pt x="9196" y="713"/>
                  <a:pt x="9170" y="713"/>
                </a:cubicBezTo>
                <a:cubicBezTo>
                  <a:pt x="9103" y="713"/>
                  <a:pt x="9065" y="721"/>
                  <a:pt x="8973" y="752"/>
                </a:cubicBezTo>
                <a:cubicBezTo>
                  <a:pt x="8942" y="714"/>
                  <a:pt x="8909" y="697"/>
                  <a:pt x="8876" y="697"/>
                </a:cubicBezTo>
                <a:cubicBezTo>
                  <a:pt x="8809" y="697"/>
                  <a:pt x="8741" y="764"/>
                  <a:pt x="8688" y="861"/>
                </a:cubicBezTo>
                <a:cubicBezTo>
                  <a:pt x="8555" y="794"/>
                  <a:pt x="8428" y="825"/>
                  <a:pt x="8276" y="794"/>
                </a:cubicBezTo>
                <a:cubicBezTo>
                  <a:pt x="8258" y="790"/>
                  <a:pt x="8239" y="789"/>
                  <a:pt x="8220" y="789"/>
                </a:cubicBezTo>
                <a:cubicBezTo>
                  <a:pt x="8174" y="789"/>
                  <a:pt x="8127" y="797"/>
                  <a:pt x="8080" y="797"/>
                </a:cubicBezTo>
                <a:cubicBezTo>
                  <a:pt x="8056" y="797"/>
                  <a:pt x="8033" y="795"/>
                  <a:pt x="8010" y="788"/>
                </a:cubicBezTo>
                <a:cubicBezTo>
                  <a:pt x="7943" y="752"/>
                  <a:pt x="7980" y="637"/>
                  <a:pt x="7919" y="613"/>
                </a:cubicBezTo>
                <a:cubicBezTo>
                  <a:pt x="7808" y="578"/>
                  <a:pt x="7596" y="524"/>
                  <a:pt x="7418" y="524"/>
                </a:cubicBezTo>
                <a:cubicBezTo>
                  <a:pt x="7256" y="524"/>
                  <a:pt x="7123" y="568"/>
                  <a:pt x="7120" y="709"/>
                </a:cubicBezTo>
                <a:cubicBezTo>
                  <a:pt x="7056" y="683"/>
                  <a:pt x="6985" y="666"/>
                  <a:pt x="6917" y="666"/>
                </a:cubicBezTo>
                <a:cubicBezTo>
                  <a:pt x="6798" y="666"/>
                  <a:pt x="6691" y="718"/>
                  <a:pt x="6660" y="861"/>
                </a:cubicBezTo>
                <a:cubicBezTo>
                  <a:pt x="6594" y="835"/>
                  <a:pt x="6527" y="821"/>
                  <a:pt x="6465" y="821"/>
                </a:cubicBezTo>
                <a:cubicBezTo>
                  <a:pt x="6308" y="821"/>
                  <a:pt x="6175" y="905"/>
                  <a:pt x="6127" y="1091"/>
                </a:cubicBezTo>
                <a:cubicBezTo>
                  <a:pt x="6075" y="1026"/>
                  <a:pt x="6020" y="989"/>
                  <a:pt x="5964" y="989"/>
                </a:cubicBezTo>
                <a:cubicBezTo>
                  <a:pt x="5915" y="989"/>
                  <a:pt x="5866" y="1017"/>
                  <a:pt x="5818" y="1079"/>
                </a:cubicBezTo>
                <a:cubicBezTo>
                  <a:pt x="5812" y="1006"/>
                  <a:pt x="5758" y="952"/>
                  <a:pt x="5752" y="897"/>
                </a:cubicBezTo>
                <a:cubicBezTo>
                  <a:pt x="5703" y="958"/>
                  <a:pt x="5570" y="1030"/>
                  <a:pt x="5522" y="1091"/>
                </a:cubicBezTo>
                <a:cubicBezTo>
                  <a:pt x="5491" y="1018"/>
                  <a:pt x="5425" y="982"/>
                  <a:pt x="5401" y="940"/>
                </a:cubicBezTo>
                <a:cubicBezTo>
                  <a:pt x="5298" y="1042"/>
                  <a:pt x="5237" y="1182"/>
                  <a:pt x="5098" y="1254"/>
                </a:cubicBezTo>
                <a:cubicBezTo>
                  <a:pt x="4988" y="1307"/>
                  <a:pt x="4937" y="1328"/>
                  <a:pt x="4909" y="1328"/>
                </a:cubicBezTo>
                <a:cubicBezTo>
                  <a:pt x="4854" y="1328"/>
                  <a:pt x="4890" y="1246"/>
                  <a:pt x="4741" y="1170"/>
                </a:cubicBezTo>
                <a:cubicBezTo>
                  <a:pt x="4692" y="1139"/>
                  <a:pt x="4529" y="1164"/>
                  <a:pt x="4492" y="1127"/>
                </a:cubicBezTo>
                <a:cubicBezTo>
                  <a:pt x="4462" y="1097"/>
                  <a:pt x="4450" y="946"/>
                  <a:pt x="4450" y="946"/>
                </a:cubicBezTo>
                <a:cubicBezTo>
                  <a:pt x="4358" y="900"/>
                  <a:pt x="4319" y="840"/>
                  <a:pt x="4205" y="840"/>
                </a:cubicBezTo>
                <a:cubicBezTo>
                  <a:pt x="4169" y="840"/>
                  <a:pt x="4124" y="846"/>
                  <a:pt x="4069" y="861"/>
                </a:cubicBezTo>
                <a:cubicBezTo>
                  <a:pt x="4073" y="732"/>
                  <a:pt x="4017" y="677"/>
                  <a:pt x="3929" y="677"/>
                </a:cubicBezTo>
                <a:cubicBezTo>
                  <a:pt x="3888" y="677"/>
                  <a:pt x="3841" y="689"/>
                  <a:pt x="3790" y="709"/>
                </a:cubicBezTo>
                <a:cubicBezTo>
                  <a:pt x="3755" y="596"/>
                  <a:pt x="3677" y="563"/>
                  <a:pt x="3584" y="563"/>
                </a:cubicBezTo>
                <a:cubicBezTo>
                  <a:pt x="3518" y="563"/>
                  <a:pt x="3445" y="579"/>
                  <a:pt x="3372" y="594"/>
                </a:cubicBezTo>
                <a:cubicBezTo>
                  <a:pt x="3288" y="455"/>
                  <a:pt x="3360" y="498"/>
                  <a:pt x="3185" y="443"/>
                </a:cubicBezTo>
                <a:cubicBezTo>
                  <a:pt x="3118" y="304"/>
                  <a:pt x="3130" y="304"/>
                  <a:pt x="2955" y="255"/>
                </a:cubicBezTo>
                <a:cubicBezTo>
                  <a:pt x="2940" y="153"/>
                  <a:pt x="2880" y="107"/>
                  <a:pt x="2811" y="107"/>
                </a:cubicBezTo>
                <a:cubicBezTo>
                  <a:pt x="2739" y="107"/>
                  <a:pt x="2656" y="159"/>
                  <a:pt x="2610" y="249"/>
                </a:cubicBezTo>
                <a:cubicBezTo>
                  <a:pt x="2593" y="103"/>
                  <a:pt x="2495" y="0"/>
                  <a:pt x="2379" y="0"/>
                </a:cubicBezTo>
                <a:close/>
                <a:moveTo>
                  <a:pt x="34605" y="8435"/>
                </a:moveTo>
                <a:cubicBezTo>
                  <a:pt x="34612" y="8439"/>
                  <a:pt x="34619" y="8443"/>
                  <a:pt x="34625" y="8447"/>
                </a:cubicBezTo>
                <a:lnTo>
                  <a:pt x="34625" y="843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" name="Picture 11">
            <a:extLst>
              <a:ext uri="{FF2B5EF4-FFF2-40B4-BE49-F238E27FC236}">
                <a16:creationId xmlns="" xmlns:a16="http://schemas.microsoft.com/office/drawing/2014/main" id="{5ADEF78C-38BE-48EC-8107-E180435BCB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580941" flipH="1">
            <a:off x="8026271" y="-152888"/>
            <a:ext cx="994848" cy="21208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081854">
            <a:off x="5920458" y="-413054"/>
            <a:ext cx="4468422" cy="15425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338087">
            <a:off x="-419171" y="217505"/>
            <a:ext cx="1149219" cy="432524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-558056" y="7070454"/>
            <a:ext cx="10964374" cy="489491"/>
            <a:chOff x="0" y="0"/>
            <a:chExt cx="6954256" cy="31046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954255" cy="310464"/>
            </a:xfrm>
            <a:custGeom>
              <a:avLst/>
              <a:gdLst/>
              <a:ahLst/>
              <a:cxnLst/>
              <a:rect l="l" t="t" r="r" b="b"/>
              <a:pathLst>
                <a:path w="6954255" h="310464">
                  <a:moveTo>
                    <a:pt x="0" y="0"/>
                  </a:moveTo>
                  <a:lnTo>
                    <a:pt x="6954255" y="0"/>
                  </a:lnTo>
                  <a:lnTo>
                    <a:pt x="695425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FFCE6D"/>
            </a:solidFill>
          </p:spPr>
        </p:sp>
      </p:grpSp>
      <p:sp>
        <p:nvSpPr>
          <p:cNvPr id="100" name="Text Box 99"/>
          <p:cNvSpPr txBox="1"/>
          <p:nvPr/>
        </p:nvSpPr>
        <p:spPr>
          <a:xfrm>
            <a:off x="228600" y="639445"/>
            <a:ext cx="9733280" cy="4756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hình 1.1 và trả lời câu hỏi :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76200" y="1172845"/>
            <a:ext cx="981202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loại lương thực, thực phẩm trong hình được làm từ sản phẩm của những cây trồng nào? Hãy nêu thêm những ví dụ khác?</a:t>
            </a:r>
          </a:p>
        </p:txBody>
      </p:sp>
      <p:pic>
        <p:nvPicPr>
          <p:cNvPr id="84" name="image29.png"/>
          <p:cNvPicPr preferRelativeResize="0"/>
          <p:nvPr/>
        </p:nvPicPr>
        <p:blipFill>
          <a:blip r:embed="rId6"/>
          <a:srcRect/>
          <a:stretch>
            <a:fillRect/>
          </a:stretch>
        </p:blipFill>
        <p:spPr>
          <a:xfrm>
            <a:off x="203200" y="2429510"/>
            <a:ext cx="9347835" cy="3707130"/>
          </a:xfrm>
          <a:prstGeom prst="rect">
            <a:avLst/>
          </a:prstGeom>
        </p:spPr>
      </p:pic>
      <p:pic>
        <p:nvPicPr>
          <p:cNvPr id="19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10382" flipH="1">
            <a:off x="9085408" y="5753208"/>
            <a:ext cx="617643" cy="13166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3645" y="2362200"/>
            <a:ext cx="7438390" cy="3774440"/>
          </a:xfrm>
          <a:prstGeom prst="rect">
            <a:avLst/>
          </a:prstGeom>
        </p:spPr>
      </p:pic>
      <p:pic>
        <p:nvPicPr>
          <p:cNvPr id="2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10382" flipH="1">
            <a:off x="9085408" y="5829408"/>
            <a:ext cx="617643" cy="1316682"/>
          </a:xfrm>
          <a:prstGeom prst="rect">
            <a:avLst/>
          </a:prstGeom>
        </p:spPr>
      </p:pic>
      <p:sp>
        <p:nvSpPr>
          <p:cNvPr id="18" name="AutoShape 3">
            <a:extLst>
              <a:ext uri="{FF2B5EF4-FFF2-40B4-BE49-F238E27FC236}">
                <a16:creationId xmlns="" xmlns:a16="http://schemas.microsoft.com/office/drawing/2014/main" id="{A2093211-9936-41CF-A5D2-500AE960A54B}"/>
              </a:ext>
            </a:extLst>
          </p:cNvPr>
          <p:cNvSpPr/>
          <p:nvPr/>
        </p:nvSpPr>
        <p:spPr>
          <a:xfrm>
            <a:off x="4094624" y="4385359"/>
            <a:ext cx="4299583" cy="1693743"/>
          </a:xfrm>
          <a:prstGeom prst="rect">
            <a:avLst/>
          </a:prstGeom>
          <a:solidFill>
            <a:srgbClr val="61A6AB"/>
          </a:solidFill>
        </p:spPr>
      </p:sp>
      <p:pic>
        <p:nvPicPr>
          <p:cNvPr id="22" name="Picture 8" descr="Những Quả Cam Trái Cây Quýt - Miễn Phí vector hình ảnh trên Pixabay">
            <a:extLst>
              <a:ext uri="{FF2B5EF4-FFF2-40B4-BE49-F238E27FC236}">
                <a16:creationId xmlns="" xmlns:a16="http://schemas.microsoft.com/office/drawing/2014/main" id="{331883B8-6643-4896-8207-14531A9B6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62200"/>
            <a:ext cx="2599073" cy="247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8E050545-9E01-41EA-9CFB-DABAF331975A}"/>
              </a:ext>
            </a:extLst>
          </p:cNvPr>
          <p:cNvSpPr txBox="1"/>
          <p:nvPr/>
        </p:nvSpPr>
        <p:spPr>
          <a:xfrm>
            <a:off x="4533029" y="5139189"/>
            <a:ext cx="554166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2500" b="1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Nước cam từ quả cam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BDA37552-B7EE-4F98-9384-6937B3312D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6045" y="2514600"/>
            <a:ext cx="7438390" cy="3774440"/>
          </a:xfrm>
          <a:prstGeom prst="rect">
            <a:avLst/>
          </a:prstGeom>
        </p:spPr>
      </p:pic>
      <p:pic>
        <p:nvPicPr>
          <p:cNvPr id="26" name="Picture 11">
            <a:extLst>
              <a:ext uri="{FF2B5EF4-FFF2-40B4-BE49-F238E27FC236}">
                <a16:creationId xmlns="" xmlns:a16="http://schemas.microsoft.com/office/drawing/2014/main" id="{F603C4E4-80D3-49B0-A525-44C6320949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10382" flipH="1">
            <a:off x="9085407" y="5851735"/>
            <a:ext cx="617643" cy="13166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7A81E11-8ACE-4E82-A7EA-EDD68CCC2D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8396" y="2316974"/>
            <a:ext cx="3506402" cy="3838089"/>
          </a:xfrm>
          <a:prstGeom prst="rect">
            <a:avLst/>
          </a:prstGeom>
        </p:spPr>
      </p:pic>
      <p:sp>
        <p:nvSpPr>
          <p:cNvPr id="27" name="AutoShape 3">
            <a:extLst>
              <a:ext uri="{FF2B5EF4-FFF2-40B4-BE49-F238E27FC236}">
                <a16:creationId xmlns="" xmlns:a16="http://schemas.microsoft.com/office/drawing/2014/main" id="{FB0E30B5-4B7E-40B4-A540-7BB3FCB95E4A}"/>
              </a:ext>
            </a:extLst>
          </p:cNvPr>
          <p:cNvSpPr/>
          <p:nvPr/>
        </p:nvSpPr>
        <p:spPr>
          <a:xfrm>
            <a:off x="5310549" y="3590444"/>
            <a:ext cx="4299583" cy="1693743"/>
          </a:xfrm>
          <a:prstGeom prst="rect">
            <a:avLst/>
          </a:prstGeom>
          <a:solidFill>
            <a:srgbClr val="61A6AB"/>
          </a:solidFill>
        </p:spPr>
      </p:sp>
      <p:pic>
        <p:nvPicPr>
          <p:cNvPr id="29" name="Picture 10" descr="Rice Crop Farming - Rice - (348x481) Png Clipart Download">
            <a:extLst>
              <a:ext uri="{FF2B5EF4-FFF2-40B4-BE49-F238E27FC236}">
                <a16:creationId xmlns="" xmlns:a16="http://schemas.microsoft.com/office/drawing/2014/main" id="{65CDFB5D-AFFB-4FD9-B748-B472C1F92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792" y="2251669"/>
            <a:ext cx="2795204" cy="386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62DCC5AA-CBB1-4A98-A9A8-246E079C0B13}"/>
              </a:ext>
            </a:extLst>
          </p:cNvPr>
          <p:cNvSpPr txBox="1"/>
          <p:nvPr/>
        </p:nvSpPr>
        <p:spPr>
          <a:xfrm>
            <a:off x="6299750" y="4198788"/>
            <a:ext cx="337919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500" b="1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500" b="1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ơm từ lúa gạo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71F2E4D-D8E4-4619-9CF8-E744236562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3468" y="2556893"/>
            <a:ext cx="2585366" cy="37147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4037E399-A90E-4555-9D61-186A38B7E6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2599" y="2251669"/>
            <a:ext cx="7438390" cy="3979594"/>
          </a:xfrm>
          <a:prstGeom prst="rect">
            <a:avLst/>
          </a:prstGeom>
        </p:spPr>
      </p:pic>
      <p:pic>
        <p:nvPicPr>
          <p:cNvPr id="38" name="Picture 11">
            <a:extLst>
              <a:ext uri="{FF2B5EF4-FFF2-40B4-BE49-F238E27FC236}">
                <a16:creationId xmlns="" xmlns:a16="http://schemas.microsoft.com/office/drawing/2014/main" id="{D625BBC7-76E5-455E-B91D-A3BC5DA379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10382" flipH="1">
            <a:off x="9075667" y="5807387"/>
            <a:ext cx="617643" cy="1316682"/>
          </a:xfrm>
          <a:prstGeom prst="rect">
            <a:avLst/>
          </a:prstGeom>
        </p:spPr>
      </p:pic>
      <p:sp>
        <p:nvSpPr>
          <p:cNvPr id="40" name="AutoShape 3">
            <a:extLst>
              <a:ext uri="{FF2B5EF4-FFF2-40B4-BE49-F238E27FC236}">
                <a16:creationId xmlns="" xmlns:a16="http://schemas.microsoft.com/office/drawing/2014/main" id="{5BA342FD-E8B1-4BC7-A845-7505D28AAC2B}"/>
              </a:ext>
            </a:extLst>
          </p:cNvPr>
          <p:cNvSpPr/>
          <p:nvPr/>
        </p:nvSpPr>
        <p:spPr>
          <a:xfrm>
            <a:off x="4159101" y="4077270"/>
            <a:ext cx="4299583" cy="1693743"/>
          </a:xfrm>
          <a:prstGeom prst="rect">
            <a:avLst/>
          </a:prstGeom>
          <a:solidFill>
            <a:srgbClr val="61A6AB"/>
          </a:solidFill>
        </p:spPr>
      </p:sp>
      <p:pic>
        <p:nvPicPr>
          <p:cNvPr id="41" name="Picture 12" descr="Cà Chua, Qủa Cà Chua Đỏ, Tải PNG Miễn Phí - KhoThietKe.Net">
            <a:extLst>
              <a:ext uri="{FF2B5EF4-FFF2-40B4-BE49-F238E27FC236}">
                <a16:creationId xmlns="" xmlns:a16="http://schemas.microsoft.com/office/drawing/2014/main" id="{A6EE77CE-3534-4B5A-8779-BDFD87263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778" y="2676746"/>
            <a:ext cx="3379193" cy="175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BA01C1CD-B25F-46FE-8CA1-0300F0672FBF}"/>
              </a:ext>
            </a:extLst>
          </p:cNvPr>
          <p:cNvSpPr txBox="1"/>
          <p:nvPr/>
        </p:nvSpPr>
        <p:spPr>
          <a:xfrm>
            <a:off x="4270868" y="4707008"/>
            <a:ext cx="554166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500" b="1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500" b="1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ương cà</a:t>
            </a:r>
            <a:r>
              <a:rPr lang="en-US" sz="2500" b="1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vi-VN" sz="2500" b="1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từ cà chua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97C8602B-4BF4-4532-A480-970679209F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7122" y="2316974"/>
            <a:ext cx="3067050" cy="395287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3EA3AC36-8959-4BF4-AEE6-7ADF46B5AF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8834" y="2246221"/>
            <a:ext cx="7438390" cy="4064840"/>
          </a:xfrm>
          <a:prstGeom prst="rect">
            <a:avLst/>
          </a:prstGeom>
        </p:spPr>
      </p:pic>
      <p:pic>
        <p:nvPicPr>
          <p:cNvPr id="57" name="Picture 11">
            <a:extLst>
              <a:ext uri="{FF2B5EF4-FFF2-40B4-BE49-F238E27FC236}">
                <a16:creationId xmlns="" xmlns:a16="http://schemas.microsoft.com/office/drawing/2014/main" id="{3C3786EE-BF83-4E4B-9A9E-E6EE860DE0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10382" flipH="1">
            <a:off x="9075668" y="5880432"/>
            <a:ext cx="617643" cy="1316682"/>
          </a:xfrm>
          <a:prstGeom prst="rect">
            <a:avLst/>
          </a:prstGeom>
        </p:spPr>
      </p:pic>
      <p:sp>
        <p:nvSpPr>
          <p:cNvPr id="61" name="AutoShape 3">
            <a:extLst>
              <a:ext uri="{FF2B5EF4-FFF2-40B4-BE49-F238E27FC236}">
                <a16:creationId xmlns="" xmlns:a16="http://schemas.microsoft.com/office/drawing/2014/main" id="{CEB78DBF-772A-4E9F-B2C4-E0739EF959EA}"/>
              </a:ext>
            </a:extLst>
          </p:cNvPr>
          <p:cNvSpPr/>
          <p:nvPr/>
        </p:nvSpPr>
        <p:spPr>
          <a:xfrm>
            <a:off x="4872144" y="3934396"/>
            <a:ext cx="4299583" cy="1735358"/>
          </a:xfrm>
          <a:prstGeom prst="rect">
            <a:avLst/>
          </a:prstGeom>
          <a:solidFill>
            <a:srgbClr val="61A6AB"/>
          </a:solidFill>
        </p:spPr>
      </p:sp>
      <p:pic>
        <p:nvPicPr>
          <p:cNvPr id="62" name="Picture 14">
            <a:extLst>
              <a:ext uri="{FF2B5EF4-FFF2-40B4-BE49-F238E27FC236}">
                <a16:creationId xmlns="" xmlns:a16="http://schemas.microsoft.com/office/drawing/2014/main" id="{1DBF3AC6-BBB5-48E4-8567-7F57CC7B0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509" y="2307840"/>
            <a:ext cx="2731156" cy="373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E1DD8956-3037-4969-8FC0-2984C00D73ED}"/>
              </a:ext>
            </a:extLst>
          </p:cNvPr>
          <p:cNvSpPr txBox="1"/>
          <p:nvPr/>
        </p:nvSpPr>
        <p:spPr>
          <a:xfrm>
            <a:off x="5567943" y="4583718"/>
            <a:ext cx="331353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500" b="1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2500" b="1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ường </a:t>
            </a:r>
            <a:r>
              <a:rPr lang="en-US" sz="25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500" b="1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 mía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24" grpId="0"/>
      <p:bldP spid="32" grpId="0"/>
      <p:bldP spid="44" grpId="0"/>
      <p:bldP spid="6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081854">
            <a:off x="5521871" y="-876934"/>
            <a:ext cx="6506798" cy="2246280"/>
          </a:xfrm>
          <a:prstGeom prst="rect">
            <a:avLst/>
          </a:prstGeom>
        </p:spPr>
      </p:pic>
      <p:sp>
        <p:nvSpPr>
          <p:cNvPr id="11" name="AutoShape 8">
            <a:extLst>
              <a:ext uri="{FF2B5EF4-FFF2-40B4-BE49-F238E27FC236}">
                <a16:creationId xmlns="" xmlns:a16="http://schemas.microsoft.com/office/drawing/2014/main" id="{570AF85E-4AC6-48F4-9BEF-72F41353A86A}"/>
              </a:ext>
            </a:extLst>
          </p:cNvPr>
          <p:cNvSpPr/>
          <p:nvPr/>
        </p:nvSpPr>
        <p:spPr>
          <a:xfrm>
            <a:off x="166801" y="457200"/>
            <a:ext cx="5319599" cy="545535"/>
          </a:xfrm>
          <a:prstGeom prst="rect">
            <a:avLst/>
          </a:prstGeom>
          <a:solidFill>
            <a:srgbClr val="FFCE6D"/>
          </a:solidFill>
        </p:spPr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5422212-2145-49D1-AA71-3EA143ED9C3D}"/>
              </a:ext>
            </a:extLst>
          </p:cNvPr>
          <p:cNvSpPr txBox="1"/>
          <p:nvPr/>
        </p:nvSpPr>
        <p:spPr>
          <a:xfrm>
            <a:off x="166801" y="447152"/>
            <a:ext cx="5319599" cy="545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</a:rPr>
              <a:t>V. </a:t>
            </a:r>
            <a:r>
              <a:rPr lang="en-US" sz="2200" b="1" dirty="0" err="1">
                <a:solidFill>
                  <a:srgbClr val="0070C0"/>
                </a:solidFill>
                <a:latin typeface="Arial" panose="020B0604020202020204" pitchFamily="34" charset="0"/>
              </a:rPr>
              <a:t>Một</a:t>
            </a: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Arial" panose="020B0604020202020204" pitchFamily="34" charset="0"/>
              </a:rPr>
              <a:t>số</a:t>
            </a: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Arial" panose="020B0604020202020204" pitchFamily="34" charset="0"/>
              </a:rPr>
              <a:t>ngành</a:t>
            </a: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Arial" panose="020B0604020202020204" pitchFamily="34" charset="0"/>
              </a:rPr>
              <a:t>nghề</a:t>
            </a: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Arial" panose="020B0604020202020204" pitchFamily="34" charset="0"/>
              </a:rPr>
              <a:t>trong</a:t>
            </a: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Arial" panose="020B0604020202020204" pitchFamily="34" charset="0"/>
              </a:rPr>
              <a:t>trồng</a:t>
            </a: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Arial" panose="020B0604020202020204" pitchFamily="34" charset="0"/>
              </a:rPr>
              <a:t>trọt</a:t>
            </a:r>
            <a:endParaRPr lang="en-US" sz="2200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FE28914-5C6D-4843-90D6-2D725B9FD37B}"/>
              </a:ext>
            </a:extLst>
          </p:cNvPr>
          <p:cNvSpPr txBox="1"/>
          <p:nvPr/>
        </p:nvSpPr>
        <p:spPr>
          <a:xfrm>
            <a:off x="0" y="1301570"/>
            <a:ext cx="10105964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2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200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200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200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200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200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200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200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200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sz="2200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200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200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200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trọt</a:t>
            </a:r>
            <a:r>
              <a:rPr lang="en-US" sz="2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200" i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Ilustración de Niño Pensando y más Vectores Libres de Derechos de Niño -  Niño, Preguntar, Viñeta - iStock">
            <a:extLst>
              <a:ext uri="{FF2B5EF4-FFF2-40B4-BE49-F238E27FC236}">
                <a16:creationId xmlns="" xmlns:a16="http://schemas.microsoft.com/office/drawing/2014/main" id="{D1060073-260C-4A83-8971-1CEEC137A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818" y="2273481"/>
            <a:ext cx="2019563" cy="496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>
            <a:extLst>
              <a:ext uri="{FF2B5EF4-FFF2-40B4-BE49-F238E27FC236}">
                <a16:creationId xmlns="" xmlns:a16="http://schemas.microsoft.com/office/drawing/2014/main" id="{1ADA6A6C-FB06-4930-9F24-ABF7C150115C}"/>
              </a:ext>
            </a:extLst>
          </p:cNvPr>
          <p:cNvSpPr/>
          <p:nvPr/>
        </p:nvSpPr>
        <p:spPr>
          <a:xfrm>
            <a:off x="4724400" y="2583636"/>
            <a:ext cx="4648200" cy="3262258"/>
          </a:xfrm>
          <a:prstGeom prst="cloud">
            <a:avLst/>
          </a:prstGeom>
          <a:blipFill>
            <a:blip r:embed="rId5"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DA779A8-7680-4FA6-896C-1D95B83ADC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563" y="2021661"/>
            <a:ext cx="8827313" cy="5213086"/>
          </a:xfrm>
          <a:prstGeom prst="rect">
            <a:avLst/>
          </a:prstGeom>
        </p:spPr>
      </p:pic>
      <p:pic>
        <p:nvPicPr>
          <p:cNvPr id="14340" name="Picture 4" descr="Ngành khoa học cây trồng thất nghiệp hay vô vàn nghề nghiệp?">
            <a:extLst>
              <a:ext uri="{FF2B5EF4-FFF2-40B4-BE49-F238E27FC236}">
                <a16:creationId xmlns="" xmlns:a16="http://schemas.microsoft.com/office/drawing/2014/main" id="{118D0E25-2A59-4370-A0CA-546807E25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193650"/>
            <a:ext cx="4762137" cy="334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DB82C4ED-40E0-4A22-84F2-E4CC65568D37}"/>
              </a:ext>
            </a:extLst>
          </p:cNvPr>
          <p:cNvSpPr txBox="1"/>
          <p:nvPr/>
        </p:nvSpPr>
        <p:spPr>
          <a:xfrm>
            <a:off x="90238" y="5688980"/>
            <a:ext cx="5014799" cy="1486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vi-VN" sz="2100" dirty="0">
                <a:solidFill>
                  <a:srgbClr val="0070C0"/>
                </a:solidFill>
                <a:effectLst/>
              </a:rPr>
              <a:t>Nghề chọn tạo giống cây trồng</a:t>
            </a:r>
            <a:r>
              <a:rPr lang="en-US" sz="2100" dirty="0">
                <a:solidFill>
                  <a:srgbClr val="0070C0"/>
                </a:solidFill>
                <a:effectLst/>
              </a:rPr>
              <a:t>: </a:t>
            </a:r>
            <a:r>
              <a:rPr lang="vi-VN" sz="2100" dirty="0">
                <a:solidFill>
                  <a:srgbClr val="0070C0"/>
                </a:solidFill>
                <a:effectLst/>
              </a:rPr>
              <a:t>cải tiến và phát triển các giống cây trồng mới năng suất cao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1990D934-33C6-424A-A504-7A1BDB70A026}"/>
              </a:ext>
            </a:extLst>
          </p:cNvPr>
          <p:cNvCxnSpPr>
            <a:cxnSpLocks/>
          </p:cNvCxnSpPr>
          <p:nvPr/>
        </p:nvCxnSpPr>
        <p:spPr>
          <a:xfrm>
            <a:off x="5235191" y="2054360"/>
            <a:ext cx="0" cy="5213086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2" name="Picture 6" descr="Đột phá trong tái cơ cấu trồng trọt - Báo Quảng Bình điện tử">
            <a:extLst>
              <a:ext uri="{FF2B5EF4-FFF2-40B4-BE49-F238E27FC236}">
                <a16:creationId xmlns="" xmlns:a16="http://schemas.microsoft.com/office/drawing/2014/main" id="{E6417B95-84E5-4684-B16A-5EE51F5FB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193650"/>
            <a:ext cx="4331514" cy="334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9A04F8B3-D4AC-422A-9B08-B59C2B432601}"/>
              </a:ext>
            </a:extLst>
          </p:cNvPr>
          <p:cNvSpPr txBox="1"/>
          <p:nvPr/>
        </p:nvSpPr>
        <p:spPr>
          <a:xfrm>
            <a:off x="5182984" y="5741863"/>
            <a:ext cx="4633546" cy="1486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1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trọt</a:t>
            </a: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</a:t>
            </a:r>
            <a:r>
              <a:rPr lang="vi-VN" sz="21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gười làm nghề này tham gia sản xuất và quản lí các cây trồng khác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21131CEC-BB35-47BA-8DE8-E6316F3B71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084" y="1967286"/>
            <a:ext cx="9547278" cy="5261265"/>
          </a:xfrm>
          <a:prstGeom prst="rect">
            <a:avLst/>
          </a:prstGeom>
        </p:spPr>
      </p:pic>
      <p:pic>
        <p:nvPicPr>
          <p:cNvPr id="14346" name="Picture 10" descr="Học viện Nông nghiệp Việt Nam tuyển gần 6.000 chỉ tiêu - VnExpress">
            <a:extLst>
              <a:ext uri="{FF2B5EF4-FFF2-40B4-BE49-F238E27FC236}">
                <a16:creationId xmlns="" xmlns:a16="http://schemas.microsoft.com/office/drawing/2014/main" id="{B5DC3132-93C4-4AF9-B3E7-B7AE434F9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46" y="2050968"/>
            <a:ext cx="4845749" cy="334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F732494-6D2B-46EB-85BE-E28B40EF9A58}"/>
              </a:ext>
            </a:extLst>
          </p:cNvPr>
          <p:cNvSpPr txBox="1"/>
          <p:nvPr/>
        </p:nvSpPr>
        <p:spPr>
          <a:xfrm>
            <a:off x="0" y="5472913"/>
            <a:ext cx="5161867" cy="1427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vi-VN" sz="2000" dirty="0">
                <a:solidFill>
                  <a:srgbClr val="0070C0"/>
                </a:solidFill>
                <a:effectLst/>
              </a:rPr>
              <a:t>Nghề bảo vệ thực vật: người làm nghề này đưa ra những dự báo về sâu bệnh và các biện pháp phòng trừ hiệu quả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9C58F315-2770-47E4-B2F5-C72C60B2162B}"/>
              </a:ext>
            </a:extLst>
          </p:cNvPr>
          <p:cNvCxnSpPr>
            <a:cxnSpLocks/>
          </p:cNvCxnSpPr>
          <p:nvPr/>
        </p:nvCxnSpPr>
        <p:spPr>
          <a:xfrm>
            <a:off x="5184237" y="1947985"/>
            <a:ext cx="39216" cy="5119314"/>
          </a:xfrm>
          <a:prstGeom prst="line">
            <a:avLst/>
          </a:prstGeom>
          <a:ln w="2857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8" name="Picture 12" descr="Ngành Khuyến nông là học gì? Điểm chuẩn và các trường đào tạo">
            <a:extLst>
              <a:ext uri="{FF2B5EF4-FFF2-40B4-BE49-F238E27FC236}">
                <a16:creationId xmlns="" xmlns:a16="http://schemas.microsoft.com/office/drawing/2014/main" id="{6E0E3095-31DB-4732-A71B-128A1B3C5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957" y="2052672"/>
            <a:ext cx="4303405" cy="334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2FFDC9A8-4F6F-41F3-AF79-5D9725D61095}"/>
              </a:ext>
            </a:extLst>
          </p:cNvPr>
          <p:cNvSpPr txBox="1"/>
          <p:nvPr/>
        </p:nvSpPr>
        <p:spPr>
          <a:xfrm>
            <a:off x="5267658" y="5390146"/>
            <a:ext cx="4611089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vi-VN" sz="2000" dirty="0">
                <a:solidFill>
                  <a:srgbClr val="0070C0"/>
                </a:solidFill>
                <a:effectLst/>
              </a:rPr>
              <a:t>Nghề khuyến nông: người làm nghề này đưa ra những hướng dẫn kĩ thuật giúp tăng năng suất</a:t>
            </a:r>
          </a:p>
        </p:txBody>
      </p:sp>
    </p:spTree>
    <p:extLst>
      <p:ext uri="{BB962C8B-B14F-4D97-AF65-F5344CB8AC3E}">
        <p14:creationId xmlns:p14="http://schemas.microsoft.com/office/powerpoint/2010/main" val="90755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4" grpId="0" animBg="1"/>
      <p:bldP spid="24" grpId="0"/>
      <p:bldP spid="30" grpId="0"/>
      <p:bldP spid="36" grpId="0"/>
      <p:bldP spid="4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6" r="60999"/>
          <a:stretch>
            <a:fillRect/>
          </a:stretch>
        </p:blipFill>
        <p:spPr>
          <a:xfrm rot="143919" flipH="1">
            <a:off x="-1484641" y="-282337"/>
            <a:ext cx="2699809" cy="7879874"/>
          </a:xfrm>
          <a:prstGeom prst="rect">
            <a:avLst/>
          </a:prstGeom>
        </p:spPr>
      </p:pic>
      <p:pic>
        <p:nvPicPr>
          <p:cNvPr id="20" name="Picture 14">
            <a:extLst>
              <a:ext uri="{FF2B5EF4-FFF2-40B4-BE49-F238E27FC236}">
                <a16:creationId xmlns="" xmlns:a16="http://schemas.microsoft.com/office/drawing/2014/main" id="{CD292181-2DC6-4603-B04D-0F92EE1210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595840">
            <a:off x="8059280" y="366031"/>
            <a:ext cx="1037064" cy="967298"/>
          </a:xfrm>
          <a:prstGeom prst="rect">
            <a:avLst/>
          </a:prstGeom>
        </p:spPr>
      </p:pic>
      <p:sp>
        <p:nvSpPr>
          <p:cNvPr id="11" name="AutoShape 8">
            <a:extLst>
              <a:ext uri="{FF2B5EF4-FFF2-40B4-BE49-F238E27FC236}">
                <a16:creationId xmlns="" xmlns:a16="http://schemas.microsoft.com/office/drawing/2014/main" id="{669A80AF-8713-495C-8B81-A8CD5DEDB29D}"/>
              </a:ext>
            </a:extLst>
          </p:cNvPr>
          <p:cNvSpPr/>
          <p:nvPr/>
        </p:nvSpPr>
        <p:spPr>
          <a:xfrm>
            <a:off x="1373856" y="403173"/>
            <a:ext cx="5319599" cy="545535"/>
          </a:xfrm>
          <a:prstGeom prst="rect">
            <a:avLst/>
          </a:prstGeom>
          <a:solidFill>
            <a:srgbClr val="FFCE6D"/>
          </a:solidFill>
        </p:spPr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B53107E-AFB4-474D-8E3B-D3D20D0365BD}"/>
              </a:ext>
            </a:extLst>
          </p:cNvPr>
          <p:cNvSpPr txBox="1"/>
          <p:nvPr/>
        </p:nvSpPr>
        <p:spPr>
          <a:xfrm>
            <a:off x="1373856" y="341517"/>
            <a:ext cx="5319599" cy="545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</a:rPr>
              <a:t>V. </a:t>
            </a:r>
            <a:r>
              <a:rPr lang="en-US" sz="2200" b="1" dirty="0" err="1">
                <a:solidFill>
                  <a:srgbClr val="0070C0"/>
                </a:solidFill>
                <a:latin typeface="Arial" panose="020B0604020202020204" pitchFamily="34" charset="0"/>
              </a:rPr>
              <a:t>Một</a:t>
            </a: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Arial" panose="020B0604020202020204" pitchFamily="34" charset="0"/>
              </a:rPr>
              <a:t>số</a:t>
            </a: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Arial" panose="020B0604020202020204" pitchFamily="34" charset="0"/>
              </a:rPr>
              <a:t>ngành</a:t>
            </a: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Arial" panose="020B0604020202020204" pitchFamily="34" charset="0"/>
              </a:rPr>
              <a:t>nghề</a:t>
            </a: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Arial" panose="020B0604020202020204" pitchFamily="34" charset="0"/>
              </a:rPr>
              <a:t>trong</a:t>
            </a: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Arial" panose="020B0604020202020204" pitchFamily="34" charset="0"/>
              </a:rPr>
              <a:t>trồng</a:t>
            </a: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Arial" panose="020B0604020202020204" pitchFamily="34" charset="0"/>
              </a:rPr>
              <a:t>trọt</a:t>
            </a:r>
            <a:endParaRPr lang="en-US" sz="2200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820289F-09EF-4796-AD21-2406309B831B}"/>
              </a:ext>
            </a:extLst>
          </p:cNvPr>
          <p:cNvSpPr txBox="1"/>
          <p:nvPr/>
        </p:nvSpPr>
        <p:spPr>
          <a:xfrm>
            <a:off x="3050096" y="1468501"/>
            <a:ext cx="6703503" cy="2533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vi-VN" sz="2100" dirty="0">
                <a:solidFill>
                  <a:schemeClr val="accent6">
                    <a:lumMod val="75000"/>
                  </a:schemeClr>
                </a:solidFill>
                <a:effectLst/>
              </a:rPr>
              <a:t>Nghề chọn tạo giống cây trồng</a:t>
            </a:r>
            <a:r>
              <a:rPr lang="en-US" sz="2100" dirty="0">
                <a:solidFill>
                  <a:schemeClr val="accent6">
                    <a:lumMod val="75000"/>
                  </a:schemeClr>
                </a:solidFill>
                <a:effectLst/>
              </a:rPr>
              <a:t>:</a:t>
            </a:r>
            <a:r>
              <a:rPr lang="vi-VN" sz="2100" dirty="0">
                <a:solidFill>
                  <a:schemeClr val="accent6">
                    <a:lumMod val="75000"/>
                  </a:schemeClr>
                </a:solidFill>
                <a:effectLst/>
              </a:rPr>
              <a:t> người làm nghề này thực hiện cải tiến và phát triển các giống cây trồng mới năng suất cao, chất lượng tốt </a:t>
            </a:r>
          </a:p>
          <a:p>
            <a:pPr marL="342900" marR="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vi-VN" sz="2100" dirty="0">
                <a:solidFill>
                  <a:schemeClr val="accent6">
                    <a:lumMod val="75000"/>
                  </a:schemeClr>
                </a:solidFill>
                <a:effectLst/>
              </a:rPr>
              <a:t>Nghề trồng trọt</a:t>
            </a:r>
            <a:r>
              <a:rPr lang="en-US" sz="2100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vi-VN" sz="2100" dirty="0">
                <a:solidFill>
                  <a:schemeClr val="accent6">
                    <a:lumMod val="75000"/>
                  </a:schemeClr>
                </a:solidFill>
                <a:effectLst/>
              </a:rPr>
              <a:t>người làm nghề này tham gia sản xuất và quản lí các cây trồng khác nhau</a:t>
            </a:r>
          </a:p>
        </p:txBody>
      </p:sp>
      <p:pic>
        <p:nvPicPr>
          <p:cNvPr id="16386" name="Picture 2" descr="Teacher Clipart PNG images, Cartoon Teachers, Students And Teacher - Free  Transparent PNG Logos">
            <a:extLst>
              <a:ext uri="{FF2B5EF4-FFF2-40B4-BE49-F238E27FC236}">
                <a16:creationId xmlns="" xmlns:a16="http://schemas.microsoft.com/office/drawing/2014/main" id="{B8F63B67-65E2-4399-89E1-47626F664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1481899"/>
            <a:ext cx="6538879" cy="653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Download Field File HQ PNG Image | FreePNGImg">
            <a:extLst>
              <a:ext uri="{FF2B5EF4-FFF2-40B4-BE49-F238E27FC236}">
                <a16:creationId xmlns="" xmlns:a16="http://schemas.microsoft.com/office/drawing/2014/main" id="{1CC02860-20C9-45EB-B477-6A175B885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721" y="3993455"/>
            <a:ext cx="6538879" cy="331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39EAD86-5CF6-4D82-8D6D-D8D20F253C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0095" y="1420242"/>
            <a:ext cx="6703503" cy="258138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17051CA-78D5-4F95-81C5-F18C4A6758CB}"/>
              </a:ext>
            </a:extLst>
          </p:cNvPr>
          <p:cNvSpPr txBox="1"/>
          <p:nvPr/>
        </p:nvSpPr>
        <p:spPr>
          <a:xfrm>
            <a:off x="3050094" y="1295400"/>
            <a:ext cx="6703503" cy="3153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vi-VN" sz="2200" dirty="0">
                <a:solidFill>
                  <a:schemeClr val="accent6">
                    <a:lumMod val="75000"/>
                  </a:schemeClr>
                </a:solidFill>
                <a:effectLst/>
              </a:rPr>
              <a:t> Nghề bảo vệ thực vật: 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  <a:r>
              <a:rPr lang="vi-VN" sz="2200" dirty="0">
                <a:solidFill>
                  <a:schemeClr val="accent6">
                    <a:lumMod val="75000"/>
                  </a:schemeClr>
                </a:solidFill>
                <a:effectLst/>
              </a:rPr>
              <a:t>đưa ra những dự báo về sâu bệnh và các biện pháp phòng trừ hiệu quả, an toàn giúp bảo vệ mùa màng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  <a:effectLst/>
              </a:rPr>
              <a:t>.</a:t>
            </a:r>
            <a:endParaRPr lang="vi-VN" sz="2200" dirty="0">
              <a:solidFill>
                <a:schemeClr val="accent6">
                  <a:lumMod val="75000"/>
                </a:schemeClr>
              </a:solidFill>
              <a:effectLst/>
            </a:endParaRPr>
          </a:p>
          <a:p>
            <a:pPr marL="342900" marR="0" indent="-3429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vi-VN" sz="2200" dirty="0">
                <a:solidFill>
                  <a:schemeClr val="accent6">
                    <a:lumMod val="75000"/>
                  </a:schemeClr>
                </a:solidFill>
                <a:effectLst/>
              </a:rPr>
              <a:t>Nghề khuyến nông: đưa ra những hướng dẫn kĩ thuật giúp cho người sản xuất tăng năng suất, chất lượng cây trồng và hiệu quả kinh tế.</a:t>
            </a:r>
          </a:p>
        </p:txBody>
      </p:sp>
    </p:spTree>
    <p:extLst>
      <p:ext uri="{BB962C8B-B14F-4D97-AF65-F5344CB8AC3E}">
        <p14:creationId xmlns:p14="http://schemas.microsoft.com/office/powerpoint/2010/main" val="148971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57678" y="-3779025"/>
            <a:ext cx="10868955" cy="61137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0491AB2-F5E5-418D-882F-01289675D38F}"/>
              </a:ext>
            </a:extLst>
          </p:cNvPr>
          <p:cNvSpPr txBox="1"/>
          <p:nvPr/>
        </p:nvSpPr>
        <p:spPr>
          <a:xfrm>
            <a:off x="3505200" y="685800"/>
            <a:ext cx="3429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9123900-7BE8-425F-806A-1AD1C67E66C6}"/>
              </a:ext>
            </a:extLst>
          </p:cNvPr>
          <p:cNvSpPr/>
          <p:nvPr/>
        </p:nvSpPr>
        <p:spPr>
          <a:xfrm>
            <a:off x="152398" y="1752599"/>
            <a:ext cx="9448801" cy="4970787"/>
          </a:xfrm>
          <a:custGeom>
            <a:avLst/>
            <a:gdLst>
              <a:gd name="connsiteX0" fmla="*/ 0 w 9448801"/>
              <a:gd name="connsiteY0" fmla="*/ 0 h 4970787"/>
              <a:gd name="connsiteX1" fmla="*/ 580426 w 9448801"/>
              <a:gd name="connsiteY1" fmla="*/ 0 h 4970787"/>
              <a:gd name="connsiteX2" fmla="*/ 1349829 w 9448801"/>
              <a:gd name="connsiteY2" fmla="*/ 0 h 4970787"/>
              <a:gd name="connsiteX3" fmla="*/ 1741279 w 9448801"/>
              <a:gd name="connsiteY3" fmla="*/ 0 h 4970787"/>
              <a:gd name="connsiteX4" fmla="*/ 2227217 w 9448801"/>
              <a:gd name="connsiteY4" fmla="*/ 0 h 4970787"/>
              <a:gd name="connsiteX5" fmla="*/ 2996620 w 9448801"/>
              <a:gd name="connsiteY5" fmla="*/ 0 h 4970787"/>
              <a:gd name="connsiteX6" fmla="*/ 3671534 w 9448801"/>
              <a:gd name="connsiteY6" fmla="*/ 0 h 4970787"/>
              <a:gd name="connsiteX7" fmla="*/ 4157472 w 9448801"/>
              <a:gd name="connsiteY7" fmla="*/ 0 h 4970787"/>
              <a:gd name="connsiteX8" fmla="*/ 4737899 w 9448801"/>
              <a:gd name="connsiteY8" fmla="*/ 0 h 4970787"/>
              <a:gd name="connsiteX9" fmla="*/ 5318325 w 9448801"/>
              <a:gd name="connsiteY9" fmla="*/ 0 h 4970787"/>
              <a:gd name="connsiteX10" fmla="*/ 5709775 w 9448801"/>
              <a:gd name="connsiteY10" fmla="*/ 0 h 4970787"/>
              <a:gd name="connsiteX11" fmla="*/ 6384690 w 9448801"/>
              <a:gd name="connsiteY11" fmla="*/ 0 h 4970787"/>
              <a:gd name="connsiteX12" fmla="*/ 6870628 w 9448801"/>
              <a:gd name="connsiteY12" fmla="*/ 0 h 4970787"/>
              <a:gd name="connsiteX13" fmla="*/ 7451055 w 9448801"/>
              <a:gd name="connsiteY13" fmla="*/ 0 h 4970787"/>
              <a:gd name="connsiteX14" fmla="*/ 7936993 w 9448801"/>
              <a:gd name="connsiteY14" fmla="*/ 0 h 4970787"/>
              <a:gd name="connsiteX15" fmla="*/ 8328443 w 9448801"/>
              <a:gd name="connsiteY15" fmla="*/ 0 h 4970787"/>
              <a:gd name="connsiteX16" fmla="*/ 9448801 w 9448801"/>
              <a:gd name="connsiteY16" fmla="*/ 0 h 4970787"/>
              <a:gd name="connsiteX17" fmla="*/ 9448801 w 9448801"/>
              <a:gd name="connsiteY17" fmla="*/ 472225 h 4970787"/>
              <a:gd name="connsiteX18" fmla="*/ 9448801 w 9448801"/>
              <a:gd name="connsiteY18" fmla="*/ 1043865 h 4970787"/>
              <a:gd name="connsiteX19" fmla="*/ 9448801 w 9448801"/>
              <a:gd name="connsiteY19" fmla="*/ 1764629 h 4970787"/>
              <a:gd name="connsiteX20" fmla="*/ 9448801 w 9448801"/>
              <a:gd name="connsiteY20" fmla="*/ 2336270 h 4970787"/>
              <a:gd name="connsiteX21" fmla="*/ 9448801 w 9448801"/>
              <a:gd name="connsiteY21" fmla="*/ 2808495 h 4970787"/>
              <a:gd name="connsiteX22" fmla="*/ 9448801 w 9448801"/>
              <a:gd name="connsiteY22" fmla="*/ 3280719 h 4970787"/>
              <a:gd name="connsiteX23" fmla="*/ 9448801 w 9448801"/>
              <a:gd name="connsiteY23" fmla="*/ 3902068 h 4970787"/>
              <a:gd name="connsiteX24" fmla="*/ 9448801 w 9448801"/>
              <a:gd name="connsiteY24" fmla="*/ 4970787 h 4970787"/>
              <a:gd name="connsiteX25" fmla="*/ 9057351 w 9448801"/>
              <a:gd name="connsiteY25" fmla="*/ 4970787 h 4970787"/>
              <a:gd name="connsiteX26" fmla="*/ 8476924 w 9448801"/>
              <a:gd name="connsiteY26" fmla="*/ 4970787 h 4970787"/>
              <a:gd name="connsiteX27" fmla="*/ 7613034 w 9448801"/>
              <a:gd name="connsiteY27" fmla="*/ 4970787 h 4970787"/>
              <a:gd name="connsiteX28" fmla="*/ 6843632 w 9448801"/>
              <a:gd name="connsiteY28" fmla="*/ 4970787 h 4970787"/>
              <a:gd name="connsiteX29" fmla="*/ 6357693 w 9448801"/>
              <a:gd name="connsiteY29" fmla="*/ 4970787 h 4970787"/>
              <a:gd name="connsiteX30" fmla="*/ 5777267 w 9448801"/>
              <a:gd name="connsiteY30" fmla="*/ 4970787 h 4970787"/>
              <a:gd name="connsiteX31" fmla="*/ 5007865 w 9448801"/>
              <a:gd name="connsiteY31" fmla="*/ 4970787 h 4970787"/>
              <a:gd name="connsiteX32" fmla="*/ 4427438 w 9448801"/>
              <a:gd name="connsiteY32" fmla="*/ 4970787 h 4970787"/>
              <a:gd name="connsiteX33" fmla="*/ 3752524 w 9448801"/>
              <a:gd name="connsiteY33" fmla="*/ 4970787 h 4970787"/>
              <a:gd name="connsiteX34" fmla="*/ 2983121 w 9448801"/>
              <a:gd name="connsiteY34" fmla="*/ 4970787 h 4970787"/>
              <a:gd name="connsiteX35" fmla="*/ 2591671 w 9448801"/>
              <a:gd name="connsiteY35" fmla="*/ 4970787 h 4970787"/>
              <a:gd name="connsiteX36" fmla="*/ 2200221 w 9448801"/>
              <a:gd name="connsiteY36" fmla="*/ 4970787 h 4970787"/>
              <a:gd name="connsiteX37" fmla="*/ 1336330 w 9448801"/>
              <a:gd name="connsiteY37" fmla="*/ 4970787 h 4970787"/>
              <a:gd name="connsiteX38" fmla="*/ 0 w 9448801"/>
              <a:gd name="connsiteY38" fmla="*/ 4970787 h 4970787"/>
              <a:gd name="connsiteX39" fmla="*/ 0 w 9448801"/>
              <a:gd name="connsiteY39" fmla="*/ 4250023 h 4970787"/>
              <a:gd name="connsiteX40" fmla="*/ 0 w 9448801"/>
              <a:gd name="connsiteY40" fmla="*/ 3578967 h 4970787"/>
              <a:gd name="connsiteX41" fmla="*/ 0 w 9448801"/>
              <a:gd name="connsiteY41" fmla="*/ 2907910 h 4970787"/>
              <a:gd name="connsiteX42" fmla="*/ 0 w 9448801"/>
              <a:gd name="connsiteY42" fmla="*/ 2286562 h 4970787"/>
              <a:gd name="connsiteX43" fmla="*/ 0 w 9448801"/>
              <a:gd name="connsiteY43" fmla="*/ 1714922 h 4970787"/>
              <a:gd name="connsiteX44" fmla="*/ 0 w 9448801"/>
              <a:gd name="connsiteY44" fmla="*/ 1093573 h 4970787"/>
              <a:gd name="connsiteX45" fmla="*/ 0 w 9448801"/>
              <a:gd name="connsiteY45" fmla="*/ 0 h 497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9448801" h="4970787" fill="none" extrusionOk="0">
                <a:moveTo>
                  <a:pt x="0" y="0"/>
                </a:moveTo>
                <a:cubicBezTo>
                  <a:pt x="119356" y="-6450"/>
                  <a:pt x="401203" y="16477"/>
                  <a:pt x="580426" y="0"/>
                </a:cubicBezTo>
                <a:cubicBezTo>
                  <a:pt x="759649" y="-16477"/>
                  <a:pt x="1081708" y="-11282"/>
                  <a:pt x="1349829" y="0"/>
                </a:cubicBezTo>
                <a:cubicBezTo>
                  <a:pt x="1617950" y="11282"/>
                  <a:pt x="1608657" y="-15927"/>
                  <a:pt x="1741279" y="0"/>
                </a:cubicBezTo>
                <a:cubicBezTo>
                  <a:pt x="1873901" y="15927"/>
                  <a:pt x="2037798" y="18751"/>
                  <a:pt x="2227217" y="0"/>
                </a:cubicBezTo>
                <a:cubicBezTo>
                  <a:pt x="2416636" y="-18751"/>
                  <a:pt x="2797441" y="22450"/>
                  <a:pt x="2996620" y="0"/>
                </a:cubicBezTo>
                <a:cubicBezTo>
                  <a:pt x="3195799" y="-22450"/>
                  <a:pt x="3534534" y="-772"/>
                  <a:pt x="3671534" y="0"/>
                </a:cubicBezTo>
                <a:cubicBezTo>
                  <a:pt x="3808534" y="772"/>
                  <a:pt x="3982987" y="11789"/>
                  <a:pt x="4157472" y="0"/>
                </a:cubicBezTo>
                <a:cubicBezTo>
                  <a:pt x="4331957" y="-11789"/>
                  <a:pt x="4601783" y="-22402"/>
                  <a:pt x="4737899" y="0"/>
                </a:cubicBezTo>
                <a:cubicBezTo>
                  <a:pt x="4874015" y="22402"/>
                  <a:pt x="5171172" y="25557"/>
                  <a:pt x="5318325" y="0"/>
                </a:cubicBezTo>
                <a:cubicBezTo>
                  <a:pt x="5465478" y="-25557"/>
                  <a:pt x="5570436" y="-5320"/>
                  <a:pt x="5709775" y="0"/>
                </a:cubicBezTo>
                <a:cubicBezTo>
                  <a:pt x="5849114" y="5320"/>
                  <a:pt x="6186282" y="20902"/>
                  <a:pt x="6384690" y="0"/>
                </a:cubicBezTo>
                <a:cubicBezTo>
                  <a:pt x="6583098" y="-20902"/>
                  <a:pt x="6680497" y="-11522"/>
                  <a:pt x="6870628" y="0"/>
                </a:cubicBezTo>
                <a:cubicBezTo>
                  <a:pt x="7060759" y="11522"/>
                  <a:pt x="7283518" y="-4764"/>
                  <a:pt x="7451055" y="0"/>
                </a:cubicBezTo>
                <a:cubicBezTo>
                  <a:pt x="7618592" y="4764"/>
                  <a:pt x="7779358" y="-14532"/>
                  <a:pt x="7936993" y="0"/>
                </a:cubicBezTo>
                <a:cubicBezTo>
                  <a:pt x="8094628" y="14532"/>
                  <a:pt x="8148974" y="-707"/>
                  <a:pt x="8328443" y="0"/>
                </a:cubicBezTo>
                <a:cubicBezTo>
                  <a:pt x="8507912" y="707"/>
                  <a:pt x="8999158" y="50801"/>
                  <a:pt x="9448801" y="0"/>
                </a:cubicBezTo>
                <a:cubicBezTo>
                  <a:pt x="9465943" y="199648"/>
                  <a:pt x="9440653" y="363019"/>
                  <a:pt x="9448801" y="472225"/>
                </a:cubicBezTo>
                <a:cubicBezTo>
                  <a:pt x="9456949" y="581432"/>
                  <a:pt x="9445860" y="896485"/>
                  <a:pt x="9448801" y="1043865"/>
                </a:cubicBezTo>
                <a:cubicBezTo>
                  <a:pt x="9451742" y="1191245"/>
                  <a:pt x="9448719" y="1464310"/>
                  <a:pt x="9448801" y="1764629"/>
                </a:cubicBezTo>
                <a:cubicBezTo>
                  <a:pt x="9448883" y="2064948"/>
                  <a:pt x="9460730" y="2165852"/>
                  <a:pt x="9448801" y="2336270"/>
                </a:cubicBezTo>
                <a:cubicBezTo>
                  <a:pt x="9436872" y="2506688"/>
                  <a:pt x="9451440" y="2634735"/>
                  <a:pt x="9448801" y="2808495"/>
                </a:cubicBezTo>
                <a:cubicBezTo>
                  <a:pt x="9446162" y="2982255"/>
                  <a:pt x="9428545" y="3120991"/>
                  <a:pt x="9448801" y="3280719"/>
                </a:cubicBezTo>
                <a:cubicBezTo>
                  <a:pt x="9469057" y="3440447"/>
                  <a:pt x="9450579" y="3745747"/>
                  <a:pt x="9448801" y="3902068"/>
                </a:cubicBezTo>
                <a:cubicBezTo>
                  <a:pt x="9447023" y="4058389"/>
                  <a:pt x="9407941" y="4605248"/>
                  <a:pt x="9448801" y="4970787"/>
                </a:cubicBezTo>
                <a:cubicBezTo>
                  <a:pt x="9258519" y="4959174"/>
                  <a:pt x="9154808" y="4969230"/>
                  <a:pt x="9057351" y="4970787"/>
                </a:cubicBezTo>
                <a:cubicBezTo>
                  <a:pt x="8959894" y="4972345"/>
                  <a:pt x="8694772" y="4946188"/>
                  <a:pt x="8476924" y="4970787"/>
                </a:cubicBezTo>
                <a:cubicBezTo>
                  <a:pt x="8259076" y="4995386"/>
                  <a:pt x="7811190" y="4980524"/>
                  <a:pt x="7613034" y="4970787"/>
                </a:cubicBezTo>
                <a:cubicBezTo>
                  <a:pt x="7414878" y="4961051"/>
                  <a:pt x="7037416" y="4991120"/>
                  <a:pt x="6843632" y="4970787"/>
                </a:cubicBezTo>
                <a:cubicBezTo>
                  <a:pt x="6649848" y="4950454"/>
                  <a:pt x="6501314" y="4992375"/>
                  <a:pt x="6357693" y="4970787"/>
                </a:cubicBezTo>
                <a:cubicBezTo>
                  <a:pt x="6214072" y="4949199"/>
                  <a:pt x="5969452" y="4985924"/>
                  <a:pt x="5777267" y="4970787"/>
                </a:cubicBezTo>
                <a:cubicBezTo>
                  <a:pt x="5585082" y="4955650"/>
                  <a:pt x="5290915" y="4966712"/>
                  <a:pt x="5007865" y="4970787"/>
                </a:cubicBezTo>
                <a:cubicBezTo>
                  <a:pt x="4724815" y="4974862"/>
                  <a:pt x="4585276" y="4987968"/>
                  <a:pt x="4427438" y="4970787"/>
                </a:cubicBezTo>
                <a:cubicBezTo>
                  <a:pt x="4269600" y="4953606"/>
                  <a:pt x="4041310" y="4989602"/>
                  <a:pt x="3752524" y="4970787"/>
                </a:cubicBezTo>
                <a:cubicBezTo>
                  <a:pt x="3463738" y="4951972"/>
                  <a:pt x="3344205" y="4970780"/>
                  <a:pt x="2983121" y="4970787"/>
                </a:cubicBezTo>
                <a:cubicBezTo>
                  <a:pt x="2622037" y="4970794"/>
                  <a:pt x="2686718" y="4974526"/>
                  <a:pt x="2591671" y="4970787"/>
                </a:cubicBezTo>
                <a:cubicBezTo>
                  <a:pt x="2496624" y="4967049"/>
                  <a:pt x="2334094" y="4986804"/>
                  <a:pt x="2200221" y="4970787"/>
                </a:cubicBezTo>
                <a:cubicBezTo>
                  <a:pt x="2066348" y="4954771"/>
                  <a:pt x="1605322" y="4954617"/>
                  <a:pt x="1336330" y="4970787"/>
                </a:cubicBezTo>
                <a:cubicBezTo>
                  <a:pt x="1067338" y="4986957"/>
                  <a:pt x="275108" y="5031257"/>
                  <a:pt x="0" y="4970787"/>
                </a:cubicBezTo>
                <a:cubicBezTo>
                  <a:pt x="-3917" y="4695532"/>
                  <a:pt x="34149" y="4521902"/>
                  <a:pt x="0" y="4250023"/>
                </a:cubicBezTo>
                <a:cubicBezTo>
                  <a:pt x="-34149" y="3978144"/>
                  <a:pt x="13443" y="3871528"/>
                  <a:pt x="0" y="3578967"/>
                </a:cubicBezTo>
                <a:cubicBezTo>
                  <a:pt x="-13443" y="3286406"/>
                  <a:pt x="2655" y="3075002"/>
                  <a:pt x="0" y="2907910"/>
                </a:cubicBezTo>
                <a:cubicBezTo>
                  <a:pt x="-2655" y="2740818"/>
                  <a:pt x="-14003" y="2479354"/>
                  <a:pt x="0" y="2286562"/>
                </a:cubicBezTo>
                <a:cubicBezTo>
                  <a:pt x="14003" y="2093770"/>
                  <a:pt x="26678" y="1936380"/>
                  <a:pt x="0" y="1714922"/>
                </a:cubicBezTo>
                <a:cubicBezTo>
                  <a:pt x="-26678" y="1493464"/>
                  <a:pt x="-24601" y="1254812"/>
                  <a:pt x="0" y="1093573"/>
                </a:cubicBezTo>
                <a:cubicBezTo>
                  <a:pt x="24601" y="932334"/>
                  <a:pt x="-30603" y="449732"/>
                  <a:pt x="0" y="0"/>
                </a:cubicBezTo>
                <a:close/>
              </a:path>
              <a:path w="9448801" h="4970787" stroke="0" extrusionOk="0">
                <a:moveTo>
                  <a:pt x="0" y="0"/>
                </a:moveTo>
                <a:cubicBezTo>
                  <a:pt x="254635" y="-20844"/>
                  <a:pt x="474871" y="3314"/>
                  <a:pt x="863890" y="0"/>
                </a:cubicBezTo>
                <a:cubicBezTo>
                  <a:pt x="1252909" y="-3314"/>
                  <a:pt x="1224667" y="15040"/>
                  <a:pt x="1349829" y="0"/>
                </a:cubicBezTo>
                <a:cubicBezTo>
                  <a:pt x="1474991" y="-15040"/>
                  <a:pt x="1785852" y="-8174"/>
                  <a:pt x="2024743" y="0"/>
                </a:cubicBezTo>
                <a:cubicBezTo>
                  <a:pt x="2263634" y="8174"/>
                  <a:pt x="2351269" y="20275"/>
                  <a:pt x="2605169" y="0"/>
                </a:cubicBezTo>
                <a:cubicBezTo>
                  <a:pt x="2859069" y="-20275"/>
                  <a:pt x="3057897" y="27958"/>
                  <a:pt x="3185596" y="0"/>
                </a:cubicBezTo>
                <a:cubicBezTo>
                  <a:pt x="3313295" y="-27958"/>
                  <a:pt x="3508364" y="18982"/>
                  <a:pt x="3671534" y="0"/>
                </a:cubicBezTo>
                <a:cubicBezTo>
                  <a:pt x="3834704" y="-18982"/>
                  <a:pt x="3981135" y="18032"/>
                  <a:pt x="4062984" y="0"/>
                </a:cubicBezTo>
                <a:cubicBezTo>
                  <a:pt x="4144833" y="-18032"/>
                  <a:pt x="4637157" y="-4390"/>
                  <a:pt x="4926875" y="0"/>
                </a:cubicBezTo>
                <a:cubicBezTo>
                  <a:pt x="5216593" y="4390"/>
                  <a:pt x="5313126" y="-24746"/>
                  <a:pt x="5696277" y="0"/>
                </a:cubicBezTo>
                <a:cubicBezTo>
                  <a:pt x="6079428" y="24746"/>
                  <a:pt x="5979340" y="-12498"/>
                  <a:pt x="6087728" y="0"/>
                </a:cubicBezTo>
                <a:cubicBezTo>
                  <a:pt x="6196116" y="12498"/>
                  <a:pt x="6504951" y="-36153"/>
                  <a:pt x="6857130" y="0"/>
                </a:cubicBezTo>
                <a:cubicBezTo>
                  <a:pt x="7209309" y="36153"/>
                  <a:pt x="7388929" y="27483"/>
                  <a:pt x="7532044" y="0"/>
                </a:cubicBezTo>
                <a:cubicBezTo>
                  <a:pt x="7675159" y="-27483"/>
                  <a:pt x="7998909" y="-2028"/>
                  <a:pt x="8395935" y="0"/>
                </a:cubicBezTo>
                <a:cubicBezTo>
                  <a:pt x="8792961" y="2028"/>
                  <a:pt x="8703002" y="17388"/>
                  <a:pt x="8787385" y="0"/>
                </a:cubicBezTo>
                <a:cubicBezTo>
                  <a:pt x="8871768" y="-17388"/>
                  <a:pt x="9262544" y="-13873"/>
                  <a:pt x="9448801" y="0"/>
                </a:cubicBezTo>
                <a:cubicBezTo>
                  <a:pt x="9441377" y="202832"/>
                  <a:pt x="9467300" y="510569"/>
                  <a:pt x="9448801" y="720764"/>
                </a:cubicBezTo>
                <a:cubicBezTo>
                  <a:pt x="9430302" y="930959"/>
                  <a:pt x="9423019" y="1105813"/>
                  <a:pt x="9448801" y="1441528"/>
                </a:cubicBezTo>
                <a:cubicBezTo>
                  <a:pt x="9474583" y="1777243"/>
                  <a:pt x="9444792" y="1895380"/>
                  <a:pt x="9448801" y="2112584"/>
                </a:cubicBezTo>
                <a:cubicBezTo>
                  <a:pt x="9452810" y="2329788"/>
                  <a:pt x="9443378" y="2507023"/>
                  <a:pt x="9448801" y="2833349"/>
                </a:cubicBezTo>
                <a:cubicBezTo>
                  <a:pt x="9454224" y="3159675"/>
                  <a:pt x="9445552" y="3394323"/>
                  <a:pt x="9448801" y="3554113"/>
                </a:cubicBezTo>
                <a:cubicBezTo>
                  <a:pt x="9452050" y="3713903"/>
                  <a:pt x="9450785" y="3888319"/>
                  <a:pt x="9448801" y="4026337"/>
                </a:cubicBezTo>
                <a:cubicBezTo>
                  <a:pt x="9446817" y="4164355"/>
                  <a:pt x="9423654" y="4723281"/>
                  <a:pt x="9448801" y="4970787"/>
                </a:cubicBezTo>
                <a:cubicBezTo>
                  <a:pt x="9221115" y="4969537"/>
                  <a:pt x="9181268" y="4970180"/>
                  <a:pt x="8962863" y="4970787"/>
                </a:cubicBezTo>
                <a:cubicBezTo>
                  <a:pt x="8744458" y="4971394"/>
                  <a:pt x="8554966" y="4941573"/>
                  <a:pt x="8193460" y="4970787"/>
                </a:cubicBezTo>
                <a:cubicBezTo>
                  <a:pt x="7831954" y="5000001"/>
                  <a:pt x="7815137" y="4955563"/>
                  <a:pt x="7707522" y="4970787"/>
                </a:cubicBezTo>
                <a:cubicBezTo>
                  <a:pt x="7599907" y="4986011"/>
                  <a:pt x="7459033" y="4958120"/>
                  <a:pt x="7316072" y="4970787"/>
                </a:cubicBezTo>
                <a:cubicBezTo>
                  <a:pt x="7173111" y="4983455"/>
                  <a:pt x="6714293" y="4962749"/>
                  <a:pt x="6546669" y="4970787"/>
                </a:cubicBezTo>
                <a:cubicBezTo>
                  <a:pt x="6379045" y="4978825"/>
                  <a:pt x="6270044" y="4948917"/>
                  <a:pt x="6060731" y="4970787"/>
                </a:cubicBezTo>
                <a:cubicBezTo>
                  <a:pt x="5851418" y="4992657"/>
                  <a:pt x="5790954" y="4982778"/>
                  <a:pt x="5669281" y="4970787"/>
                </a:cubicBezTo>
                <a:cubicBezTo>
                  <a:pt x="5547608" y="4958797"/>
                  <a:pt x="5406181" y="4989568"/>
                  <a:pt x="5183342" y="4970787"/>
                </a:cubicBezTo>
                <a:cubicBezTo>
                  <a:pt x="4960503" y="4952006"/>
                  <a:pt x="4774750" y="4965152"/>
                  <a:pt x="4602916" y="4970787"/>
                </a:cubicBezTo>
                <a:cubicBezTo>
                  <a:pt x="4431082" y="4976422"/>
                  <a:pt x="4299823" y="4946368"/>
                  <a:pt x="4022490" y="4970787"/>
                </a:cubicBezTo>
                <a:cubicBezTo>
                  <a:pt x="3745157" y="4995206"/>
                  <a:pt x="3713378" y="4984904"/>
                  <a:pt x="3631039" y="4970787"/>
                </a:cubicBezTo>
                <a:cubicBezTo>
                  <a:pt x="3548700" y="4956670"/>
                  <a:pt x="3331910" y="4972551"/>
                  <a:pt x="3239589" y="4970787"/>
                </a:cubicBezTo>
                <a:cubicBezTo>
                  <a:pt x="3147268" y="4969024"/>
                  <a:pt x="2871418" y="4942374"/>
                  <a:pt x="2659163" y="4970787"/>
                </a:cubicBezTo>
                <a:cubicBezTo>
                  <a:pt x="2446908" y="4999200"/>
                  <a:pt x="2384912" y="4991085"/>
                  <a:pt x="2173224" y="4970787"/>
                </a:cubicBezTo>
                <a:cubicBezTo>
                  <a:pt x="1961536" y="4950489"/>
                  <a:pt x="1878977" y="4959756"/>
                  <a:pt x="1687286" y="4970787"/>
                </a:cubicBezTo>
                <a:cubicBezTo>
                  <a:pt x="1495595" y="4981818"/>
                  <a:pt x="1092349" y="4964121"/>
                  <a:pt x="917884" y="4970787"/>
                </a:cubicBezTo>
                <a:cubicBezTo>
                  <a:pt x="743419" y="4977453"/>
                  <a:pt x="300594" y="4961365"/>
                  <a:pt x="0" y="4970787"/>
                </a:cubicBezTo>
                <a:cubicBezTo>
                  <a:pt x="20667" y="4759090"/>
                  <a:pt x="7201" y="4706988"/>
                  <a:pt x="0" y="4498562"/>
                </a:cubicBezTo>
                <a:cubicBezTo>
                  <a:pt x="-7201" y="4290136"/>
                  <a:pt x="-3969" y="4196930"/>
                  <a:pt x="0" y="4026337"/>
                </a:cubicBezTo>
                <a:cubicBezTo>
                  <a:pt x="3969" y="3855744"/>
                  <a:pt x="8011" y="3620721"/>
                  <a:pt x="0" y="3454697"/>
                </a:cubicBezTo>
                <a:cubicBezTo>
                  <a:pt x="-8011" y="3288673"/>
                  <a:pt x="10991" y="3107245"/>
                  <a:pt x="0" y="2833349"/>
                </a:cubicBezTo>
                <a:cubicBezTo>
                  <a:pt x="-10991" y="2559453"/>
                  <a:pt x="-10321" y="2406675"/>
                  <a:pt x="0" y="2112584"/>
                </a:cubicBezTo>
                <a:cubicBezTo>
                  <a:pt x="10321" y="1818494"/>
                  <a:pt x="-4155" y="1570807"/>
                  <a:pt x="0" y="1391820"/>
                </a:cubicBezTo>
                <a:cubicBezTo>
                  <a:pt x="4155" y="1212833"/>
                  <a:pt x="8224" y="1071709"/>
                  <a:pt x="0" y="869888"/>
                </a:cubicBezTo>
                <a:cubicBezTo>
                  <a:pt x="-8224" y="668067"/>
                  <a:pt x="38651" y="26403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12397331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vi-VN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F398B20-56EE-4BBF-82E6-53B8C00C9239}"/>
              </a:ext>
            </a:extLst>
          </p:cNvPr>
          <p:cNvSpPr txBox="1"/>
          <p:nvPr/>
        </p:nvSpPr>
        <p:spPr>
          <a:xfrm>
            <a:off x="1781689" y="1769268"/>
            <a:ext cx="8991600" cy="557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3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3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3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3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3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3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3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3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1.3?</a:t>
            </a:r>
          </a:p>
        </p:txBody>
      </p:sp>
      <p:pic>
        <p:nvPicPr>
          <p:cNvPr id="16" name="image23.png">
            <a:extLst>
              <a:ext uri="{FF2B5EF4-FFF2-40B4-BE49-F238E27FC236}">
                <a16:creationId xmlns="" xmlns:a16="http://schemas.microsoft.com/office/drawing/2014/main" id="{CDF9B71F-48FB-43E0-BB0E-4CA4925F2E7B}"/>
              </a:ext>
            </a:extLst>
          </p:cNvPr>
          <p:cNvPicPr preferRelativeResize="0"/>
          <p:nvPr/>
        </p:nvPicPr>
        <p:blipFill>
          <a:blip r:embed="rId4"/>
          <a:srcRect/>
          <a:stretch>
            <a:fillRect/>
          </a:stretch>
        </p:blipFill>
        <p:spPr>
          <a:xfrm>
            <a:off x="207877" y="2351431"/>
            <a:ext cx="4419600" cy="407968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F8DB770B-BDFB-4DD6-894F-21773B878967}"/>
              </a:ext>
            </a:extLst>
          </p:cNvPr>
          <p:cNvSpPr/>
          <p:nvPr/>
        </p:nvSpPr>
        <p:spPr>
          <a:xfrm>
            <a:off x="4777154" y="2543172"/>
            <a:ext cx="4724400" cy="4565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</a:pPr>
            <a:endParaRPr lang="vi-VN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63DC0904-712E-4F5B-9B4A-146568726C15}"/>
              </a:ext>
            </a:extLst>
          </p:cNvPr>
          <p:cNvSpPr/>
          <p:nvPr/>
        </p:nvSpPr>
        <p:spPr>
          <a:xfrm>
            <a:off x="4762499" y="3126617"/>
            <a:ext cx="4724400" cy="4645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vi-VN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971C8E4E-3DAC-4646-B345-BD58BC3B9674}"/>
              </a:ext>
            </a:extLst>
          </p:cNvPr>
          <p:cNvSpPr/>
          <p:nvPr/>
        </p:nvSpPr>
        <p:spPr>
          <a:xfrm>
            <a:off x="4785523" y="3720810"/>
            <a:ext cx="4724400" cy="52583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vi-VN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655FE84-194D-4A6C-BAB2-F21930A91A44}"/>
              </a:ext>
            </a:extLst>
          </p:cNvPr>
          <p:cNvSpPr txBox="1"/>
          <p:nvPr/>
        </p:nvSpPr>
        <p:spPr>
          <a:xfrm>
            <a:off x="4747426" y="3675452"/>
            <a:ext cx="5647172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(c)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ây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ngô – cây lương thực,cây hàng năm</a:t>
            </a:r>
            <a:endParaRPr lang="vi-VN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A49E657-6275-4CCE-9F11-E6A32876032D}"/>
              </a:ext>
            </a:extLst>
          </p:cNvPr>
          <p:cNvSpPr txBox="1"/>
          <p:nvPr/>
        </p:nvSpPr>
        <p:spPr>
          <a:xfrm>
            <a:off x="4724402" y="3068990"/>
            <a:ext cx="5647172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cây chè - cây công nghiệp, cây lâu năm</a:t>
            </a:r>
            <a:endParaRPr lang="vi-VN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032FB82-05EB-417A-80D4-A7AD7BFF92AF}"/>
              </a:ext>
            </a:extLst>
          </p:cNvPr>
          <p:cNvSpPr txBox="1"/>
          <p:nvPr/>
        </p:nvSpPr>
        <p:spPr>
          <a:xfrm>
            <a:off x="4747426" y="2462528"/>
            <a:ext cx="5647172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vi-V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cây lúa – cây lương thực, cây hàng năm </a:t>
            </a:r>
            <a:endParaRPr lang="vi-VN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991F0753-2F3E-4F7C-9CE9-718E715FE90D}"/>
              </a:ext>
            </a:extLst>
          </p:cNvPr>
          <p:cNvSpPr/>
          <p:nvPr/>
        </p:nvSpPr>
        <p:spPr>
          <a:xfrm>
            <a:off x="4785523" y="4353953"/>
            <a:ext cx="4724400" cy="52583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vi-VN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333F1A02-CE39-4BEA-BD29-C920A6D54B91}"/>
              </a:ext>
            </a:extLst>
          </p:cNvPr>
          <p:cNvSpPr txBox="1"/>
          <p:nvPr/>
        </p:nvSpPr>
        <p:spPr>
          <a:xfrm>
            <a:off x="4724402" y="4353953"/>
            <a:ext cx="5647172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(d) </a:t>
            </a:r>
            <a:r>
              <a:rPr lang="vi-V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cây cà phê – cây công nghiệp, cây lâu năm</a:t>
            </a:r>
            <a:endParaRPr lang="vi-VN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D137DB1D-F32C-4B26-A934-F241074872F1}"/>
              </a:ext>
            </a:extLst>
          </p:cNvPr>
          <p:cNvSpPr/>
          <p:nvPr/>
        </p:nvSpPr>
        <p:spPr>
          <a:xfrm>
            <a:off x="4808547" y="4984050"/>
            <a:ext cx="4724400" cy="52583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vi-VN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A8A10A46-96DE-4DDD-A2EB-D4954D38ED51}"/>
              </a:ext>
            </a:extLst>
          </p:cNvPr>
          <p:cNvSpPr txBox="1"/>
          <p:nvPr/>
        </p:nvSpPr>
        <p:spPr>
          <a:xfrm>
            <a:off x="4747426" y="4984050"/>
            <a:ext cx="5647172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(e )</a:t>
            </a:r>
            <a:r>
              <a:rPr lang="vi-V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cây đậu tương-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công nghiệp,cây hàng năm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C6781A80-24C2-4CFE-BAC9-C1A46C98DC84}"/>
              </a:ext>
            </a:extLst>
          </p:cNvPr>
          <p:cNvSpPr/>
          <p:nvPr/>
        </p:nvSpPr>
        <p:spPr>
          <a:xfrm>
            <a:off x="4785523" y="5702001"/>
            <a:ext cx="4724400" cy="52583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vi-VN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D1DCFC22-927C-4AF4-85B9-FC28ECCEC712}"/>
              </a:ext>
            </a:extLst>
          </p:cNvPr>
          <p:cNvSpPr txBox="1"/>
          <p:nvPr/>
        </p:nvSpPr>
        <p:spPr>
          <a:xfrm>
            <a:off x="4762499" y="5284026"/>
            <a:ext cx="5173653" cy="828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vi-VN" sz="17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(g) </a:t>
            </a:r>
            <a:r>
              <a:rPr lang="vi-VN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cây xoài – cây ăn quả, cây lâu năm.</a:t>
            </a:r>
            <a:endParaRPr lang="vi-VN" sz="17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14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  <p:bldP spid="7" grpId="0" animBg="1"/>
      <p:bldP spid="21" grpId="0" animBg="1"/>
      <p:bldP spid="23" grpId="0" animBg="1"/>
      <p:bldP spid="24" grpId="0"/>
      <p:bldP spid="25" grpId="0"/>
      <p:bldP spid="27" grpId="0"/>
      <p:bldP spid="28" grpId="0" animBg="1"/>
      <p:bldP spid="29" grpId="0"/>
      <p:bldP spid="30" grpId="0" animBg="1"/>
      <p:bldP spid="31" grpId="0"/>
      <p:bldP spid="32" grpId="0" animBg="1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557678" y="-3779025"/>
            <a:ext cx="10868955" cy="61137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0491AB2-F5E5-418D-882F-01289675D38F}"/>
              </a:ext>
            </a:extLst>
          </p:cNvPr>
          <p:cNvSpPr txBox="1"/>
          <p:nvPr/>
        </p:nvSpPr>
        <p:spPr>
          <a:xfrm>
            <a:off x="3505200" y="304800"/>
            <a:ext cx="3429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E000BD5-9536-45BE-9921-7B76165BF420}"/>
              </a:ext>
            </a:extLst>
          </p:cNvPr>
          <p:cNvSpPr/>
          <p:nvPr/>
        </p:nvSpPr>
        <p:spPr>
          <a:xfrm>
            <a:off x="1676400" y="1268132"/>
            <a:ext cx="6553200" cy="577081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FAA1F3C-90B5-4EA2-94F7-F60A1964EC27}"/>
              </a:ext>
            </a:extLst>
          </p:cNvPr>
          <p:cNvSpPr txBox="1"/>
          <p:nvPr/>
        </p:nvSpPr>
        <p:spPr>
          <a:xfrm>
            <a:off x="1676400" y="1345538"/>
            <a:ext cx="640080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3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300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300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300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300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300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300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300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300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300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300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3" name="image31.png">
            <a:extLst>
              <a:ext uri="{FF2B5EF4-FFF2-40B4-BE49-F238E27FC236}">
                <a16:creationId xmlns="" xmlns:a16="http://schemas.microsoft.com/office/drawing/2014/main" id="{1CB806C4-E807-4355-8760-0065721B3C18}"/>
              </a:ext>
            </a:extLst>
          </p:cNvPr>
          <p:cNvPicPr preferRelativeResize="0"/>
          <p:nvPr/>
        </p:nvPicPr>
        <p:blipFill>
          <a:blip r:embed="rId5"/>
          <a:srcRect/>
          <a:stretch>
            <a:fillRect/>
          </a:stretch>
        </p:blipFill>
        <p:spPr>
          <a:xfrm>
            <a:off x="3672808" y="1944390"/>
            <a:ext cx="5867400" cy="5159602"/>
          </a:xfrm>
          <a:prstGeom prst="rect">
            <a:avLst/>
          </a:prstGeom>
        </p:spPr>
      </p:pic>
      <p:pic>
        <p:nvPicPr>
          <p:cNvPr id="1028" name="Picture 4" descr="Download Farm Vector Transparent - Cartoon Farmer Png PNG Image with No  Background - PNGkey.com">
            <a:extLst>
              <a:ext uri="{FF2B5EF4-FFF2-40B4-BE49-F238E27FC236}">
                <a16:creationId xmlns="" xmlns:a16="http://schemas.microsoft.com/office/drawing/2014/main" id="{03FC2FA1-AB92-4504-82BB-F335863A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23" y="2023715"/>
            <a:ext cx="2361077" cy="523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D40891AC-A7E9-452C-AC33-452263B04D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20" y="1884293"/>
            <a:ext cx="9550958" cy="5385189"/>
          </a:xfrm>
          <a:prstGeom prst="rect">
            <a:avLst/>
          </a:prstGeom>
        </p:spPr>
      </p:pic>
      <p:pic>
        <p:nvPicPr>
          <p:cNvPr id="1030" name="Picture 6" descr="Nhà Máy Trong Chậu Hoa - Miễn Phí vector hình ảnh trên Pixabay">
            <a:extLst>
              <a:ext uri="{FF2B5EF4-FFF2-40B4-BE49-F238E27FC236}">
                <a16:creationId xmlns="" xmlns:a16="http://schemas.microsoft.com/office/drawing/2014/main" id="{1337EA49-A934-411B-AF3C-E4865CC3E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446" y="211208"/>
            <a:ext cx="1559387" cy="184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78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557678" y="-3779025"/>
            <a:ext cx="10868955" cy="61137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0491AB2-F5E5-418D-882F-01289675D38F}"/>
              </a:ext>
            </a:extLst>
          </p:cNvPr>
          <p:cNvSpPr txBox="1"/>
          <p:nvPr/>
        </p:nvSpPr>
        <p:spPr>
          <a:xfrm>
            <a:off x="3505200" y="304800"/>
            <a:ext cx="3429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FE7B727B-2D35-4BC3-A816-BF7D1C0BD377}"/>
              </a:ext>
            </a:extLst>
          </p:cNvPr>
          <p:cNvSpPr/>
          <p:nvPr/>
        </p:nvSpPr>
        <p:spPr>
          <a:xfrm>
            <a:off x="152400" y="1600200"/>
            <a:ext cx="9448800" cy="5519956"/>
          </a:xfrm>
          <a:custGeom>
            <a:avLst/>
            <a:gdLst>
              <a:gd name="connsiteX0" fmla="*/ 0 w 9448800"/>
              <a:gd name="connsiteY0" fmla="*/ 920011 h 5519956"/>
              <a:gd name="connsiteX1" fmla="*/ 920011 w 9448800"/>
              <a:gd name="connsiteY1" fmla="*/ 0 h 5519956"/>
              <a:gd name="connsiteX2" fmla="*/ 1657477 w 9448800"/>
              <a:gd name="connsiteY2" fmla="*/ 0 h 5519956"/>
              <a:gd name="connsiteX3" fmla="*/ 2090592 w 9448800"/>
              <a:gd name="connsiteY3" fmla="*/ 0 h 5519956"/>
              <a:gd name="connsiteX4" fmla="*/ 2523707 w 9448800"/>
              <a:gd name="connsiteY4" fmla="*/ 0 h 5519956"/>
              <a:gd name="connsiteX5" fmla="*/ 3032910 w 9448800"/>
              <a:gd name="connsiteY5" fmla="*/ 0 h 5519956"/>
              <a:gd name="connsiteX6" fmla="*/ 3389937 w 9448800"/>
              <a:gd name="connsiteY6" fmla="*/ 0 h 5519956"/>
              <a:gd name="connsiteX7" fmla="*/ 3975228 w 9448800"/>
              <a:gd name="connsiteY7" fmla="*/ 0 h 5519956"/>
              <a:gd name="connsiteX8" fmla="*/ 4332255 w 9448800"/>
              <a:gd name="connsiteY8" fmla="*/ 0 h 5519956"/>
              <a:gd name="connsiteX9" fmla="*/ 4993634 w 9448800"/>
              <a:gd name="connsiteY9" fmla="*/ 0 h 5519956"/>
              <a:gd name="connsiteX10" fmla="*/ 5578924 w 9448800"/>
              <a:gd name="connsiteY10" fmla="*/ 0 h 5519956"/>
              <a:gd name="connsiteX11" fmla="*/ 6012039 w 9448800"/>
              <a:gd name="connsiteY11" fmla="*/ 0 h 5519956"/>
              <a:gd name="connsiteX12" fmla="*/ 6521242 w 9448800"/>
              <a:gd name="connsiteY12" fmla="*/ 0 h 5519956"/>
              <a:gd name="connsiteX13" fmla="*/ 7258708 w 9448800"/>
              <a:gd name="connsiteY13" fmla="*/ 0 h 5519956"/>
              <a:gd name="connsiteX14" fmla="*/ 7843999 w 9448800"/>
              <a:gd name="connsiteY14" fmla="*/ 0 h 5519956"/>
              <a:gd name="connsiteX15" fmla="*/ 8528789 w 9448800"/>
              <a:gd name="connsiteY15" fmla="*/ 0 h 5519956"/>
              <a:gd name="connsiteX16" fmla="*/ 9448800 w 9448800"/>
              <a:gd name="connsiteY16" fmla="*/ 920011 h 5519956"/>
              <a:gd name="connsiteX17" fmla="*/ 9448800 w 9448800"/>
              <a:gd name="connsiteY17" fmla="*/ 1519315 h 5519956"/>
              <a:gd name="connsiteX18" fmla="*/ 9448800 w 9448800"/>
              <a:gd name="connsiteY18" fmla="*/ 2081819 h 5519956"/>
              <a:gd name="connsiteX19" fmla="*/ 9448800 w 9448800"/>
              <a:gd name="connsiteY19" fmla="*/ 2497126 h 5519956"/>
              <a:gd name="connsiteX20" fmla="*/ 9448800 w 9448800"/>
              <a:gd name="connsiteY20" fmla="*/ 3059630 h 5519956"/>
              <a:gd name="connsiteX21" fmla="*/ 9448800 w 9448800"/>
              <a:gd name="connsiteY21" fmla="*/ 3511736 h 5519956"/>
              <a:gd name="connsiteX22" fmla="*/ 9448800 w 9448800"/>
              <a:gd name="connsiteY22" fmla="*/ 4037441 h 5519956"/>
              <a:gd name="connsiteX23" fmla="*/ 9448800 w 9448800"/>
              <a:gd name="connsiteY23" fmla="*/ 4599945 h 5519956"/>
              <a:gd name="connsiteX24" fmla="*/ 8528789 w 9448800"/>
              <a:gd name="connsiteY24" fmla="*/ 5519956 h 5519956"/>
              <a:gd name="connsiteX25" fmla="*/ 8171762 w 9448800"/>
              <a:gd name="connsiteY25" fmla="*/ 5519956 h 5519956"/>
              <a:gd name="connsiteX26" fmla="*/ 7738647 w 9448800"/>
              <a:gd name="connsiteY26" fmla="*/ 5519956 h 5519956"/>
              <a:gd name="connsiteX27" fmla="*/ 7001180 w 9448800"/>
              <a:gd name="connsiteY27" fmla="*/ 5519956 h 5519956"/>
              <a:gd name="connsiteX28" fmla="*/ 6339802 w 9448800"/>
              <a:gd name="connsiteY28" fmla="*/ 5519956 h 5519956"/>
              <a:gd name="connsiteX29" fmla="*/ 5678424 w 9448800"/>
              <a:gd name="connsiteY29" fmla="*/ 5519956 h 5519956"/>
              <a:gd name="connsiteX30" fmla="*/ 5093133 w 9448800"/>
              <a:gd name="connsiteY30" fmla="*/ 5519956 h 5519956"/>
              <a:gd name="connsiteX31" fmla="*/ 4583930 w 9448800"/>
              <a:gd name="connsiteY31" fmla="*/ 5519956 h 5519956"/>
              <a:gd name="connsiteX32" fmla="*/ 4074727 w 9448800"/>
              <a:gd name="connsiteY32" fmla="*/ 5519956 h 5519956"/>
              <a:gd name="connsiteX33" fmla="*/ 3565525 w 9448800"/>
              <a:gd name="connsiteY33" fmla="*/ 5519956 h 5519956"/>
              <a:gd name="connsiteX34" fmla="*/ 3208497 w 9448800"/>
              <a:gd name="connsiteY34" fmla="*/ 5519956 h 5519956"/>
              <a:gd name="connsiteX35" fmla="*/ 2623207 w 9448800"/>
              <a:gd name="connsiteY35" fmla="*/ 5519956 h 5519956"/>
              <a:gd name="connsiteX36" fmla="*/ 2114004 w 9448800"/>
              <a:gd name="connsiteY36" fmla="*/ 5519956 h 5519956"/>
              <a:gd name="connsiteX37" fmla="*/ 1452625 w 9448800"/>
              <a:gd name="connsiteY37" fmla="*/ 5519956 h 5519956"/>
              <a:gd name="connsiteX38" fmla="*/ 920011 w 9448800"/>
              <a:gd name="connsiteY38" fmla="*/ 5519956 h 5519956"/>
              <a:gd name="connsiteX39" fmla="*/ 0 w 9448800"/>
              <a:gd name="connsiteY39" fmla="*/ 4599945 h 5519956"/>
              <a:gd name="connsiteX40" fmla="*/ 0 w 9448800"/>
              <a:gd name="connsiteY40" fmla="*/ 4111039 h 5519956"/>
              <a:gd name="connsiteX41" fmla="*/ 0 w 9448800"/>
              <a:gd name="connsiteY41" fmla="*/ 3511736 h 5519956"/>
              <a:gd name="connsiteX42" fmla="*/ 0 w 9448800"/>
              <a:gd name="connsiteY42" fmla="*/ 3096429 h 5519956"/>
              <a:gd name="connsiteX43" fmla="*/ 0 w 9448800"/>
              <a:gd name="connsiteY43" fmla="*/ 2681122 h 5519956"/>
              <a:gd name="connsiteX44" fmla="*/ 0 w 9448800"/>
              <a:gd name="connsiteY44" fmla="*/ 2265815 h 5519956"/>
              <a:gd name="connsiteX45" fmla="*/ 0 w 9448800"/>
              <a:gd name="connsiteY45" fmla="*/ 1813709 h 5519956"/>
              <a:gd name="connsiteX46" fmla="*/ 0 w 9448800"/>
              <a:gd name="connsiteY46" fmla="*/ 920011 h 551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9448800" h="5519956" fill="none" extrusionOk="0">
                <a:moveTo>
                  <a:pt x="0" y="920011"/>
                </a:moveTo>
                <a:cubicBezTo>
                  <a:pt x="4111" y="356371"/>
                  <a:pt x="516070" y="5800"/>
                  <a:pt x="920011" y="0"/>
                </a:cubicBezTo>
                <a:cubicBezTo>
                  <a:pt x="1182928" y="-84824"/>
                  <a:pt x="1480778" y="1032"/>
                  <a:pt x="1657477" y="0"/>
                </a:cubicBezTo>
                <a:cubicBezTo>
                  <a:pt x="1834176" y="-1032"/>
                  <a:pt x="1911886" y="4406"/>
                  <a:pt x="2090592" y="0"/>
                </a:cubicBezTo>
                <a:cubicBezTo>
                  <a:pt x="2269299" y="-4406"/>
                  <a:pt x="2424646" y="369"/>
                  <a:pt x="2523707" y="0"/>
                </a:cubicBezTo>
                <a:cubicBezTo>
                  <a:pt x="2622768" y="-369"/>
                  <a:pt x="2912940" y="32257"/>
                  <a:pt x="3032910" y="0"/>
                </a:cubicBezTo>
                <a:cubicBezTo>
                  <a:pt x="3152880" y="-32257"/>
                  <a:pt x="3305498" y="42145"/>
                  <a:pt x="3389937" y="0"/>
                </a:cubicBezTo>
                <a:cubicBezTo>
                  <a:pt x="3474376" y="-42145"/>
                  <a:pt x="3831576" y="41483"/>
                  <a:pt x="3975228" y="0"/>
                </a:cubicBezTo>
                <a:cubicBezTo>
                  <a:pt x="4118880" y="-41483"/>
                  <a:pt x="4224086" y="35297"/>
                  <a:pt x="4332255" y="0"/>
                </a:cubicBezTo>
                <a:cubicBezTo>
                  <a:pt x="4440424" y="-35297"/>
                  <a:pt x="4675206" y="19828"/>
                  <a:pt x="4993634" y="0"/>
                </a:cubicBezTo>
                <a:cubicBezTo>
                  <a:pt x="5312062" y="-19828"/>
                  <a:pt x="5305764" y="32736"/>
                  <a:pt x="5578924" y="0"/>
                </a:cubicBezTo>
                <a:cubicBezTo>
                  <a:pt x="5852084" y="-32736"/>
                  <a:pt x="5809481" y="46195"/>
                  <a:pt x="6012039" y="0"/>
                </a:cubicBezTo>
                <a:cubicBezTo>
                  <a:pt x="6214598" y="-46195"/>
                  <a:pt x="6363194" y="1462"/>
                  <a:pt x="6521242" y="0"/>
                </a:cubicBezTo>
                <a:cubicBezTo>
                  <a:pt x="6679290" y="-1462"/>
                  <a:pt x="7033452" y="8055"/>
                  <a:pt x="7258708" y="0"/>
                </a:cubicBezTo>
                <a:cubicBezTo>
                  <a:pt x="7483964" y="-8055"/>
                  <a:pt x="7602178" y="33541"/>
                  <a:pt x="7843999" y="0"/>
                </a:cubicBezTo>
                <a:cubicBezTo>
                  <a:pt x="8085820" y="-33541"/>
                  <a:pt x="8198355" y="34757"/>
                  <a:pt x="8528789" y="0"/>
                </a:cubicBezTo>
                <a:cubicBezTo>
                  <a:pt x="9005603" y="-21038"/>
                  <a:pt x="9448219" y="355457"/>
                  <a:pt x="9448800" y="920011"/>
                </a:cubicBezTo>
                <a:cubicBezTo>
                  <a:pt x="9508092" y="1053881"/>
                  <a:pt x="9417107" y="1313306"/>
                  <a:pt x="9448800" y="1519315"/>
                </a:cubicBezTo>
                <a:cubicBezTo>
                  <a:pt x="9480493" y="1725324"/>
                  <a:pt x="9392626" y="1844692"/>
                  <a:pt x="9448800" y="2081819"/>
                </a:cubicBezTo>
                <a:cubicBezTo>
                  <a:pt x="9504974" y="2318946"/>
                  <a:pt x="9432516" y="2295294"/>
                  <a:pt x="9448800" y="2497126"/>
                </a:cubicBezTo>
                <a:cubicBezTo>
                  <a:pt x="9465084" y="2698958"/>
                  <a:pt x="9400834" y="2878971"/>
                  <a:pt x="9448800" y="3059630"/>
                </a:cubicBezTo>
                <a:cubicBezTo>
                  <a:pt x="9496766" y="3240289"/>
                  <a:pt x="9399075" y="3360557"/>
                  <a:pt x="9448800" y="3511736"/>
                </a:cubicBezTo>
                <a:cubicBezTo>
                  <a:pt x="9498525" y="3662915"/>
                  <a:pt x="9446479" y="3811121"/>
                  <a:pt x="9448800" y="4037441"/>
                </a:cubicBezTo>
                <a:cubicBezTo>
                  <a:pt x="9451121" y="4263762"/>
                  <a:pt x="9423445" y="4345142"/>
                  <a:pt x="9448800" y="4599945"/>
                </a:cubicBezTo>
                <a:cubicBezTo>
                  <a:pt x="9351948" y="5107839"/>
                  <a:pt x="9058350" y="5489765"/>
                  <a:pt x="8528789" y="5519956"/>
                </a:cubicBezTo>
                <a:cubicBezTo>
                  <a:pt x="8370770" y="5550894"/>
                  <a:pt x="8348701" y="5479161"/>
                  <a:pt x="8171762" y="5519956"/>
                </a:cubicBezTo>
                <a:cubicBezTo>
                  <a:pt x="7994823" y="5560751"/>
                  <a:pt x="7832502" y="5484853"/>
                  <a:pt x="7738647" y="5519956"/>
                </a:cubicBezTo>
                <a:cubicBezTo>
                  <a:pt x="7644792" y="5555059"/>
                  <a:pt x="7264437" y="5491131"/>
                  <a:pt x="7001180" y="5519956"/>
                </a:cubicBezTo>
                <a:cubicBezTo>
                  <a:pt x="6737923" y="5548781"/>
                  <a:pt x="6603077" y="5485811"/>
                  <a:pt x="6339802" y="5519956"/>
                </a:cubicBezTo>
                <a:cubicBezTo>
                  <a:pt x="6076527" y="5554101"/>
                  <a:pt x="5849411" y="5464148"/>
                  <a:pt x="5678424" y="5519956"/>
                </a:cubicBezTo>
                <a:cubicBezTo>
                  <a:pt x="5507437" y="5575764"/>
                  <a:pt x="5298428" y="5497315"/>
                  <a:pt x="5093133" y="5519956"/>
                </a:cubicBezTo>
                <a:cubicBezTo>
                  <a:pt x="4887838" y="5542597"/>
                  <a:pt x="4745521" y="5481237"/>
                  <a:pt x="4583930" y="5519956"/>
                </a:cubicBezTo>
                <a:cubicBezTo>
                  <a:pt x="4422339" y="5558675"/>
                  <a:pt x="4262836" y="5502507"/>
                  <a:pt x="4074727" y="5519956"/>
                </a:cubicBezTo>
                <a:cubicBezTo>
                  <a:pt x="3886618" y="5537405"/>
                  <a:pt x="3787302" y="5498283"/>
                  <a:pt x="3565525" y="5519956"/>
                </a:cubicBezTo>
                <a:cubicBezTo>
                  <a:pt x="3343748" y="5541629"/>
                  <a:pt x="3305413" y="5491164"/>
                  <a:pt x="3208497" y="5519956"/>
                </a:cubicBezTo>
                <a:cubicBezTo>
                  <a:pt x="3111581" y="5548748"/>
                  <a:pt x="2758294" y="5489764"/>
                  <a:pt x="2623207" y="5519956"/>
                </a:cubicBezTo>
                <a:cubicBezTo>
                  <a:pt x="2488120" y="5550148"/>
                  <a:pt x="2271205" y="5478843"/>
                  <a:pt x="2114004" y="5519956"/>
                </a:cubicBezTo>
                <a:cubicBezTo>
                  <a:pt x="1956803" y="5561069"/>
                  <a:pt x="1698514" y="5508536"/>
                  <a:pt x="1452625" y="5519956"/>
                </a:cubicBezTo>
                <a:cubicBezTo>
                  <a:pt x="1206736" y="5531376"/>
                  <a:pt x="1065492" y="5498457"/>
                  <a:pt x="920011" y="5519956"/>
                </a:cubicBezTo>
                <a:cubicBezTo>
                  <a:pt x="478583" y="5572694"/>
                  <a:pt x="75997" y="5108272"/>
                  <a:pt x="0" y="4599945"/>
                </a:cubicBezTo>
                <a:cubicBezTo>
                  <a:pt x="-18955" y="4447901"/>
                  <a:pt x="48901" y="4282276"/>
                  <a:pt x="0" y="4111039"/>
                </a:cubicBezTo>
                <a:cubicBezTo>
                  <a:pt x="-48901" y="3939802"/>
                  <a:pt x="46330" y="3682265"/>
                  <a:pt x="0" y="3511736"/>
                </a:cubicBezTo>
                <a:cubicBezTo>
                  <a:pt x="-46330" y="3341207"/>
                  <a:pt x="13183" y="3280849"/>
                  <a:pt x="0" y="3096429"/>
                </a:cubicBezTo>
                <a:cubicBezTo>
                  <a:pt x="-13183" y="2912009"/>
                  <a:pt x="26231" y="2813166"/>
                  <a:pt x="0" y="2681122"/>
                </a:cubicBezTo>
                <a:cubicBezTo>
                  <a:pt x="-26231" y="2549078"/>
                  <a:pt x="4765" y="2407210"/>
                  <a:pt x="0" y="2265815"/>
                </a:cubicBezTo>
                <a:cubicBezTo>
                  <a:pt x="-4765" y="2124420"/>
                  <a:pt x="35184" y="1919879"/>
                  <a:pt x="0" y="1813709"/>
                </a:cubicBezTo>
                <a:cubicBezTo>
                  <a:pt x="-35184" y="1707539"/>
                  <a:pt x="2545" y="1323573"/>
                  <a:pt x="0" y="920011"/>
                </a:cubicBezTo>
                <a:close/>
              </a:path>
              <a:path w="9448800" h="5519956" stroke="0" extrusionOk="0">
                <a:moveTo>
                  <a:pt x="0" y="920011"/>
                </a:moveTo>
                <a:cubicBezTo>
                  <a:pt x="9864" y="502909"/>
                  <a:pt x="417467" y="-11709"/>
                  <a:pt x="920011" y="0"/>
                </a:cubicBezTo>
                <a:cubicBezTo>
                  <a:pt x="1101672" y="-52562"/>
                  <a:pt x="1278278" y="5192"/>
                  <a:pt x="1429214" y="0"/>
                </a:cubicBezTo>
                <a:cubicBezTo>
                  <a:pt x="1580150" y="-5192"/>
                  <a:pt x="1871895" y="25033"/>
                  <a:pt x="2090592" y="0"/>
                </a:cubicBezTo>
                <a:cubicBezTo>
                  <a:pt x="2309289" y="-25033"/>
                  <a:pt x="2360887" y="32779"/>
                  <a:pt x="2599795" y="0"/>
                </a:cubicBezTo>
                <a:cubicBezTo>
                  <a:pt x="2838703" y="-32779"/>
                  <a:pt x="3071523" y="27619"/>
                  <a:pt x="3261173" y="0"/>
                </a:cubicBezTo>
                <a:cubicBezTo>
                  <a:pt x="3450823" y="-27619"/>
                  <a:pt x="3497893" y="34043"/>
                  <a:pt x="3694289" y="0"/>
                </a:cubicBezTo>
                <a:cubicBezTo>
                  <a:pt x="3890685" y="-34043"/>
                  <a:pt x="4016603" y="47421"/>
                  <a:pt x="4127404" y="0"/>
                </a:cubicBezTo>
                <a:cubicBezTo>
                  <a:pt x="4238206" y="-47421"/>
                  <a:pt x="4658845" y="66241"/>
                  <a:pt x="4864870" y="0"/>
                </a:cubicBezTo>
                <a:cubicBezTo>
                  <a:pt x="5070895" y="-66241"/>
                  <a:pt x="5117909" y="38442"/>
                  <a:pt x="5297985" y="0"/>
                </a:cubicBezTo>
                <a:cubicBezTo>
                  <a:pt x="5478061" y="-38442"/>
                  <a:pt x="5783152" y="31509"/>
                  <a:pt x="6035451" y="0"/>
                </a:cubicBezTo>
                <a:cubicBezTo>
                  <a:pt x="6287750" y="-31509"/>
                  <a:pt x="6489811" y="67097"/>
                  <a:pt x="6772917" y="0"/>
                </a:cubicBezTo>
                <a:cubicBezTo>
                  <a:pt x="7056023" y="-67097"/>
                  <a:pt x="7147072" y="86045"/>
                  <a:pt x="7510383" y="0"/>
                </a:cubicBezTo>
                <a:cubicBezTo>
                  <a:pt x="7873694" y="-86045"/>
                  <a:pt x="8305445" y="80901"/>
                  <a:pt x="8528789" y="0"/>
                </a:cubicBezTo>
                <a:cubicBezTo>
                  <a:pt x="9109695" y="-73571"/>
                  <a:pt x="9449548" y="550889"/>
                  <a:pt x="9448800" y="920011"/>
                </a:cubicBezTo>
                <a:cubicBezTo>
                  <a:pt x="9495269" y="1076289"/>
                  <a:pt x="9413192" y="1161237"/>
                  <a:pt x="9448800" y="1335318"/>
                </a:cubicBezTo>
                <a:cubicBezTo>
                  <a:pt x="9484408" y="1509399"/>
                  <a:pt x="9448399" y="1683776"/>
                  <a:pt x="9448800" y="1824223"/>
                </a:cubicBezTo>
                <a:cubicBezTo>
                  <a:pt x="9449201" y="1964670"/>
                  <a:pt x="9421867" y="2176326"/>
                  <a:pt x="9448800" y="2349928"/>
                </a:cubicBezTo>
                <a:cubicBezTo>
                  <a:pt x="9475733" y="2523531"/>
                  <a:pt x="9428512" y="2705058"/>
                  <a:pt x="9448800" y="2912432"/>
                </a:cubicBezTo>
                <a:cubicBezTo>
                  <a:pt x="9469088" y="3119806"/>
                  <a:pt x="9420433" y="3206975"/>
                  <a:pt x="9448800" y="3364539"/>
                </a:cubicBezTo>
                <a:cubicBezTo>
                  <a:pt x="9477167" y="3522103"/>
                  <a:pt x="9445766" y="3649789"/>
                  <a:pt x="9448800" y="3853444"/>
                </a:cubicBezTo>
                <a:cubicBezTo>
                  <a:pt x="9451834" y="4057099"/>
                  <a:pt x="9423880" y="4275928"/>
                  <a:pt x="9448800" y="4599945"/>
                </a:cubicBezTo>
                <a:cubicBezTo>
                  <a:pt x="9559689" y="5026357"/>
                  <a:pt x="9025813" y="5568376"/>
                  <a:pt x="8528789" y="5519956"/>
                </a:cubicBezTo>
                <a:cubicBezTo>
                  <a:pt x="8359839" y="5580739"/>
                  <a:pt x="8064072" y="5451145"/>
                  <a:pt x="7943498" y="5519956"/>
                </a:cubicBezTo>
                <a:cubicBezTo>
                  <a:pt x="7822924" y="5588767"/>
                  <a:pt x="7447829" y="5516551"/>
                  <a:pt x="7282120" y="5519956"/>
                </a:cubicBezTo>
                <a:cubicBezTo>
                  <a:pt x="7116411" y="5523361"/>
                  <a:pt x="6935026" y="5487531"/>
                  <a:pt x="6696829" y="5519956"/>
                </a:cubicBezTo>
                <a:cubicBezTo>
                  <a:pt x="6458632" y="5552381"/>
                  <a:pt x="6239317" y="5470010"/>
                  <a:pt x="6111539" y="5519956"/>
                </a:cubicBezTo>
                <a:cubicBezTo>
                  <a:pt x="5983761" y="5569902"/>
                  <a:pt x="5530238" y="5489430"/>
                  <a:pt x="5374073" y="5519956"/>
                </a:cubicBezTo>
                <a:cubicBezTo>
                  <a:pt x="5217908" y="5550482"/>
                  <a:pt x="5085521" y="5483218"/>
                  <a:pt x="4940958" y="5519956"/>
                </a:cubicBezTo>
                <a:cubicBezTo>
                  <a:pt x="4796396" y="5556694"/>
                  <a:pt x="4717628" y="5503812"/>
                  <a:pt x="4583930" y="5519956"/>
                </a:cubicBezTo>
                <a:cubicBezTo>
                  <a:pt x="4450232" y="5536100"/>
                  <a:pt x="4167375" y="5497218"/>
                  <a:pt x="3998640" y="5519956"/>
                </a:cubicBezTo>
                <a:cubicBezTo>
                  <a:pt x="3829905" y="5542694"/>
                  <a:pt x="3552963" y="5500627"/>
                  <a:pt x="3337261" y="5519956"/>
                </a:cubicBezTo>
                <a:cubicBezTo>
                  <a:pt x="3121559" y="5539285"/>
                  <a:pt x="2974382" y="5453525"/>
                  <a:pt x="2675883" y="5519956"/>
                </a:cubicBezTo>
                <a:cubicBezTo>
                  <a:pt x="2377384" y="5586387"/>
                  <a:pt x="2215694" y="5453370"/>
                  <a:pt x="2014504" y="5519956"/>
                </a:cubicBezTo>
                <a:cubicBezTo>
                  <a:pt x="1813314" y="5586542"/>
                  <a:pt x="1351351" y="5507719"/>
                  <a:pt x="920011" y="5519956"/>
                </a:cubicBezTo>
                <a:cubicBezTo>
                  <a:pt x="348500" y="5443181"/>
                  <a:pt x="90458" y="5187060"/>
                  <a:pt x="0" y="4599945"/>
                </a:cubicBezTo>
                <a:cubicBezTo>
                  <a:pt x="-44655" y="4434424"/>
                  <a:pt x="31362" y="4132289"/>
                  <a:pt x="0" y="4000641"/>
                </a:cubicBezTo>
                <a:cubicBezTo>
                  <a:pt x="-31362" y="3868993"/>
                  <a:pt x="23536" y="3539136"/>
                  <a:pt x="0" y="3401338"/>
                </a:cubicBezTo>
                <a:cubicBezTo>
                  <a:pt x="-23536" y="3263540"/>
                  <a:pt x="62324" y="3009196"/>
                  <a:pt x="0" y="2838834"/>
                </a:cubicBezTo>
                <a:cubicBezTo>
                  <a:pt x="-62324" y="2668472"/>
                  <a:pt x="2960" y="2572150"/>
                  <a:pt x="0" y="2386728"/>
                </a:cubicBezTo>
                <a:cubicBezTo>
                  <a:pt x="-2960" y="2201306"/>
                  <a:pt x="41001" y="2088526"/>
                  <a:pt x="0" y="1971421"/>
                </a:cubicBezTo>
                <a:cubicBezTo>
                  <a:pt x="-41001" y="1854316"/>
                  <a:pt x="54742" y="1568070"/>
                  <a:pt x="0" y="1445716"/>
                </a:cubicBezTo>
                <a:cubicBezTo>
                  <a:pt x="-54742" y="1323363"/>
                  <a:pt x="18000" y="1038377"/>
                  <a:pt x="0" y="92001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383255351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FE32A34-2285-447C-87BC-81FE7DD4FF42}"/>
              </a:ext>
            </a:extLst>
          </p:cNvPr>
          <p:cNvSpPr txBox="1"/>
          <p:nvPr/>
        </p:nvSpPr>
        <p:spPr>
          <a:xfrm>
            <a:off x="453013" y="1690589"/>
            <a:ext cx="9296400" cy="1053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So sánh ưu, nhược điểm của phương thức trồng ngoài trời và phương thức trồng trong nhà có mái che theo mẫu Bảng 1.1.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image26.png">
            <a:extLst>
              <a:ext uri="{FF2B5EF4-FFF2-40B4-BE49-F238E27FC236}">
                <a16:creationId xmlns="" xmlns:a16="http://schemas.microsoft.com/office/drawing/2014/main" id="{69461A81-3119-458A-BE22-43CEF73D6BA5}"/>
              </a:ext>
            </a:extLst>
          </p:cNvPr>
          <p:cNvPicPr preferRelativeResize="0"/>
          <p:nvPr/>
        </p:nvPicPr>
        <p:blipFill>
          <a:blip r:embed="rId5"/>
          <a:srcRect/>
          <a:stretch>
            <a:fillRect/>
          </a:stretch>
        </p:blipFill>
        <p:spPr>
          <a:xfrm>
            <a:off x="533399" y="2828481"/>
            <a:ext cx="8686800" cy="40783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67683C5-63DC-447B-9197-1C4F349149AB}"/>
              </a:ext>
            </a:extLst>
          </p:cNvPr>
          <p:cNvSpPr txBox="1"/>
          <p:nvPr/>
        </p:nvSpPr>
        <p:spPr>
          <a:xfrm>
            <a:off x="1890998" y="1080567"/>
            <a:ext cx="3505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2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2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2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6" name="Picture 2" descr="So sánh ưu, nhược điểm của phương thức trồng ngoài trời và phương thức trồng trong nhà">
            <a:extLst>
              <a:ext uri="{FF2B5EF4-FFF2-40B4-BE49-F238E27FC236}">
                <a16:creationId xmlns="" xmlns:a16="http://schemas.microsoft.com/office/drawing/2014/main" id="{5C940011-104E-440F-8218-8D7BFB32C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2796752"/>
            <a:ext cx="8686800" cy="409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athallie_art | Pixabay">
            <a:extLst>
              <a:ext uri="{FF2B5EF4-FFF2-40B4-BE49-F238E27FC236}">
                <a16:creationId xmlns="" xmlns:a16="http://schemas.microsoft.com/office/drawing/2014/main" id="{CC44AA91-3823-42FA-B5AC-2395C509F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813" y="-121075"/>
            <a:ext cx="1937192" cy="193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nathallie_art | Pixabay">
            <a:extLst>
              <a:ext uri="{FF2B5EF4-FFF2-40B4-BE49-F238E27FC236}">
                <a16:creationId xmlns="" xmlns:a16="http://schemas.microsoft.com/office/drawing/2014/main" id="{3E192C9B-F7EA-47A9-AA57-455DF59AE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201756"/>
            <a:ext cx="2419027" cy="241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92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557678" y="-3566901"/>
            <a:ext cx="10868955" cy="50210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0491AB2-F5E5-418D-882F-01289675D38F}"/>
              </a:ext>
            </a:extLst>
          </p:cNvPr>
          <p:cNvSpPr txBox="1"/>
          <p:nvPr/>
        </p:nvSpPr>
        <p:spPr>
          <a:xfrm>
            <a:off x="3581400" y="457200"/>
            <a:ext cx="3429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0CA05ED-D2A7-42ED-BC68-D0D36A6EE240}"/>
              </a:ext>
            </a:extLst>
          </p:cNvPr>
          <p:cNvSpPr txBox="1"/>
          <p:nvPr/>
        </p:nvSpPr>
        <p:spPr>
          <a:xfrm>
            <a:off x="1905000" y="1493640"/>
            <a:ext cx="690489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200" i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200" i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200" i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i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200" i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trọt</a:t>
            </a:r>
            <a:r>
              <a:rPr lang="en-US" sz="2200" i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200" i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200" i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200" i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200" i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200" i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200" i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104" name="Picture 8" descr="Người Đàn Ông Đang Suy Nghĩ Dấu Chấm Hỏi Hình minh họa Sẵn có - Tải xuống  Hình ảnh Ngay bây giờ - Biểu tượng - Ký hiệu chữ viết, Bàn tay -">
            <a:extLst>
              <a:ext uri="{FF2B5EF4-FFF2-40B4-BE49-F238E27FC236}">
                <a16:creationId xmlns="" xmlns:a16="http://schemas.microsoft.com/office/drawing/2014/main" id="{F7AD9515-0061-410A-A3C7-4274ADCCC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81002" y="2514600"/>
            <a:ext cx="3962401" cy="478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46.png">
            <a:extLst>
              <a:ext uri="{FF2B5EF4-FFF2-40B4-BE49-F238E27FC236}">
                <a16:creationId xmlns="" xmlns:a16="http://schemas.microsoft.com/office/drawing/2014/main" id="{EB1EA0C0-75C2-4389-8970-6BC28F8B75C0}"/>
              </a:ext>
            </a:extLst>
          </p:cNvPr>
          <p:cNvPicPr preferRelativeResize="0"/>
          <p:nvPr/>
        </p:nvPicPr>
        <p:blipFill>
          <a:blip r:embed="rId6"/>
          <a:srcRect/>
          <a:stretch>
            <a:fillRect/>
          </a:stretch>
        </p:blipFill>
        <p:spPr>
          <a:xfrm>
            <a:off x="2971800" y="1981200"/>
            <a:ext cx="6675121" cy="2395142"/>
          </a:xfrm>
          <a:prstGeom prst="rect">
            <a:avLst/>
          </a:prstGeom>
        </p:spPr>
      </p:pic>
      <p:pic>
        <p:nvPicPr>
          <p:cNvPr id="21" name="image45.png">
            <a:extLst>
              <a:ext uri="{FF2B5EF4-FFF2-40B4-BE49-F238E27FC236}">
                <a16:creationId xmlns="" xmlns:a16="http://schemas.microsoft.com/office/drawing/2014/main" id="{F2FD25B5-8C70-411A-B781-A39955840F72}"/>
              </a:ext>
            </a:extLst>
          </p:cNvPr>
          <p:cNvPicPr preferRelativeResize="0"/>
          <p:nvPr/>
        </p:nvPicPr>
        <p:blipFill>
          <a:blip r:embed="rId7"/>
          <a:srcRect/>
          <a:stretch>
            <a:fillRect/>
          </a:stretch>
        </p:blipFill>
        <p:spPr>
          <a:xfrm>
            <a:off x="2819925" y="4433015"/>
            <a:ext cx="6675121" cy="26821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FC02DA03-FD77-422D-8ABB-DD0CE4DF7D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189" y="1949338"/>
            <a:ext cx="9503732" cy="6440330"/>
          </a:xfrm>
          <a:prstGeom prst="rect">
            <a:avLst/>
          </a:prstGeom>
        </p:spPr>
      </p:pic>
      <p:pic>
        <p:nvPicPr>
          <p:cNvPr id="4112" name="Picture 16" descr="Màu Xanh Lá Cây Mẫu Sắc - Miễn Phí vector hình ảnh trên Pixabay">
            <a:extLst>
              <a:ext uri="{FF2B5EF4-FFF2-40B4-BE49-F238E27FC236}">
                <a16:creationId xmlns="" xmlns:a16="http://schemas.microsoft.com/office/drawing/2014/main" id="{59C74B19-3F63-49E5-8463-5143B101F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589" y="775897"/>
            <a:ext cx="1906390" cy="190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6" descr="Màu Xanh Lá Cây Mẫu Sắc - Miễn Phí vector hình ảnh trên Pixabay">
            <a:extLst>
              <a:ext uri="{FF2B5EF4-FFF2-40B4-BE49-F238E27FC236}">
                <a16:creationId xmlns="" xmlns:a16="http://schemas.microsoft.com/office/drawing/2014/main" id="{157C28EF-1D55-4633-BFDF-CA46C401F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53244">
            <a:off x="-105486" y="158188"/>
            <a:ext cx="1906390" cy="190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55073F1D-5C89-48E4-83F2-5A8276894E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13" y="1949338"/>
            <a:ext cx="3607495" cy="2917865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C4DC625B-41CE-4DF0-BC29-4E9F4ECA0613}"/>
              </a:ext>
            </a:extLst>
          </p:cNvPr>
          <p:cNvSpPr/>
          <p:nvPr/>
        </p:nvSpPr>
        <p:spPr>
          <a:xfrm>
            <a:off x="3765438" y="2688299"/>
            <a:ext cx="5844973" cy="9741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05E3A3EE-43C4-44D1-B8F9-6F118BF2879A}"/>
              </a:ext>
            </a:extLst>
          </p:cNvPr>
          <p:cNvSpPr txBox="1"/>
          <p:nvPr/>
        </p:nvSpPr>
        <p:spPr>
          <a:xfrm>
            <a:off x="3886201" y="2599402"/>
            <a:ext cx="5966460" cy="1053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</a:rPr>
              <a:t>T</a:t>
            </a:r>
            <a:r>
              <a:rPr lang="vi-VN" sz="2200" dirty="0">
                <a:solidFill>
                  <a:srgbClr val="000000"/>
                </a:solidFill>
                <a:effectLst/>
              </a:rPr>
              <a:t>rồng dưa lưới trong nhà kính</a:t>
            </a:r>
            <a:r>
              <a:rPr lang="en-US" sz="2200" dirty="0">
                <a:solidFill>
                  <a:srgbClr val="000000"/>
                </a:solidFill>
                <a:effectLst/>
              </a:rPr>
              <a:t>, </a:t>
            </a:r>
            <a:r>
              <a:rPr lang="vi-VN" sz="2200" dirty="0">
                <a:solidFill>
                  <a:srgbClr val="000000"/>
                </a:solidFill>
                <a:effectLst/>
              </a:rPr>
              <a:t>có hệ thống tuới</a:t>
            </a:r>
            <a:r>
              <a:rPr lang="en-US" sz="2200" dirty="0">
                <a:solidFill>
                  <a:srgbClr val="000000"/>
                </a:solidFill>
                <a:effectLst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</a:rPr>
              <a:t>nước</a:t>
            </a:r>
            <a:endParaRPr lang="en-US" sz="2200" dirty="0"/>
          </a:p>
        </p:txBody>
      </p:sp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DB48E4CD-4658-46AE-8E85-08EE0BE367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886" y="4811729"/>
            <a:ext cx="3596291" cy="2578393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DB6FB606-18F3-43FB-BF86-4384D3F79C6F}"/>
              </a:ext>
            </a:extLst>
          </p:cNvPr>
          <p:cNvSpPr/>
          <p:nvPr/>
        </p:nvSpPr>
        <p:spPr>
          <a:xfrm>
            <a:off x="3802785" y="5266131"/>
            <a:ext cx="5844973" cy="9741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C43C6B4E-E0CB-4CFD-8A14-3DE06A80D400}"/>
              </a:ext>
            </a:extLst>
          </p:cNvPr>
          <p:cNvSpPr txBox="1"/>
          <p:nvPr/>
        </p:nvSpPr>
        <p:spPr>
          <a:xfrm>
            <a:off x="3921781" y="5521590"/>
            <a:ext cx="543113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ệ thống tưới phun mưa tự động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14" descr="Lá Thật Hình ảnh PNG | Vector và các tập tin PSD | Tải về miễn phí trên  Pngtree">
            <a:extLst>
              <a:ext uri="{FF2B5EF4-FFF2-40B4-BE49-F238E27FC236}">
                <a16:creationId xmlns="" xmlns:a16="http://schemas.microsoft.com/office/drawing/2014/main" id="{65A7C19D-1894-49CB-8D3E-F688980CE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399" y="3467903"/>
            <a:ext cx="2173233" cy="217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4" descr="Lá Thật Hình ảnh PNG | Vector và các tập tin PSD | Tải về miễn phí trên  Pngtree">
            <a:extLst>
              <a:ext uri="{FF2B5EF4-FFF2-40B4-BE49-F238E27FC236}">
                <a16:creationId xmlns="" xmlns:a16="http://schemas.microsoft.com/office/drawing/2014/main" id="{04470BFB-11AD-400E-A519-EA3A70163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256" y="3529293"/>
            <a:ext cx="2173233" cy="217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4" descr="Lá Thật Hình ảnh PNG | Vector và các tập tin PSD | Tải về miễn phí trên  Pngtree">
            <a:extLst>
              <a:ext uri="{FF2B5EF4-FFF2-40B4-BE49-F238E27FC236}">
                <a16:creationId xmlns="" xmlns:a16="http://schemas.microsoft.com/office/drawing/2014/main" id="{A4D8DF51-84B1-4FD7-8CBE-65FC80762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12" y="3455939"/>
            <a:ext cx="2173233" cy="217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624137F-5D87-48F4-AC91-20455EB60D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639" y="2021574"/>
            <a:ext cx="3447137" cy="2917866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594A580E-FA76-4C5F-B6FA-1876799BE9B7}"/>
              </a:ext>
            </a:extLst>
          </p:cNvPr>
          <p:cNvSpPr/>
          <p:nvPr/>
        </p:nvSpPr>
        <p:spPr>
          <a:xfrm>
            <a:off x="3801948" y="2703443"/>
            <a:ext cx="5844973" cy="9741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F8B5553D-D640-46C7-A48D-2EA17C0FB048}"/>
              </a:ext>
            </a:extLst>
          </p:cNvPr>
          <p:cNvSpPr txBox="1"/>
          <p:nvPr/>
        </p:nvSpPr>
        <p:spPr>
          <a:xfrm>
            <a:off x="3991723" y="2915068"/>
            <a:ext cx="596646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khiển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móc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9" name="Picture 2048">
            <a:extLst>
              <a:ext uri="{FF2B5EF4-FFF2-40B4-BE49-F238E27FC236}">
                <a16:creationId xmlns="" xmlns:a16="http://schemas.microsoft.com/office/drawing/2014/main" id="{79705E64-3F6C-461A-999D-9BDA866504A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2352" y="4783897"/>
            <a:ext cx="3430005" cy="2531303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6578340E-648D-4B6C-93F8-E32980BEC251}"/>
              </a:ext>
            </a:extLst>
          </p:cNvPr>
          <p:cNvSpPr/>
          <p:nvPr/>
        </p:nvSpPr>
        <p:spPr>
          <a:xfrm>
            <a:off x="3819233" y="5249965"/>
            <a:ext cx="5844973" cy="9741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E170631E-775B-453F-BB85-7D95CA1018F6}"/>
              </a:ext>
            </a:extLst>
          </p:cNvPr>
          <p:cNvSpPr txBox="1"/>
          <p:nvPr/>
        </p:nvSpPr>
        <p:spPr>
          <a:xfrm>
            <a:off x="3956371" y="5535676"/>
            <a:ext cx="543113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Robot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51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6" grpId="0" animBg="1"/>
      <p:bldP spid="47" grpId="0"/>
      <p:bldP spid="49" grpId="0" animBg="1"/>
      <p:bldP spid="50" grpId="0"/>
      <p:bldP spid="56" grpId="0" animBg="1"/>
      <p:bldP spid="57" grpId="0"/>
      <p:bldP spid="60" grpId="0" animBg="1"/>
      <p:bldP spid="6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3922" y="263551"/>
            <a:ext cx="709847" cy="79191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21635" y="2159791"/>
            <a:ext cx="511989" cy="5205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712E29-7986-4DDB-BCAB-510CDE6CBED0}"/>
              </a:ext>
            </a:extLst>
          </p:cNvPr>
          <p:cNvSpPr txBox="1"/>
          <p:nvPr/>
        </p:nvSpPr>
        <p:spPr>
          <a:xfrm>
            <a:off x="3608943" y="530706"/>
            <a:ext cx="3429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8D33562-C021-4992-A3FF-33D16BC03D70}"/>
              </a:ext>
            </a:extLst>
          </p:cNvPr>
          <p:cNvSpPr txBox="1"/>
          <p:nvPr/>
        </p:nvSpPr>
        <p:spPr>
          <a:xfrm>
            <a:off x="1015520" y="1703735"/>
            <a:ext cx="886264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vi-VN" sz="2200" dirty="0">
                <a:solidFill>
                  <a:srgbClr val="00B050"/>
                </a:solidFill>
                <a:effectLst/>
              </a:rPr>
              <a:t>Địa phương em có những thế mạnh gì trong phát triển trồng trọt</a:t>
            </a:r>
            <a:r>
              <a:rPr lang="en-US" sz="220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200" dirty="0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Green Leaf PNG Image | PNG All">
            <a:extLst>
              <a:ext uri="{FF2B5EF4-FFF2-40B4-BE49-F238E27FC236}">
                <a16:creationId xmlns="" xmlns:a16="http://schemas.microsoft.com/office/drawing/2014/main" id="{257E77F5-03D7-40E5-B544-CF78227B5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34352">
            <a:off x="7330858" y="-333491"/>
            <a:ext cx="2122017" cy="188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="" xmlns:a16="http://schemas.microsoft.com/office/drawing/2014/main" id="{9A9C6A10-81CB-44D1-AC72-D4A9B9DE30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241017">
            <a:off x="8034709" y="2332836"/>
            <a:ext cx="816343" cy="379970"/>
          </a:xfrm>
          <a:prstGeom prst="rect">
            <a:avLst/>
          </a:prstGeom>
        </p:spPr>
      </p:pic>
      <p:pic>
        <p:nvPicPr>
          <p:cNvPr id="21" name="Picture 12">
            <a:extLst>
              <a:ext uri="{FF2B5EF4-FFF2-40B4-BE49-F238E27FC236}">
                <a16:creationId xmlns="" xmlns:a16="http://schemas.microsoft.com/office/drawing/2014/main" id="{A208834B-5898-4BCA-BCD1-4EE0F3BE04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038109">
            <a:off x="2258533" y="1985792"/>
            <a:ext cx="893663" cy="833544"/>
          </a:xfrm>
          <a:prstGeom prst="rect">
            <a:avLst/>
          </a:prstGeom>
        </p:spPr>
      </p:pic>
      <p:pic>
        <p:nvPicPr>
          <p:cNvPr id="3076" name="Picture 4" descr="Phân chia quyền sử dụng đất cho từng thành viên trong hộ gia đình">
            <a:extLst>
              <a:ext uri="{FF2B5EF4-FFF2-40B4-BE49-F238E27FC236}">
                <a16:creationId xmlns="" xmlns:a16="http://schemas.microsoft.com/office/drawing/2014/main" id="{E2A5AD2C-B8D7-44C4-B10C-1F0D815A5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94" y="2639237"/>
            <a:ext cx="4038060" cy="360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B134EBC1-439F-4F38-A83D-CB8AFE5AC24A}"/>
              </a:ext>
            </a:extLst>
          </p:cNvPr>
          <p:cNvSpPr/>
          <p:nvPr/>
        </p:nvSpPr>
        <p:spPr>
          <a:xfrm>
            <a:off x="1015520" y="6543283"/>
            <a:ext cx="3539379" cy="482422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2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2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2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2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2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endParaRPr lang="en-US" sz="2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0">
            <a:extLst>
              <a:ext uri="{FF2B5EF4-FFF2-40B4-BE49-F238E27FC236}">
                <a16:creationId xmlns="" xmlns:a16="http://schemas.microsoft.com/office/drawing/2014/main" id="{4094F21A-CC68-4EE9-808D-9EBB18A70E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t="36" r="60999"/>
          <a:stretch>
            <a:fillRect/>
          </a:stretch>
        </p:blipFill>
        <p:spPr>
          <a:xfrm rot="143919" flipH="1">
            <a:off x="-1484641" y="-282337"/>
            <a:ext cx="2699809" cy="7879874"/>
          </a:xfrm>
          <a:prstGeom prst="rect">
            <a:avLst/>
          </a:prstGeom>
        </p:spPr>
      </p:pic>
      <p:pic>
        <p:nvPicPr>
          <p:cNvPr id="3078" name="Picture 6" descr="Nghề trồng trọt đang dần được sinh viên hướng đến nhiều hơn">
            <a:extLst>
              <a:ext uri="{FF2B5EF4-FFF2-40B4-BE49-F238E27FC236}">
                <a16:creationId xmlns="" xmlns:a16="http://schemas.microsoft.com/office/drawing/2014/main" id="{AB836162-78D1-4D7D-A24B-2A13E6F87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300" y="2705466"/>
            <a:ext cx="4784164" cy="354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EAFFA2CF-CD3E-4360-B620-D9A4E220153D}"/>
              </a:ext>
            </a:extLst>
          </p:cNvPr>
          <p:cNvSpPr/>
          <p:nvPr/>
        </p:nvSpPr>
        <p:spPr>
          <a:xfrm>
            <a:off x="4876800" y="6523800"/>
            <a:ext cx="4784164" cy="482422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trọt</a:t>
            </a:r>
            <a:endParaRPr lang="en-US" sz="2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0" name="Picture 8" descr="Ứng dụng khoa học kỹ thuật để phát triển bền vững ngành nông nghiệp">
            <a:extLst>
              <a:ext uri="{FF2B5EF4-FFF2-40B4-BE49-F238E27FC236}">
                <a16:creationId xmlns="" xmlns:a16="http://schemas.microsoft.com/office/drawing/2014/main" id="{7F909AFE-852D-4D26-A078-DD3F052B7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300" y="2639237"/>
            <a:ext cx="4762500" cy="359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1E694068-F377-42BF-A9CD-263E1B76A36C}"/>
              </a:ext>
            </a:extLst>
          </p:cNvPr>
          <p:cNvSpPr/>
          <p:nvPr/>
        </p:nvSpPr>
        <p:spPr>
          <a:xfrm>
            <a:off x="4880106" y="6526089"/>
            <a:ext cx="4784164" cy="482422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2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endParaRPr lang="en-US" sz="2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38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  <p:bldP spid="24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5600" y="1363025"/>
            <a:ext cx="4916000" cy="58707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71600" y="4499267"/>
            <a:ext cx="1631274" cy="272705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232849" y="7070454"/>
            <a:ext cx="10219298" cy="489491"/>
            <a:chOff x="0" y="0"/>
            <a:chExt cx="6481685" cy="310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81685" cy="310464"/>
            </a:xfrm>
            <a:custGeom>
              <a:avLst/>
              <a:gdLst/>
              <a:ahLst/>
              <a:cxnLst/>
              <a:rect l="l" t="t" r="r" b="b"/>
              <a:pathLst>
                <a:path w="6481685" h="310464">
                  <a:moveTo>
                    <a:pt x="0" y="0"/>
                  </a:moveTo>
                  <a:lnTo>
                    <a:pt x="6481685" y="0"/>
                  </a:lnTo>
                  <a:lnTo>
                    <a:pt x="648168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61A6AB"/>
            </a:solidFill>
          </p:spPr>
        </p:sp>
      </p:grpSp>
      <p:sp>
        <p:nvSpPr>
          <p:cNvPr id="7" name="AutoShape 7"/>
          <p:cNvSpPr/>
          <p:nvPr/>
        </p:nvSpPr>
        <p:spPr>
          <a:xfrm>
            <a:off x="5498901" y="2270494"/>
            <a:ext cx="3524911" cy="756057"/>
          </a:xfrm>
          <a:prstGeom prst="rect">
            <a:avLst/>
          </a:prstGeom>
          <a:solidFill>
            <a:srgbClr val="FFCE6D"/>
          </a:solidFill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68458">
            <a:off x="3767251" y="5421035"/>
            <a:ext cx="983984" cy="4580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72256"/>
          <a:stretch>
            <a:fillRect/>
          </a:stretch>
        </p:blipFill>
        <p:spPr>
          <a:xfrm rot="1081854">
            <a:off x="5847652" y="-825248"/>
            <a:ext cx="4780989" cy="1650496"/>
          </a:xfrm>
          <a:prstGeom prst="rect">
            <a:avLst/>
          </a:prstGeom>
        </p:spPr>
      </p:pic>
      <p:sp>
        <p:nvSpPr>
          <p:cNvPr id="15" name="Google Shape;2086;p59">
            <a:extLst>
              <a:ext uri="{FF2B5EF4-FFF2-40B4-BE49-F238E27FC236}">
                <a16:creationId xmlns="" xmlns:a16="http://schemas.microsoft.com/office/drawing/2014/main" id="{0C0ED337-0727-4DF2-8247-3B1DB3695E33}"/>
              </a:ext>
            </a:extLst>
          </p:cNvPr>
          <p:cNvSpPr txBox="1">
            <a:spLocks/>
          </p:cNvSpPr>
          <p:nvPr/>
        </p:nvSpPr>
        <p:spPr>
          <a:xfrm>
            <a:off x="-1447800" y="2193799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sz="3200" b="1" dirty="0">
                <a:solidFill>
                  <a:srgbClr val="00B0F0"/>
                </a:solidFill>
                <a:latin typeface="+mn-lt"/>
              </a:rPr>
              <a:t>HƯỚNG DẪN VỀ NHÀ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99B39C8-B9AB-474E-A712-14914A069969}"/>
              </a:ext>
            </a:extLst>
          </p:cNvPr>
          <p:cNvSpPr txBox="1"/>
          <p:nvPr/>
        </p:nvSpPr>
        <p:spPr>
          <a:xfrm>
            <a:off x="5686253" y="2347219"/>
            <a:ext cx="4007001" cy="557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3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3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3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3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3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3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3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7">
            <a:extLst>
              <a:ext uri="{FF2B5EF4-FFF2-40B4-BE49-F238E27FC236}">
                <a16:creationId xmlns="" xmlns:a16="http://schemas.microsoft.com/office/drawing/2014/main" id="{953EDA63-1C51-491A-A3AD-703168C939B5}"/>
              </a:ext>
            </a:extLst>
          </p:cNvPr>
          <p:cNvSpPr/>
          <p:nvPr/>
        </p:nvSpPr>
        <p:spPr>
          <a:xfrm>
            <a:off x="5498901" y="3546169"/>
            <a:ext cx="3524911" cy="756057"/>
          </a:xfrm>
          <a:prstGeom prst="rect">
            <a:avLst/>
          </a:prstGeom>
          <a:solidFill>
            <a:srgbClr val="FFCE6D"/>
          </a:solidFill>
        </p:spPr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7A1B2F5-A314-48A7-978C-71A75A0D5688}"/>
              </a:ext>
            </a:extLst>
          </p:cNvPr>
          <p:cNvSpPr txBox="1"/>
          <p:nvPr/>
        </p:nvSpPr>
        <p:spPr>
          <a:xfrm>
            <a:off x="5686253" y="3622894"/>
            <a:ext cx="4007001" cy="557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3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3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3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3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3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</a:t>
            </a:r>
          </a:p>
        </p:txBody>
      </p:sp>
      <p:sp>
        <p:nvSpPr>
          <p:cNvPr id="19" name="AutoShape 7">
            <a:extLst>
              <a:ext uri="{FF2B5EF4-FFF2-40B4-BE49-F238E27FC236}">
                <a16:creationId xmlns="" xmlns:a16="http://schemas.microsoft.com/office/drawing/2014/main" id="{E3A2AD24-D788-45A8-8224-E9E982A60C0B}"/>
              </a:ext>
            </a:extLst>
          </p:cNvPr>
          <p:cNvSpPr/>
          <p:nvPr/>
        </p:nvSpPr>
        <p:spPr>
          <a:xfrm>
            <a:off x="5581174" y="4724693"/>
            <a:ext cx="3524911" cy="756057"/>
          </a:xfrm>
          <a:prstGeom prst="rect">
            <a:avLst/>
          </a:prstGeom>
          <a:solidFill>
            <a:srgbClr val="FFCE6D"/>
          </a:solidFill>
        </p:spPr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8F06371-3A10-42DD-80AD-F37381578297}"/>
              </a:ext>
            </a:extLst>
          </p:cNvPr>
          <p:cNvSpPr txBox="1"/>
          <p:nvPr/>
        </p:nvSpPr>
        <p:spPr>
          <a:xfrm>
            <a:off x="5746599" y="4780033"/>
            <a:ext cx="4007001" cy="557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3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3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3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3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endParaRPr lang="en-US" sz="23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57475">
            <a:off x="-2088378" y="3832227"/>
            <a:ext cx="4876877" cy="62089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54650">
            <a:off x="6450301" y="-2656104"/>
            <a:ext cx="4145053" cy="5520047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78937">
            <a:off x="765947" y="2082450"/>
            <a:ext cx="8166545" cy="3316610"/>
          </a:xfrm>
          <a:prstGeom prst="rect">
            <a:avLst/>
          </a:prstGeom>
          <a:solidFill>
            <a:srgbClr val="FFCE6D"/>
          </a:solidFill>
        </p:spPr>
      </p:sp>
      <p:sp>
        <p:nvSpPr>
          <p:cNvPr id="5" name="AutoShape 5"/>
          <p:cNvSpPr/>
          <p:nvPr/>
        </p:nvSpPr>
        <p:spPr>
          <a:xfrm>
            <a:off x="932321" y="2199942"/>
            <a:ext cx="7839538" cy="3087780"/>
          </a:xfrm>
          <a:prstGeom prst="rect">
            <a:avLst/>
          </a:prstGeom>
          <a:solidFill>
            <a:srgbClr val="F6F6E9"/>
          </a:solidFill>
        </p:spPr>
      </p:sp>
      <p:sp>
        <p:nvSpPr>
          <p:cNvPr id="7" name="AutoShape 7"/>
          <p:cNvSpPr/>
          <p:nvPr/>
        </p:nvSpPr>
        <p:spPr>
          <a:xfrm>
            <a:off x="2075105" y="4256119"/>
            <a:ext cx="5603390" cy="716508"/>
          </a:xfrm>
          <a:prstGeom prst="rect">
            <a:avLst/>
          </a:prstGeom>
          <a:solidFill>
            <a:srgbClr val="FFCE6D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07110">
            <a:off x="-814823" y="-4120937"/>
            <a:ext cx="3846016" cy="47857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77071">
            <a:off x="6478749" y="6704692"/>
            <a:ext cx="2787966" cy="8110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50842">
            <a:off x="8163156" y="3378105"/>
            <a:ext cx="1078969" cy="20253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48326" y="1788400"/>
            <a:ext cx="899199" cy="10031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323304">
            <a:off x="697730" y="4659578"/>
            <a:ext cx="1102955" cy="4151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BC953B8-200B-4410-9563-9428FDE0D8A0}"/>
              </a:ext>
            </a:extLst>
          </p:cNvPr>
          <p:cNvSpPr txBox="1"/>
          <p:nvPr/>
        </p:nvSpPr>
        <p:spPr>
          <a:xfrm>
            <a:off x="962482" y="2231123"/>
            <a:ext cx="76554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</a:rPr>
              <a:t>ĐÃ LẮNG NGHE BÀI GIẢNG!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B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110105" flipH="1" flipV="1">
            <a:off x="280879" y="1248923"/>
            <a:ext cx="2594342" cy="37062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1499" b="30850"/>
          <a:stretch>
            <a:fillRect/>
          </a:stretch>
        </p:blipFill>
        <p:spPr>
          <a:xfrm rot="678179">
            <a:off x="6877791" y="345537"/>
            <a:ext cx="2619996" cy="40303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2023929" y="-585122"/>
            <a:ext cx="5981557" cy="886818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-125846">
            <a:off x="793062" y="2514148"/>
            <a:ext cx="8443289" cy="3167443"/>
            <a:chOff x="0" y="0"/>
            <a:chExt cx="2973724" cy="18638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73724" cy="1863832"/>
            </a:xfrm>
            <a:custGeom>
              <a:avLst/>
              <a:gdLst/>
              <a:ahLst/>
              <a:cxnLst/>
              <a:rect l="l" t="t" r="r" b="b"/>
              <a:pathLst>
                <a:path w="2973724" h="1863832">
                  <a:moveTo>
                    <a:pt x="0" y="0"/>
                  </a:moveTo>
                  <a:lnTo>
                    <a:pt x="2973724" y="0"/>
                  </a:lnTo>
                  <a:lnTo>
                    <a:pt x="2973724" y="1863832"/>
                  </a:lnTo>
                  <a:lnTo>
                    <a:pt x="0" y="1863832"/>
                  </a:lnTo>
                  <a:close/>
                </a:path>
              </a:pathLst>
            </a:custGeom>
            <a:solidFill>
              <a:srgbClr val="F6F6E9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728286" y="4778304"/>
            <a:ext cx="1725122" cy="28839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50609">
            <a:off x="605110" y="1470457"/>
            <a:ext cx="865550" cy="3257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C59BFBF-1BD6-4C9C-BB59-250B7A54C1FA}"/>
              </a:ext>
            </a:extLst>
          </p:cNvPr>
          <p:cNvSpPr txBox="1"/>
          <p:nvPr/>
        </p:nvSpPr>
        <p:spPr>
          <a:xfrm>
            <a:off x="914400" y="3571973"/>
            <a:ext cx="102869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0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BÀI 1: GIỚI THIỆU CHUNG VỀ TRỒNG TRỌT</a:t>
            </a:r>
            <a:endParaRPr lang="en-US" sz="3000" kern="100" dirty="0">
              <a:solidFill>
                <a:srgbClr val="FF0000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67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4852318" y="-2906189"/>
            <a:ext cx="6419777" cy="11750974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32042" y="0"/>
            <a:ext cx="11677482" cy="65685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 flipV="1">
            <a:off x="1072865" y="-158466"/>
            <a:ext cx="8029765" cy="10175495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968116" y="2714134"/>
            <a:ext cx="8394436" cy="709773"/>
          </a:xfrm>
          <a:prstGeom prst="rect">
            <a:avLst/>
          </a:prstGeom>
          <a:solidFill>
            <a:srgbClr val="FFCE6D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52444" y="637286"/>
            <a:ext cx="2286852" cy="545788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943407" y="3556922"/>
            <a:ext cx="8401520" cy="629450"/>
          </a:xfrm>
          <a:prstGeom prst="rect">
            <a:avLst/>
          </a:prstGeom>
          <a:solidFill>
            <a:srgbClr val="FFCE6D"/>
          </a:solidFill>
        </p:spPr>
      </p:sp>
      <p:sp>
        <p:nvSpPr>
          <p:cNvPr id="8" name="AutoShape 8"/>
          <p:cNvSpPr/>
          <p:nvPr/>
        </p:nvSpPr>
        <p:spPr>
          <a:xfrm>
            <a:off x="898121" y="4377399"/>
            <a:ext cx="8446411" cy="607283"/>
          </a:xfrm>
          <a:prstGeom prst="rect">
            <a:avLst/>
          </a:prstGeom>
          <a:solidFill>
            <a:srgbClr val="FFCE6D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38379">
            <a:off x="1988696" y="559001"/>
            <a:ext cx="1135607" cy="213168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641727">
            <a:off x="1802436" y="1395184"/>
            <a:ext cx="661846" cy="1448391"/>
          </a:xfrm>
          <a:prstGeom prst="rect">
            <a:avLst/>
          </a:prstGeom>
        </p:spPr>
      </p:pic>
      <p:sp>
        <p:nvSpPr>
          <p:cNvPr id="15" name="Google Shape;363;p37">
            <a:extLst>
              <a:ext uri="{FF2B5EF4-FFF2-40B4-BE49-F238E27FC236}">
                <a16:creationId xmlns="" xmlns:a16="http://schemas.microsoft.com/office/drawing/2014/main" id="{DF1F14E3-4DE7-4229-8B68-2A690347057D}"/>
              </a:ext>
            </a:extLst>
          </p:cNvPr>
          <p:cNvSpPr txBox="1">
            <a:spLocks/>
          </p:cNvSpPr>
          <p:nvPr/>
        </p:nvSpPr>
        <p:spPr>
          <a:xfrm>
            <a:off x="1480021" y="172741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rgbClr val="00B050"/>
                </a:solidFill>
                <a:latin typeface="+mn-lt"/>
              </a:rPr>
              <a:t>NỘI DUNG BÀI HỌC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358A30B-C49D-4423-9980-B869BE46A2A5}"/>
              </a:ext>
            </a:extLst>
          </p:cNvPr>
          <p:cNvSpPr txBox="1"/>
          <p:nvPr/>
        </p:nvSpPr>
        <p:spPr>
          <a:xfrm>
            <a:off x="986538" y="2713135"/>
            <a:ext cx="7455876" cy="598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trọt</a:t>
            </a:r>
            <a:endParaRPr lang="en-US" sz="2500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9971108-054B-4BE4-AD30-2D50EBC68317}"/>
              </a:ext>
            </a:extLst>
          </p:cNvPr>
          <p:cNvSpPr txBox="1"/>
          <p:nvPr/>
        </p:nvSpPr>
        <p:spPr>
          <a:xfrm>
            <a:off x="936708" y="3552709"/>
            <a:ext cx="8446409" cy="598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US" sz="2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  <a:endParaRPr lang="en-US" sz="2500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D44DAED-2EA2-431B-B9F2-3B1CAA3D0663}"/>
              </a:ext>
            </a:extLst>
          </p:cNvPr>
          <p:cNvSpPr txBox="1"/>
          <p:nvPr/>
        </p:nvSpPr>
        <p:spPr>
          <a:xfrm>
            <a:off x="912522" y="4279280"/>
            <a:ext cx="8462221" cy="607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5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III. Một số phương thức trồng trọt phổ biến ở Việt Nam</a:t>
            </a:r>
            <a:endParaRPr lang="en-US" sz="2500" dirty="0">
              <a:solidFill>
                <a:srgbClr val="0070C0"/>
              </a:solidFill>
            </a:endParaRPr>
          </a:p>
        </p:txBody>
      </p:sp>
      <p:sp>
        <p:nvSpPr>
          <p:cNvPr id="22" name="AutoShape 8">
            <a:extLst>
              <a:ext uri="{FF2B5EF4-FFF2-40B4-BE49-F238E27FC236}">
                <a16:creationId xmlns="" xmlns:a16="http://schemas.microsoft.com/office/drawing/2014/main" id="{94F0C827-957C-46E7-854F-0BA47F76316F}"/>
              </a:ext>
            </a:extLst>
          </p:cNvPr>
          <p:cNvSpPr/>
          <p:nvPr/>
        </p:nvSpPr>
        <p:spPr>
          <a:xfrm>
            <a:off x="929006" y="5262283"/>
            <a:ext cx="8446411" cy="607283"/>
          </a:xfrm>
          <a:prstGeom prst="rect">
            <a:avLst/>
          </a:prstGeom>
          <a:solidFill>
            <a:srgbClr val="FFCE6D"/>
          </a:solidFill>
        </p:spPr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1875266-5617-4451-B808-27672ABB991D}"/>
              </a:ext>
            </a:extLst>
          </p:cNvPr>
          <p:cNvSpPr txBox="1"/>
          <p:nvPr/>
        </p:nvSpPr>
        <p:spPr>
          <a:xfrm>
            <a:off x="943407" y="5164164"/>
            <a:ext cx="8462221" cy="607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IV.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</a:rPr>
              <a:t>Trồng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</a:rPr>
              <a:t>trọt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</a:rPr>
              <a:t>công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</a:rPr>
              <a:t>nghệ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</a:rPr>
              <a:t>cao</a:t>
            </a:r>
            <a:endParaRPr lang="en-US" sz="2500" dirty="0">
              <a:solidFill>
                <a:srgbClr val="0070C0"/>
              </a:solidFill>
            </a:endParaRPr>
          </a:p>
        </p:txBody>
      </p:sp>
      <p:sp>
        <p:nvSpPr>
          <p:cNvPr id="24" name="AutoShape 8">
            <a:extLst>
              <a:ext uri="{FF2B5EF4-FFF2-40B4-BE49-F238E27FC236}">
                <a16:creationId xmlns="" xmlns:a16="http://schemas.microsoft.com/office/drawing/2014/main" id="{33D7CF80-863E-41D2-998E-C7B24DE4048D}"/>
              </a:ext>
            </a:extLst>
          </p:cNvPr>
          <p:cNvSpPr/>
          <p:nvPr/>
        </p:nvSpPr>
        <p:spPr>
          <a:xfrm>
            <a:off x="914099" y="6087443"/>
            <a:ext cx="8446411" cy="607283"/>
          </a:xfrm>
          <a:prstGeom prst="rect">
            <a:avLst/>
          </a:prstGeom>
          <a:solidFill>
            <a:srgbClr val="FFCE6D"/>
          </a:solidFill>
        </p:spPr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914C8F4-EAB2-4218-B050-23ECCD53E098}"/>
              </a:ext>
            </a:extLst>
          </p:cNvPr>
          <p:cNvSpPr txBox="1"/>
          <p:nvPr/>
        </p:nvSpPr>
        <p:spPr>
          <a:xfrm>
            <a:off x="928500" y="5989324"/>
            <a:ext cx="8462221" cy="607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</a:rPr>
              <a:t>V.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</a:rPr>
              <a:t>Một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</a:rPr>
              <a:t>số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</a:rPr>
              <a:t>ngành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</a:rPr>
              <a:t>nghề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</a:rPr>
              <a:t>trong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</a:rPr>
              <a:t>trồng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</a:rPr>
              <a:t>trọt</a:t>
            </a:r>
            <a:endParaRPr lang="en-US" sz="25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1" grpId="0"/>
      <p:bldP spid="23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10382" flipH="1">
            <a:off x="8157049" y="879863"/>
            <a:ext cx="617643" cy="13166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48414" y="1180043"/>
            <a:ext cx="681790" cy="693132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-558056" y="7070454"/>
            <a:ext cx="10964374" cy="489491"/>
            <a:chOff x="0" y="0"/>
            <a:chExt cx="6954256" cy="31046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954255" cy="310464"/>
            </a:xfrm>
            <a:custGeom>
              <a:avLst/>
              <a:gdLst/>
              <a:ahLst/>
              <a:cxnLst/>
              <a:rect l="l" t="t" r="r" b="b"/>
              <a:pathLst>
                <a:path w="6954255" h="310464">
                  <a:moveTo>
                    <a:pt x="0" y="0"/>
                  </a:moveTo>
                  <a:lnTo>
                    <a:pt x="6954255" y="0"/>
                  </a:lnTo>
                  <a:lnTo>
                    <a:pt x="695425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FFCE6D"/>
            </a:solidFill>
          </p:spPr>
        </p:sp>
      </p:grpSp>
      <p:sp>
        <p:nvSpPr>
          <p:cNvPr id="19" name="AutoShape 5">
            <a:extLst>
              <a:ext uri="{FF2B5EF4-FFF2-40B4-BE49-F238E27FC236}">
                <a16:creationId xmlns="" xmlns:a16="http://schemas.microsoft.com/office/drawing/2014/main" id="{446FA6B3-DD4E-4345-93D1-577901300E3E}"/>
              </a:ext>
            </a:extLst>
          </p:cNvPr>
          <p:cNvSpPr/>
          <p:nvPr/>
        </p:nvSpPr>
        <p:spPr>
          <a:xfrm>
            <a:off x="62421" y="213940"/>
            <a:ext cx="6096000" cy="708342"/>
          </a:xfrm>
          <a:prstGeom prst="rect">
            <a:avLst/>
          </a:prstGeom>
          <a:solidFill>
            <a:srgbClr val="FFCE6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FDFBE0D-DC33-493E-A68B-59B66966B36E}"/>
              </a:ext>
            </a:extLst>
          </p:cNvPr>
          <p:cNvSpPr txBox="1"/>
          <p:nvPr/>
        </p:nvSpPr>
        <p:spPr>
          <a:xfrm>
            <a:off x="62421" y="213940"/>
            <a:ext cx="7455876" cy="598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trọt</a:t>
            </a:r>
            <a:endParaRPr lang="en-US" sz="2500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="" xmlns:a16="http://schemas.microsoft.com/office/drawing/2014/main" id="{1D0B80C3-CE00-4671-B98D-CBCEC649CA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t="72256"/>
          <a:stretch>
            <a:fillRect/>
          </a:stretch>
        </p:blipFill>
        <p:spPr>
          <a:xfrm rot="1081854">
            <a:off x="6203033" y="-571804"/>
            <a:ext cx="4468422" cy="154259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43BD26A-5178-4EF5-8E34-4022625A6D92}"/>
              </a:ext>
            </a:extLst>
          </p:cNvPr>
          <p:cNvSpPr txBox="1"/>
          <p:nvPr/>
        </p:nvSpPr>
        <p:spPr>
          <a:xfrm>
            <a:off x="227048" y="1000749"/>
            <a:ext cx="259235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500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3D4F79D-2847-417B-87AD-B640725BE11E}"/>
              </a:ext>
            </a:extLst>
          </p:cNvPr>
          <p:cNvSpPr txBox="1"/>
          <p:nvPr/>
        </p:nvSpPr>
        <p:spPr>
          <a:xfrm>
            <a:off x="391674" y="1518997"/>
            <a:ext cx="480997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Thảo</a:t>
            </a:r>
            <a:r>
              <a:rPr lang="en-US" sz="25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5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luận</a:t>
            </a: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anose="020B0604020202020204" pitchFamily="34" charset="0"/>
              </a:rPr>
              <a:t>theo</a:t>
            </a: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anose="020B0604020202020204" pitchFamily="34" charset="0"/>
              </a:rPr>
              <a:t>cặp</a:t>
            </a: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</a:rPr>
              <a:t> (</a:t>
            </a:r>
            <a:r>
              <a:rPr lang="en-US" sz="25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2 </a:t>
            </a:r>
            <a:r>
              <a:rPr lang="en-US" sz="25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phút</a:t>
            </a: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</a:rPr>
              <a:t>):</a:t>
            </a:r>
            <a:endParaRPr lang="en-US" sz="2500" b="1" dirty="0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03419E11-A245-4CD4-B430-CAB2EF295F75}"/>
              </a:ext>
            </a:extLst>
          </p:cNvPr>
          <p:cNvSpPr txBox="1"/>
          <p:nvPr/>
        </p:nvSpPr>
        <p:spPr>
          <a:xfrm>
            <a:off x="214488" y="2192295"/>
            <a:ext cx="9526552" cy="1184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500" i="1" dirty="0">
                <a:latin typeface="Arial" panose="020B0604020202020204" pitchFamily="34" charset="0"/>
              </a:rPr>
              <a:t>Q</a:t>
            </a:r>
            <a:r>
              <a:rPr lang="vi-VN" sz="2500" b="0" i="1" dirty="0">
                <a:effectLst/>
                <a:latin typeface="Arial" panose="020B0604020202020204" pitchFamily="34" charset="0"/>
              </a:rPr>
              <a:t>uan sát</a:t>
            </a:r>
            <a:r>
              <a:rPr lang="en-US" sz="2500" b="0" i="1" dirty="0">
                <a:effectLst/>
                <a:latin typeface="Arial" panose="020B0604020202020204" pitchFamily="34" charset="0"/>
              </a:rPr>
              <a:t> </a:t>
            </a:r>
            <a:r>
              <a:rPr lang="en-US" sz="2500" b="0" i="1" dirty="0" err="1">
                <a:effectLst/>
                <a:latin typeface="Arial" panose="020B0604020202020204" pitchFamily="34" charset="0"/>
              </a:rPr>
              <a:t>hình</a:t>
            </a:r>
            <a:r>
              <a:rPr lang="en-US" sz="2500" b="0" i="1" dirty="0">
                <a:effectLst/>
                <a:latin typeface="Arial" panose="020B0604020202020204" pitchFamily="34" charset="0"/>
              </a:rPr>
              <a:t> 1.2</a:t>
            </a:r>
            <a:r>
              <a:rPr lang="vi-VN" sz="2500" b="0" i="1" dirty="0">
                <a:effectLst/>
                <a:latin typeface="Arial" panose="020B0604020202020204" pitchFamily="34" charset="0"/>
              </a:rPr>
              <a:t> và nêu vai trò của trồng trọt tương ứng các ảnh trong hình?</a:t>
            </a:r>
            <a:endParaRPr lang="en-US" sz="2500" i="1" dirty="0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630DA3AA-C41F-4489-87B3-E27351F27BAF}"/>
              </a:ext>
            </a:extLst>
          </p:cNvPr>
          <p:cNvSpPr/>
          <p:nvPr/>
        </p:nvSpPr>
        <p:spPr>
          <a:xfrm>
            <a:off x="227048" y="2276860"/>
            <a:ext cx="9371679" cy="1099798"/>
          </a:xfrm>
          <a:prstGeom prst="rect">
            <a:avLst/>
          </a:prstGeom>
          <a:noFill/>
          <a:ln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image37.png">
            <a:extLst>
              <a:ext uri="{FF2B5EF4-FFF2-40B4-BE49-F238E27FC236}">
                <a16:creationId xmlns="" xmlns:a16="http://schemas.microsoft.com/office/drawing/2014/main" id="{39DCB12A-C17E-4706-B7B3-3DB86628889A}"/>
              </a:ext>
            </a:extLst>
          </p:cNvPr>
          <p:cNvPicPr preferRelativeResize="0"/>
          <p:nvPr/>
        </p:nvPicPr>
        <p:blipFill>
          <a:blip r:embed="rId8"/>
          <a:srcRect/>
          <a:stretch>
            <a:fillRect/>
          </a:stretch>
        </p:blipFill>
        <p:spPr>
          <a:xfrm>
            <a:off x="5074579" y="3401779"/>
            <a:ext cx="4517449" cy="3668675"/>
          </a:xfrm>
          <a:prstGeom prst="rect">
            <a:avLst/>
          </a:prstGeom>
        </p:spPr>
      </p:pic>
      <p:pic>
        <p:nvPicPr>
          <p:cNvPr id="1026" name="Picture 2" descr="Peer and self assessment with Pobble">
            <a:extLst>
              <a:ext uri="{FF2B5EF4-FFF2-40B4-BE49-F238E27FC236}">
                <a16:creationId xmlns="" xmlns:a16="http://schemas.microsoft.com/office/drawing/2014/main" id="{A3CD14C6-94FC-4F5F-8C5C-0ACD44A7F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657" y="3657600"/>
            <a:ext cx="5166236" cy="408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3" grpId="0"/>
      <p:bldP spid="25" grpId="0"/>
      <p:bldP spid="27" grpId="0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10382" flipH="1">
            <a:off x="8157049" y="879863"/>
            <a:ext cx="617643" cy="13166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48414" y="1180043"/>
            <a:ext cx="681790" cy="693132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-558056" y="7070454"/>
            <a:ext cx="10964374" cy="489491"/>
            <a:chOff x="0" y="0"/>
            <a:chExt cx="6954256" cy="31046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954255" cy="310464"/>
            </a:xfrm>
            <a:custGeom>
              <a:avLst/>
              <a:gdLst/>
              <a:ahLst/>
              <a:cxnLst/>
              <a:rect l="l" t="t" r="r" b="b"/>
              <a:pathLst>
                <a:path w="6954255" h="310464">
                  <a:moveTo>
                    <a:pt x="0" y="0"/>
                  </a:moveTo>
                  <a:lnTo>
                    <a:pt x="6954255" y="0"/>
                  </a:lnTo>
                  <a:lnTo>
                    <a:pt x="695425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FFCE6D"/>
            </a:solidFill>
          </p:spPr>
        </p:sp>
      </p:grpSp>
      <p:sp>
        <p:nvSpPr>
          <p:cNvPr id="19" name="AutoShape 5">
            <a:extLst>
              <a:ext uri="{FF2B5EF4-FFF2-40B4-BE49-F238E27FC236}">
                <a16:creationId xmlns="" xmlns:a16="http://schemas.microsoft.com/office/drawing/2014/main" id="{446FA6B3-DD4E-4345-93D1-577901300E3E}"/>
              </a:ext>
            </a:extLst>
          </p:cNvPr>
          <p:cNvSpPr/>
          <p:nvPr/>
        </p:nvSpPr>
        <p:spPr>
          <a:xfrm>
            <a:off x="62421" y="213940"/>
            <a:ext cx="6096000" cy="708342"/>
          </a:xfrm>
          <a:prstGeom prst="rect">
            <a:avLst/>
          </a:prstGeom>
          <a:solidFill>
            <a:srgbClr val="FFCE6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FDFBE0D-DC33-493E-A68B-59B66966B36E}"/>
              </a:ext>
            </a:extLst>
          </p:cNvPr>
          <p:cNvSpPr txBox="1"/>
          <p:nvPr/>
        </p:nvSpPr>
        <p:spPr>
          <a:xfrm>
            <a:off x="62421" y="213940"/>
            <a:ext cx="7455876" cy="598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trọt</a:t>
            </a:r>
            <a:endParaRPr lang="en-US" sz="2500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="" xmlns:a16="http://schemas.microsoft.com/office/drawing/2014/main" id="{1D0B80C3-CE00-4671-B98D-CBCEC649CA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t="72256"/>
          <a:stretch>
            <a:fillRect/>
          </a:stretch>
        </p:blipFill>
        <p:spPr>
          <a:xfrm rot="1081854">
            <a:off x="6203033" y="-571804"/>
            <a:ext cx="4468422" cy="154259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43BD26A-5178-4EF5-8E34-4022625A6D92}"/>
              </a:ext>
            </a:extLst>
          </p:cNvPr>
          <p:cNvSpPr txBox="1"/>
          <p:nvPr/>
        </p:nvSpPr>
        <p:spPr>
          <a:xfrm>
            <a:off x="227048" y="1000749"/>
            <a:ext cx="259235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500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3D4F79D-2847-417B-87AD-B640725BE11E}"/>
              </a:ext>
            </a:extLst>
          </p:cNvPr>
          <p:cNvSpPr txBox="1"/>
          <p:nvPr/>
        </p:nvSpPr>
        <p:spPr>
          <a:xfrm>
            <a:off x="391674" y="1518997"/>
            <a:ext cx="480997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Thảo</a:t>
            </a:r>
            <a:r>
              <a:rPr lang="en-US" sz="25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5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luận</a:t>
            </a: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anose="020B0604020202020204" pitchFamily="34" charset="0"/>
              </a:rPr>
              <a:t>theo</a:t>
            </a: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" panose="020B0604020202020204" pitchFamily="34" charset="0"/>
              </a:rPr>
              <a:t>cặp</a:t>
            </a: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</a:rPr>
              <a:t> (</a:t>
            </a:r>
            <a:r>
              <a:rPr lang="en-US" sz="25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2 </a:t>
            </a:r>
            <a:r>
              <a:rPr lang="en-US" sz="2500" b="1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phút</a:t>
            </a: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</a:rPr>
              <a:t>):</a:t>
            </a:r>
            <a:endParaRPr lang="en-US" sz="2500" b="1" dirty="0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03419E11-A245-4CD4-B430-CAB2EF295F75}"/>
              </a:ext>
            </a:extLst>
          </p:cNvPr>
          <p:cNvSpPr txBox="1"/>
          <p:nvPr/>
        </p:nvSpPr>
        <p:spPr>
          <a:xfrm>
            <a:off x="214488" y="2192295"/>
            <a:ext cx="9526552" cy="1184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500" i="1" dirty="0">
                <a:latin typeface="Arial" panose="020B0604020202020204" pitchFamily="34" charset="0"/>
              </a:rPr>
              <a:t>Q</a:t>
            </a:r>
            <a:r>
              <a:rPr lang="vi-VN" sz="2500" b="0" i="1" dirty="0">
                <a:effectLst/>
                <a:latin typeface="Arial" panose="020B0604020202020204" pitchFamily="34" charset="0"/>
              </a:rPr>
              <a:t>uan sát</a:t>
            </a:r>
            <a:r>
              <a:rPr lang="en-US" sz="2500" b="0" i="1" dirty="0">
                <a:effectLst/>
                <a:latin typeface="Arial" panose="020B0604020202020204" pitchFamily="34" charset="0"/>
              </a:rPr>
              <a:t> </a:t>
            </a:r>
            <a:r>
              <a:rPr lang="en-US" sz="2500" b="0" i="1" dirty="0" err="1">
                <a:effectLst/>
                <a:latin typeface="Arial" panose="020B0604020202020204" pitchFamily="34" charset="0"/>
              </a:rPr>
              <a:t>hình</a:t>
            </a:r>
            <a:r>
              <a:rPr lang="en-US" sz="2500" b="0" i="1" dirty="0">
                <a:effectLst/>
                <a:latin typeface="Arial" panose="020B0604020202020204" pitchFamily="34" charset="0"/>
              </a:rPr>
              <a:t> 1.2</a:t>
            </a:r>
            <a:r>
              <a:rPr lang="vi-VN" sz="2500" b="0" i="1" dirty="0">
                <a:effectLst/>
                <a:latin typeface="Arial" panose="020B0604020202020204" pitchFamily="34" charset="0"/>
              </a:rPr>
              <a:t> và nêu vai trò của trồng trọt tương ứng các ảnh trong hình?</a:t>
            </a:r>
            <a:endParaRPr lang="en-US" sz="2500" i="1" dirty="0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630DA3AA-C41F-4489-87B3-E27351F27BAF}"/>
              </a:ext>
            </a:extLst>
          </p:cNvPr>
          <p:cNvSpPr/>
          <p:nvPr/>
        </p:nvSpPr>
        <p:spPr>
          <a:xfrm>
            <a:off x="227048" y="2276860"/>
            <a:ext cx="9371679" cy="1099798"/>
          </a:xfrm>
          <a:prstGeom prst="rect">
            <a:avLst/>
          </a:prstGeom>
          <a:noFill/>
          <a:ln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6CE70C7-8C0D-4D2C-A1F7-195964BE09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73" y="3657600"/>
            <a:ext cx="5029200" cy="3387387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="" xmlns:a16="http://schemas.microsoft.com/office/drawing/2014/main" id="{31A9A347-DBE3-453D-8292-B845198392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569527" y="4260964"/>
            <a:ext cx="5029200" cy="185101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A7A1518-A51D-40A8-BC3D-882DDB8266D9}"/>
              </a:ext>
            </a:extLst>
          </p:cNvPr>
          <p:cNvSpPr txBox="1"/>
          <p:nvPr/>
        </p:nvSpPr>
        <p:spPr>
          <a:xfrm>
            <a:off x="4472490" y="5085054"/>
            <a:ext cx="568234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500" b="1" dirty="0">
                <a:solidFill>
                  <a:srgbClr val="0070C0"/>
                </a:solidFill>
                <a:effectLst/>
              </a:rPr>
              <a:t> </a:t>
            </a:r>
            <a:r>
              <a:rPr lang="en-US" sz="2500" b="1" dirty="0">
                <a:solidFill>
                  <a:srgbClr val="0070C0"/>
                </a:solidFill>
                <a:effectLst/>
              </a:rPr>
              <a:t>C</a:t>
            </a:r>
            <a:r>
              <a:rPr lang="vi-VN" sz="2500" b="1" dirty="0">
                <a:solidFill>
                  <a:srgbClr val="0070C0"/>
                </a:solidFill>
                <a:effectLst/>
              </a:rPr>
              <a:t>ung cấp lương thực thực phẩm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0CFBAC8-E3A3-4AD1-93AC-EAFD76E2BD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421" y="3572901"/>
            <a:ext cx="4507106" cy="3472085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="" xmlns:a16="http://schemas.microsoft.com/office/drawing/2014/main" id="{8476687B-595F-45BE-9AA0-5A6D1934BA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593885" y="4277360"/>
            <a:ext cx="5029200" cy="185101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3B73602-F2AA-419D-B615-8DB20CA4B94B}"/>
              </a:ext>
            </a:extLst>
          </p:cNvPr>
          <p:cNvSpPr txBox="1"/>
          <p:nvPr/>
        </p:nvSpPr>
        <p:spPr>
          <a:xfrm>
            <a:off x="4642403" y="4544643"/>
            <a:ext cx="5271886" cy="117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vi-VN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óp phần xây dựng C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</a:t>
            </a:r>
            <a:r>
              <a:rPr lang="vi-VN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 quan, bảo vệ môi trường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D9BDB39-F617-470C-A1EC-D7AFA9B864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682" y="3717112"/>
            <a:ext cx="4180709" cy="3327874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="" xmlns:a16="http://schemas.microsoft.com/office/drawing/2014/main" id="{C949306E-08BE-4A82-9051-53BFEB36CC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92105" y="4257895"/>
            <a:ext cx="5454907" cy="185101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65A829DE-C44C-4735-94F8-53D23E7AC8B3}"/>
              </a:ext>
            </a:extLst>
          </p:cNvPr>
          <p:cNvSpPr txBox="1"/>
          <p:nvPr/>
        </p:nvSpPr>
        <p:spPr>
          <a:xfrm>
            <a:off x="4149084" y="4853445"/>
            <a:ext cx="6344832" cy="557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3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2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2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2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65E913B-5D48-46D7-BD6A-DD55D34E00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872" y="3717110"/>
            <a:ext cx="3935397" cy="3327874"/>
          </a:xfrm>
          <a:prstGeom prst="rect">
            <a:avLst/>
          </a:prstGeom>
        </p:spPr>
      </p:pic>
      <p:pic>
        <p:nvPicPr>
          <p:cNvPr id="36" name="Picture 5">
            <a:extLst>
              <a:ext uri="{FF2B5EF4-FFF2-40B4-BE49-F238E27FC236}">
                <a16:creationId xmlns="" xmlns:a16="http://schemas.microsoft.com/office/drawing/2014/main" id="{A8553AED-11FC-4B41-A0E0-81AACF96FC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225078" y="4348379"/>
            <a:ext cx="5454907" cy="185101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6A8D624-E367-428C-8DA3-D57491BF3A2D}"/>
              </a:ext>
            </a:extLst>
          </p:cNvPr>
          <p:cNvSpPr txBox="1"/>
          <p:nvPr/>
        </p:nvSpPr>
        <p:spPr>
          <a:xfrm>
            <a:off x="4120020" y="4630087"/>
            <a:ext cx="5678585" cy="117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260223A8-4F54-40ED-BA76-159252E4053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0514" y="3687422"/>
            <a:ext cx="4085258" cy="3357562"/>
          </a:xfrm>
          <a:prstGeom prst="rect">
            <a:avLst/>
          </a:prstGeom>
        </p:spPr>
      </p:pic>
      <p:pic>
        <p:nvPicPr>
          <p:cNvPr id="42" name="Picture 5">
            <a:extLst>
              <a:ext uri="{FF2B5EF4-FFF2-40B4-BE49-F238E27FC236}">
                <a16:creationId xmlns="" xmlns:a16="http://schemas.microsoft.com/office/drawing/2014/main" id="{A481054C-D3DB-4D4D-B270-9F178B2F38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68178" y="4240089"/>
            <a:ext cx="5454907" cy="1925553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13FEC48B-CA6F-42E1-B670-02A915E94876}"/>
              </a:ext>
            </a:extLst>
          </p:cNvPr>
          <p:cNvSpPr txBox="1"/>
          <p:nvPr/>
        </p:nvSpPr>
        <p:spPr>
          <a:xfrm>
            <a:off x="4336331" y="4873360"/>
            <a:ext cx="567858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endParaRPr lang="en-US" sz="25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97EA285-7259-4D66-819A-776B2F4F166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0761" y="3635900"/>
            <a:ext cx="4025686" cy="3409084"/>
          </a:xfrm>
          <a:prstGeom prst="rect">
            <a:avLst/>
          </a:prstGeom>
        </p:spPr>
      </p:pic>
      <p:pic>
        <p:nvPicPr>
          <p:cNvPr id="47" name="Picture 5">
            <a:extLst>
              <a:ext uri="{FF2B5EF4-FFF2-40B4-BE49-F238E27FC236}">
                <a16:creationId xmlns="" xmlns:a16="http://schemas.microsoft.com/office/drawing/2014/main" id="{7B6EA5C6-C212-4DB6-A4E7-976A395571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205624" y="4263785"/>
            <a:ext cx="5454907" cy="192555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047659AF-928E-4761-956D-B9B3FC1FBD18}"/>
              </a:ext>
            </a:extLst>
          </p:cNvPr>
          <p:cNvSpPr txBox="1"/>
          <p:nvPr/>
        </p:nvSpPr>
        <p:spPr>
          <a:xfrm>
            <a:off x="4331834" y="4564794"/>
            <a:ext cx="5678585" cy="117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endParaRPr lang="en-US" sz="25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67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/>
      <p:bldP spid="35" grpId="0"/>
      <p:bldP spid="44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1476">
            <a:off x="5530902" y="1264659"/>
            <a:ext cx="4396011" cy="5302207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660777" y="1524000"/>
            <a:ext cx="7809084" cy="4982212"/>
          </a:xfrm>
          <a:prstGeom prst="rect">
            <a:avLst/>
          </a:prstGeom>
          <a:solidFill>
            <a:srgbClr val="F6F6E9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7656162" y="1420862"/>
            <a:ext cx="849233" cy="8999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524203" y="5772233"/>
            <a:ext cx="849233" cy="89995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982278" y="4229733"/>
            <a:ext cx="1408272" cy="2354254"/>
          </a:xfrm>
          <a:prstGeom prst="rect">
            <a:avLst/>
          </a:prstGeom>
        </p:spPr>
      </p:pic>
      <p:sp>
        <p:nvSpPr>
          <p:cNvPr id="18" name="AutoShape 5">
            <a:extLst>
              <a:ext uri="{FF2B5EF4-FFF2-40B4-BE49-F238E27FC236}">
                <a16:creationId xmlns="" xmlns:a16="http://schemas.microsoft.com/office/drawing/2014/main" id="{02224167-22FA-44BC-925B-196A0E57449A}"/>
              </a:ext>
            </a:extLst>
          </p:cNvPr>
          <p:cNvSpPr/>
          <p:nvPr/>
        </p:nvSpPr>
        <p:spPr>
          <a:xfrm>
            <a:off x="174923" y="432124"/>
            <a:ext cx="6096000" cy="708342"/>
          </a:xfrm>
          <a:prstGeom prst="rect">
            <a:avLst/>
          </a:prstGeom>
          <a:solidFill>
            <a:srgbClr val="FFCE6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F659CBC-65EE-4BB9-A849-D78587E52780}"/>
              </a:ext>
            </a:extLst>
          </p:cNvPr>
          <p:cNvSpPr txBox="1"/>
          <p:nvPr/>
        </p:nvSpPr>
        <p:spPr>
          <a:xfrm>
            <a:off x="174923" y="432124"/>
            <a:ext cx="7455876" cy="598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trọt</a:t>
            </a:r>
            <a:endParaRPr lang="en-US" sz="2500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1E0566-4197-48FC-84D2-57E2ED070B1C}"/>
              </a:ext>
            </a:extLst>
          </p:cNvPr>
          <p:cNvSpPr txBox="1"/>
          <p:nvPr/>
        </p:nvSpPr>
        <p:spPr>
          <a:xfrm>
            <a:off x="948819" y="1862041"/>
            <a:ext cx="259235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500" dirty="0">
              <a:solidFill>
                <a:srgbClr val="0070C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4ABB273-A1E8-41F7-B28E-891E00ADA3B4}"/>
              </a:ext>
            </a:extLst>
          </p:cNvPr>
          <p:cNvSpPr txBox="1"/>
          <p:nvPr/>
        </p:nvSpPr>
        <p:spPr>
          <a:xfrm>
            <a:off x="1338656" y="2605314"/>
            <a:ext cx="7568823" cy="232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vi-VN" sz="2500" b="0" i="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Cung cấp lương thực, thực phẩm.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vi-VN" sz="2500" b="0" i="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Cung cấp thức ăn cho chăn nuôi.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500" b="0" i="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500" b="0" i="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Cung cấp nguyên liệu cho ngành công nghiệp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500" b="0" i="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500" b="0" i="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Cung cấp nông sản cho xuất khẩu</a:t>
            </a:r>
          </a:p>
        </p:txBody>
      </p:sp>
      <p:pic>
        <p:nvPicPr>
          <p:cNvPr id="23" name="Picture 13">
            <a:extLst>
              <a:ext uri="{FF2B5EF4-FFF2-40B4-BE49-F238E27FC236}">
                <a16:creationId xmlns="" xmlns:a16="http://schemas.microsoft.com/office/drawing/2014/main" id="{AC8DBED2-140F-4CBF-88D2-4D05D7F248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338087">
            <a:off x="2062734" y="5596529"/>
            <a:ext cx="1149219" cy="4325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V="1">
            <a:off x="10612103" y="-2647809"/>
            <a:ext cx="11473944" cy="1639134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254941" y="1810515"/>
            <a:ext cx="3760413" cy="39394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216771">
            <a:off x="9035878" y="893993"/>
            <a:ext cx="1522809" cy="70879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74689" flipH="1">
            <a:off x="7072396" y="1048902"/>
            <a:ext cx="714532" cy="1523227"/>
          </a:xfrm>
          <a:prstGeom prst="rect">
            <a:avLst/>
          </a:prstGeom>
        </p:spPr>
      </p:pic>
      <p:sp>
        <p:nvSpPr>
          <p:cNvPr id="10" name="AutoShape 5">
            <a:extLst>
              <a:ext uri="{FF2B5EF4-FFF2-40B4-BE49-F238E27FC236}">
                <a16:creationId xmlns="" xmlns:a16="http://schemas.microsoft.com/office/drawing/2014/main" id="{60913C47-E951-45DE-9591-4A2117842B2B}"/>
              </a:ext>
            </a:extLst>
          </p:cNvPr>
          <p:cNvSpPr/>
          <p:nvPr/>
        </p:nvSpPr>
        <p:spPr>
          <a:xfrm>
            <a:off x="215132" y="351589"/>
            <a:ext cx="6096000" cy="708342"/>
          </a:xfrm>
          <a:prstGeom prst="rect">
            <a:avLst/>
          </a:prstGeom>
          <a:solidFill>
            <a:srgbClr val="FFCE6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A28B7ED-AE71-44BA-98D6-5C4A873B3C63}"/>
              </a:ext>
            </a:extLst>
          </p:cNvPr>
          <p:cNvSpPr txBox="1"/>
          <p:nvPr/>
        </p:nvSpPr>
        <p:spPr>
          <a:xfrm>
            <a:off x="215132" y="351589"/>
            <a:ext cx="7455876" cy="598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trọt</a:t>
            </a:r>
            <a:endParaRPr lang="en-US" sz="2500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1A3ACB8-59E2-4CD4-A3D3-640284BF8251}"/>
              </a:ext>
            </a:extLst>
          </p:cNvPr>
          <p:cNvSpPr txBox="1"/>
          <p:nvPr/>
        </p:nvSpPr>
        <p:spPr>
          <a:xfrm>
            <a:off x="533400" y="1189219"/>
            <a:ext cx="25908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2. </a:t>
            </a:r>
            <a:r>
              <a:rPr lang="en-US" sz="2500" b="1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Triển</a:t>
            </a:r>
            <a:r>
              <a:rPr lang="en-US" sz="25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500" b="1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vọng</a:t>
            </a:r>
            <a:endParaRPr lang="en-US" sz="2500" dirty="0">
              <a:solidFill>
                <a:srgbClr val="0070C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7ACE0BCA-57FA-46DC-9A77-909D1FD06BD7}"/>
              </a:ext>
            </a:extLst>
          </p:cNvPr>
          <p:cNvSpPr/>
          <p:nvPr/>
        </p:nvSpPr>
        <p:spPr>
          <a:xfrm>
            <a:off x="41088" y="2479968"/>
            <a:ext cx="9351329" cy="59817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989DDF3-53FE-405D-BAD5-17D9120586CB}"/>
              </a:ext>
            </a:extLst>
          </p:cNvPr>
          <p:cNvSpPr txBox="1"/>
          <p:nvPr/>
        </p:nvSpPr>
        <p:spPr>
          <a:xfrm>
            <a:off x="41088" y="2562311"/>
            <a:ext cx="113364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i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ọc</a:t>
            </a:r>
            <a:r>
              <a:rPr lang="en-US" sz="2400" i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i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i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ục</a:t>
            </a:r>
            <a:r>
              <a:rPr lang="en-US" sz="2400" i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1.2. </a:t>
            </a:r>
            <a:r>
              <a:rPr lang="en-US" sz="2400" i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i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i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i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riển</a:t>
            </a:r>
            <a:r>
              <a:rPr lang="en-US" sz="2400" i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2400" i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i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400" i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trọt</a:t>
            </a:r>
            <a:r>
              <a:rPr lang="en-US" sz="2400" i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i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ta?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BF93EAF-62FC-4EC3-B814-091473D57A5F}"/>
              </a:ext>
            </a:extLst>
          </p:cNvPr>
          <p:cNvSpPr txBox="1"/>
          <p:nvPr/>
        </p:nvSpPr>
        <p:spPr>
          <a:xfrm>
            <a:off x="642891" y="1767334"/>
            <a:ext cx="1133648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Hoạt</a:t>
            </a:r>
            <a:r>
              <a:rPr lang="en-US" sz="25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động</a:t>
            </a:r>
            <a:r>
              <a:rPr lang="en-US" sz="25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theo</a:t>
            </a:r>
            <a:r>
              <a:rPr lang="en-US" sz="25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cặp</a:t>
            </a:r>
            <a:r>
              <a:rPr lang="en-US" sz="25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500" b="1" i="1" dirty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  <a:endParaRPr lang="en-US" sz="2500" i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B2D022D-A735-4859-BB25-67706212E749}"/>
              </a:ext>
            </a:extLst>
          </p:cNvPr>
          <p:cNvSpPr txBox="1"/>
          <p:nvPr/>
        </p:nvSpPr>
        <p:spPr>
          <a:xfrm>
            <a:off x="4572000" y="3462842"/>
            <a:ext cx="4648200" cy="1088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vi-VN" sz="2300" dirty="0">
                <a:solidFill>
                  <a:schemeClr val="accent5">
                    <a:lumMod val="75000"/>
                  </a:schemeClr>
                </a:solidFill>
                <a:effectLst/>
              </a:rPr>
              <a:t>Phát triển các vùng chuyên canh cho các loại </a:t>
            </a:r>
            <a:r>
              <a:rPr lang="vi-VN" sz="2300" dirty="0">
                <a:solidFill>
                  <a:schemeClr val="accent5">
                    <a:lumMod val="75000"/>
                  </a:schemeClr>
                </a:solidFill>
              </a:rPr>
              <a:t>cây</a:t>
            </a:r>
            <a:r>
              <a:rPr lang="en-US" sz="23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300" dirty="0">
                <a:solidFill>
                  <a:schemeClr val="accent5">
                    <a:lumMod val="75000"/>
                  </a:schemeClr>
                </a:solidFill>
                <a:effectLst/>
              </a:rPr>
              <a:t> </a:t>
            </a:r>
            <a:endParaRPr lang="vi-VN" sz="2300" dirty="0"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pic>
        <p:nvPicPr>
          <p:cNvPr id="3074" name="Picture 2" descr="Hàm Yên xây dựng vùng chuyên canh sản xuất hàng hóa">
            <a:extLst>
              <a:ext uri="{FF2B5EF4-FFF2-40B4-BE49-F238E27FC236}">
                <a16:creationId xmlns="" xmlns:a16="http://schemas.microsoft.com/office/drawing/2014/main" id="{07C638DB-6B04-4EC9-BEE1-8EDEA0756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79" y="3194980"/>
            <a:ext cx="4515130" cy="389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>
            <a:extLst>
              <a:ext uri="{FF2B5EF4-FFF2-40B4-BE49-F238E27FC236}">
                <a16:creationId xmlns="" xmlns:a16="http://schemas.microsoft.com/office/drawing/2014/main" id="{6E34CCEC-57E0-45BC-A318-B02ED3E906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07763">
            <a:off x="6343201" y="313968"/>
            <a:ext cx="1186680" cy="222755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601E71C1-35BA-4FAA-84D7-97EB69E37E52}"/>
              </a:ext>
            </a:extLst>
          </p:cNvPr>
          <p:cNvSpPr txBox="1"/>
          <p:nvPr/>
        </p:nvSpPr>
        <p:spPr>
          <a:xfrm>
            <a:off x="4572000" y="4870280"/>
            <a:ext cx="4343535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300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30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30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30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trọt</a:t>
            </a:r>
            <a:r>
              <a:rPr lang="en-US" sz="230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230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endParaRPr lang="en-US" sz="2300" dirty="0">
              <a:solidFill>
                <a:schemeClr val="accent5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4A0B98F-E10A-4F93-B003-55CE5952FA5E}"/>
              </a:ext>
            </a:extLst>
          </p:cNvPr>
          <p:cNvSpPr txBox="1"/>
          <p:nvPr/>
        </p:nvSpPr>
        <p:spPr>
          <a:xfrm>
            <a:off x="4576296" y="5716663"/>
            <a:ext cx="4515131" cy="1088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vi-VN" sz="2300" dirty="0">
                <a:solidFill>
                  <a:schemeClr val="accent5">
                    <a:lumMod val="75000"/>
                  </a:schemeClr>
                </a:solidFill>
                <a:effectLst/>
              </a:rPr>
              <a:t>Người nông dân Việt Nam sáng tạo, ham học hỏi 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F41BD710-C01B-4BDA-AEEE-DB121186C2A9}"/>
              </a:ext>
            </a:extLst>
          </p:cNvPr>
          <p:cNvCxnSpPr>
            <a:cxnSpLocks/>
          </p:cNvCxnSpPr>
          <p:nvPr/>
        </p:nvCxnSpPr>
        <p:spPr>
          <a:xfrm>
            <a:off x="5488569" y="4724400"/>
            <a:ext cx="2182439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1D115503-AC68-4DB7-915D-9462EBFCE979}"/>
              </a:ext>
            </a:extLst>
          </p:cNvPr>
          <p:cNvCxnSpPr>
            <a:cxnSpLocks/>
          </p:cNvCxnSpPr>
          <p:nvPr/>
        </p:nvCxnSpPr>
        <p:spPr>
          <a:xfrm>
            <a:off x="5488569" y="5562600"/>
            <a:ext cx="2182439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Ứng dụng công nghệ cao thúc đẩy ngành nông nghiệp phát triển vượt bậc">
            <a:extLst>
              <a:ext uri="{FF2B5EF4-FFF2-40B4-BE49-F238E27FC236}">
                <a16:creationId xmlns="" xmlns:a16="http://schemas.microsoft.com/office/drawing/2014/main" id="{FA015D47-84AE-41C2-87CD-35C49475D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8" y="3201513"/>
            <a:ext cx="4596721" cy="400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riết lý sống đáng học hỏi từ một người nông dân: Đừng hi vọng điều gì tốt  đẹp nếu bạn không chăm chỉ">
            <a:extLst>
              <a:ext uri="{FF2B5EF4-FFF2-40B4-BE49-F238E27FC236}">
                <a16:creationId xmlns="" xmlns:a16="http://schemas.microsoft.com/office/drawing/2014/main" id="{E57937B9-E5BA-491A-AF49-FD948331C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" y="3173780"/>
            <a:ext cx="4631709" cy="414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/>
      <p:bldP spid="25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54400" y="-516475"/>
            <a:ext cx="6268701" cy="834814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-128926">
            <a:off x="5881176" y="1966770"/>
            <a:ext cx="3185527" cy="587361"/>
            <a:chOff x="0" y="0"/>
            <a:chExt cx="2020450" cy="3725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20450" cy="372539"/>
            </a:xfrm>
            <a:custGeom>
              <a:avLst/>
              <a:gdLst/>
              <a:ahLst/>
              <a:cxnLst/>
              <a:rect l="l" t="t" r="r" b="b"/>
              <a:pathLst>
                <a:path w="2020450" h="372539">
                  <a:moveTo>
                    <a:pt x="0" y="0"/>
                  </a:moveTo>
                  <a:lnTo>
                    <a:pt x="2020450" y="0"/>
                  </a:lnTo>
                  <a:lnTo>
                    <a:pt x="2020450" y="372539"/>
                  </a:lnTo>
                  <a:lnTo>
                    <a:pt x="0" y="372539"/>
                  </a:lnTo>
                  <a:close/>
                </a:path>
              </a:pathLst>
            </a:custGeom>
            <a:solidFill>
              <a:srgbClr val="F6F6E9"/>
            </a:solidFill>
          </p:spPr>
        </p:sp>
      </p:grpSp>
      <p:sp>
        <p:nvSpPr>
          <p:cNvPr id="16" name="AutoShape 5">
            <a:extLst>
              <a:ext uri="{FF2B5EF4-FFF2-40B4-BE49-F238E27FC236}">
                <a16:creationId xmlns="" xmlns:a16="http://schemas.microsoft.com/office/drawing/2014/main" id="{5F4D946B-F847-44B4-A818-88E6EC6F94A5}"/>
              </a:ext>
            </a:extLst>
          </p:cNvPr>
          <p:cNvSpPr/>
          <p:nvPr/>
        </p:nvSpPr>
        <p:spPr>
          <a:xfrm>
            <a:off x="214676" y="913402"/>
            <a:ext cx="6096000" cy="708342"/>
          </a:xfrm>
          <a:prstGeom prst="rect">
            <a:avLst/>
          </a:prstGeom>
          <a:solidFill>
            <a:srgbClr val="FFCE6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2701139-24F6-44C1-844E-DBCBDD7FBEC7}"/>
              </a:ext>
            </a:extLst>
          </p:cNvPr>
          <p:cNvSpPr txBox="1"/>
          <p:nvPr/>
        </p:nvSpPr>
        <p:spPr>
          <a:xfrm>
            <a:off x="214676" y="913402"/>
            <a:ext cx="7455876" cy="598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5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trọt</a:t>
            </a:r>
            <a:endParaRPr lang="en-US" sz="2500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17D48F6-D96F-460D-878B-9E4E3590B52E}"/>
              </a:ext>
            </a:extLst>
          </p:cNvPr>
          <p:cNvSpPr txBox="1"/>
          <p:nvPr/>
        </p:nvSpPr>
        <p:spPr>
          <a:xfrm>
            <a:off x="532944" y="1751032"/>
            <a:ext cx="25908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2. </a:t>
            </a:r>
            <a:r>
              <a:rPr lang="en-US" sz="2500" b="1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Triển</a:t>
            </a:r>
            <a:r>
              <a:rPr lang="en-US" sz="25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500" b="1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vọng</a:t>
            </a:r>
            <a:endParaRPr lang="en-US" sz="2500" dirty="0">
              <a:solidFill>
                <a:srgbClr val="0070C0"/>
              </a:solidFill>
            </a:endParaRPr>
          </a:p>
        </p:txBody>
      </p:sp>
      <p:grpSp>
        <p:nvGrpSpPr>
          <p:cNvPr id="25" name="Group 4">
            <a:extLst>
              <a:ext uri="{FF2B5EF4-FFF2-40B4-BE49-F238E27FC236}">
                <a16:creationId xmlns="" xmlns:a16="http://schemas.microsoft.com/office/drawing/2014/main" id="{7C05D936-A307-47EA-8CE2-185DEE5CFD26}"/>
              </a:ext>
            </a:extLst>
          </p:cNvPr>
          <p:cNvGrpSpPr/>
          <p:nvPr/>
        </p:nvGrpSpPr>
        <p:grpSpPr>
          <a:xfrm rot="-128926">
            <a:off x="5899314" y="4076674"/>
            <a:ext cx="3185527" cy="587361"/>
            <a:chOff x="0" y="0"/>
            <a:chExt cx="2020450" cy="372539"/>
          </a:xfrm>
        </p:grpSpPr>
        <p:sp>
          <p:nvSpPr>
            <p:cNvPr id="26" name="Freeform 5">
              <a:extLst>
                <a:ext uri="{FF2B5EF4-FFF2-40B4-BE49-F238E27FC236}">
                  <a16:creationId xmlns="" xmlns:a16="http://schemas.microsoft.com/office/drawing/2014/main" id="{B12039C8-082B-4973-A5F1-21CCC017E527}"/>
                </a:ext>
              </a:extLst>
            </p:cNvPr>
            <p:cNvSpPr/>
            <p:nvPr/>
          </p:nvSpPr>
          <p:spPr>
            <a:xfrm>
              <a:off x="0" y="0"/>
              <a:ext cx="2020450" cy="372539"/>
            </a:xfrm>
            <a:custGeom>
              <a:avLst/>
              <a:gdLst/>
              <a:ahLst/>
              <a:cxnLst/>
              <a:rect l="l" t="t" r="r" b="b"/>
              <a:pathLst>
                <a:path w="2020450" h="372539">
                  <a:moveTo>
                    <a:pt x="0" y="0"/>
                  </a:moveTo>
                  <a:lnTo>
                    <a:pt x="2020450" y="0"/>
                  </a:lnTo>
                  <a:lnTo>
                    <a:pt x="2020450" y="372539"/>
                  </a:lnTo>
                  <a:lnTo>
                    <a:pt x="0" y="372539"/>
                  </a:lnTo>
                  <a:close/>
                </a:path>
              </a:pathLst>
            </a:custGeom>
            <a:solidFill>
              <a:srgbClr val="F6F6E9"/>
            </a:solidFill>
          </p:spPr>
        </p:sp>
      </p:grpSp>
      <p:grpSp>
        <p:nvGrpSpPr>
          <p:cNvPr id="27" name="Group 6">
            <a:extLst>
              <a:ext uri="{FF2B5EF4-FFF2-40B4-BE49-F238E27FC236}">
                <a16:creationId xmlns="" xmlns:a16="http://schemas.microsoft.com/office/drawing/2014/main" id="{DDF44AC3-C267-481E-A5D1-791B629E52EF}"/>
              </a:ext>
            </a:extLst>
          </p:cNvPr>
          <p:cNvGrpSpPr/>
          <p:nvPr/>
        </p:nvGrpSpPr>
        <p:grpSpPr>
          <a:xfrm rot="-128926">
            <a:off x="6146400" y="4639040"/>
            <a:ext cx="2947425" cy="587361"/>
            <a:chOff x="0" y="0"/>
            <a:chExt cx="2020450" cy="372539"/>
          </a:xfrm>
        </p:grpSpPr>
        <p:sp>
          <p:nvSpPr>
            <p:cNvPr id="28" name="Freeform 7">
              <a:extLst>
                <a:ext uri="{FF2B5EF4-FFF2-40B4-BE49-F238E27FC236}">
                  <a16:creationId xmlns="" xmlns:a16="http://schemas.microsoft.com/office/drawing/2014/main" id="{78A1280A-F188-49E4-A064-C88D6DEEA7FF}"/>
                </a:ext>
              </a:extLst>
            </p:cNvPr>
            <p:cNvSpPr/>
            <p:nvPr/>
          </p:nvSpPr>
          <p:spPr>
            <a:xfrm>
              <a:off x="0" y="0"/>
              <a:ext cx="2020450" cy="372539"/>
            </a:xfrm>
            <a:custGeom>
              <a:avLst/>
              <a:gdLst/>
              <a:ahLst/>
              <a:cxnLst/>
              <a:rect l="l" t="t" r="r" b="b"/>
              <a:pathLst>
                <a:path w="2020450" h="372539">
                  <a:moveTo>
                    <a:pt x="0" y="0"/>
                  </a:moveTo>
                  <a:lnTo>
                    <a:pt x="2020450" y="0"/>
                  </a:lnTo>
                  <a:lnTo>
                    <a:pt x="2020450" y="372539"/>
                  </a:lnTo>
                  <a:lnTo>
                    <a:pt x="0" y="372539"/>
                  </a:lnTo>
                  <a:close/>
                </a:path>
              </a:pathLst>
            </a:custGeom>
            <a:solidFill>
              <a:srgbClr val="F6F6E9"/>
            </a:solidFill>
          </p:spPr>
        </p:sp>
      </p:grp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D309FE6D-F4ED-42C6-A1FB-CB21166C8AEE}"/>
              </a:ext>
            </a:extLst>
          </p:cNvPr>
          <p:cNvSpPr/>
          <p:nvPr/>
        </p:nvSpPr>
        <p:spPr>
          <a:xfrm>
            <a:off x="381813" y="2574298"/>
            <a:ext cx="8094841" cy="3258730"/>
          </a:xfrm>
          <a:custGeom>
            <a:avLst/>
            <a:gdLst>
              <a:gd name="connsiteX0" fmla="*/ 0 w 8094841"/>
              <a:gd name="connsiteY0" fmla="*/ 543133 h 3258730"/>
              <a:gd name="connsiteX1" fmla="*/ 543133 w 8094841"/>
              <a:gd name="connsiteY1" fmla="*/ 0 h 3258730"/>
              <a:gd name="connsiteX2" fmla="*/ 1057095 w 8094841"/>
              <a:gd name="connsiteY2" fmla="*/ 0 h 3258730"/>
              <a:gd name="connsiteX3" fmla="*/ 1781315 w 8094841"/>
              <a:gd name="connsiteY3" fmla="*/ 0 h 3258730"/>
              <a:gd name="connsiteX4" fmla="*/ 2435448 w 8094841"/>
              <a:gd name="connsiteY4" fmla="*/ 0 h 3258730"/>
              <a:gd name="connsiteX5" fmla="*/ 2949410 w 8094841"/>
              <a:gd name="connsiteY5" fmla="*/ 0 h 3258730"/>
              <a:gd name="connsiteX6" fmla="*/ 3533458 w 8094841"/>
              <a:gd name="connsiteY6" fmla="*/ 0 h 3258730"/>
              <a:gd name="connsiteX7" fmla="*/ 4117506 w 8094841"/>
              <a:gd name="connsiteY7" fmla="*/ 0 h 3258730"/>
              <a:gd name="connsiteX8" fmla="*/ 4701554 w 8094841"/>
              <a:gd name="connsiteY8" fmla="*/ 0 h 3258730"/>
              <a:gd name="connsiteX9" fmla="*/ 5215516 w 8094841"/>
              <a:gd name="connsiteY9" fmla="*/ 0 h 3258730"/>
              <a:gd name="connsiteX10" fmla="*/ 5939736 w 8094841"/>
              <a:gd name="connsiteY10" fmla="*/ 0 h 3258730"/>
              <a:gd name="connsiteX11" fmla="*/ 6593869 w 8094841"/>
              <a:gd name="connsiteY11" fmla="*/ 0 h 3258730"/>
              <a:gd name="connsiteX12" fmla="*/ 7037746 w 8094841"/>
              <a:gd name="connsiteY12" fmla="*/ 0 h 3258730"/>
              <a:gd name="connsiteX13" fmla="*/ 7551708 w 8094841"/>
              <a:gd name="connsiteY13" fmla="*/ 0 h 3258730"/>
              <a:gd name="connsiteX14" fmla="*/ 8094841 w 8094841"/>
              <a:gd name="connsiteY14" fmla="*/ 543133 h 3258730"/>
              <a:gd name="connsiteX15" fmla="*/ 8094841 w 8094841"/>
              <a:gd name="connsiteY15" fmla="*/ 1021075 h 3258730"/>
              <a:gd name="connsiteX16" fmla="*/ 8094841 w 8094841"/>
              <a:gd name="connsiteY16" fmla="*/ 1542466 h 3258730"/>
              <a:gd name="connsiteX17" fmla="*/ 8094841 w 8094841"/>
              <a:gd name="connsiteY17" fmla="*/ 2020409 h 3258730"/>
              <a:gd name="connsiteX18" fmla="*/ 8094841 w 8094841"/>
              <a:gd name="connsiteY18" fmla="*/ 2715597 h 3258730"/>
              <a:gd name="connsiteX19" fmla="*/ 7551708 w 8094841"/>
              <a:gd name="connsiteY19" fmla="*/ 3258730 h 3258730"/>
              <a:gd name="connsiteX20" fmla="*/ 7177917 w 8094841"/>
              <a:gd name="connsiteY20" fmla="*/ 3258730 h 3258730"/>
              <a:gd name="connsiteX21" fmla="*/ 6453698 w 8094841"/>
              <a:gd name="connsiteY21" fmla="*/ 3258730 h 3258730"/>
              <a:gd name="connsiteX22" fmla="*/ 5869650 w 8094841"/>
              <a:gd name="connsiteY22" fmla="*/ 3258730 h 3258730"/>
              <a:gd name="connsiteX23" fmla="*/ 5355688 w 8094841"/>
              <a:gd name="connsiteY23" fmla="*/ 3258730 h 3258730"/>
              <a:gd name="connsiteX24" fmla="*/ 4841726 w 8094841"/>
              <a:gd name="connsiteY24" fmla="*/ 3258730 h 3258730"/>
              <a:gd name="connsiteX25" fmla="*/ 4467935 w 8094841"/>
              <a:gd name="connsiteY25" fmla="*/ 3258730 h 3258730"/>
              <a:gd name="connsiteX26" fmla="*/ 3883887 w 8094841"/>
              <a:gd name="connsiteY26" fmla="*/ 3258730 h 3258730"/>
              <a:gd name="connsiteX27" fmla="*/ 3159668 w 8094841"/>
              <a:gd name="connsiteY27" fmla="*/ 3258730 h 3258730"/>
              <a:gd name="connsiteX28" fmla="*/ 2575620 w 8094841"/>
              <a:gd name="connsiteY28" fmla="*/ 3258730 h 3258730"/>
              <a:gd name="connsiteX29" fmla="*/ 1991572 w 8094841"/>
              <a:gd name="connsiteY29" fmla="*/ 3258730 h 3258730"/>
              <a:gd name="connsiteX30" fmla="*/ 1547695 w 8094841"/>
              <a:gd name="connsiteY30" fmla="*/ 3258730 h 3258730"/>
              <a:gd name="connsiteX31" fmla="*/ 543133 w 8094841"/>
              <a:gd name="connsiteY31" fmla="*/ 3258730 h 3258730"/>
              <a:gd name="connsiteX32" fmla="*/ 0 w 8094841"/>
              <a:gd name="connsiteY32" fmla="*/ 2715597 h 3258730"/>
              <a:gd name="connsiteX33" fmla="*/ 0 w 8094841"/>
              <a:gd name="connsiteY33" fmla="*/ 2172481 h 3258730"/>
              <a:gd name="connsiteX34" fmla="*/ 0 w 8094841"/>
              <a:gd name="connsiteY34" fmla="*/ 1607640 h 3258730"/>
              <a:gd name="connsiteX35" fmla="*/ 0 w 8094841"/>
              <a:gd name="connsiteY35" fmla="*/ 1129698 h 3258730"/>
              <a:gd name="connsiteX36" fmla="*/ 0 w 8094841"/>
              <a:gd name="connsiteY36" fmla="*/ 543133 h 3258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094841" h="3258730" fill="none" extrusionOk="0">
                <a:moveTo>
                  <a:pt x="0" y="543133"/>
                </a:moveTo>
                <a:cubicBezTo>
                  <a:pt x="-18166" y="309915"/>
                  <a:pt x="251748" y="-28044"/>
                  <a:pt x="543133" y="0"/>
                </a:cubicBezTo>
                <a:cubicBezTo>
                  <a:pt x="645979" y="-5165"/>
                  <a:pt x="888281" y="9387"/>
                  <a:pt x="1057095" y="0"/>
                </a:cubicBezTo>
                <a:cubicBezTo>
                  <a:pt x="1225909" y="-9387"/>
                  <a:pt x="1437464" y="18951"/>
                  <a:pt x="1781315" y="0"/>
                </a:cubicBezTo>
                <a:cubicBezTo>
                  <a:pt x="2125166" y="-18951"/>
                  <a:pt x="2114991" y="66170"/>
                  <a:pt x="2435448" y="0"/>
                </a:cubicBezTo>
                <a:cubicBezTo>
                  <a:pt x="2755905" y="-66170"/>
                  <a:pt x="2806278" y="22902"/>
                  <a:pt x="2949410" y="0"/>
                </a:cubicBezTo>
                <a:cubicBezTo>
                  <a:pt x="3092542" y="-22902"/>
                  <a:pt x="3325622" y="24418"/>
                  <a:pt x="3533458" y="0"/>
                </a:cubicBezTo>
                <a:cubicBezTo>
                  <a:pt x="3741294" y="-24418"/>
                  <a:pt x="3844135" y="17758"/>
                  <a:pt x="4117506" y="0"/>
                </a:cubicBezTo>
                <a:cubicBezTo>
                  <a:pt x="4390877" y="-17758"/>
                  <a:pt x="4503362" y="22806"/>
                  <a:pt x="4701554" y="0"/>
                </a:cubicBezTo>
                <a:cubicBezTo>
                  <a:pt x="4899746" y="-22806"/>
                  <a:pt x="5043868" y="57808"/>
                  <a:pt x="5215516" y="0"/>
                </a:cubicBezTo>
                <a:cubicBezTo>
                  <a:pt x="5387164" y="-57808"/>
                  <a:pt x="5616784" y="44163"/>
                  <a:pt x="5939736" y="0"/>
                </a:cubicBezTo>
                <a:cubicBezTo>
                  <a:pt x="6262688" y="-44163"/>
                  <a:pt x="6452114" y="1402"/>
                  <a:pt x="6593869" y="0"/>
                </a:cubicBezTo>
                <a:cubicBezTo>
                  <a:pt x="6735624" y="-1402"/>
                  <a:pt x="6817157" y="4875"/>
                  <a:pt x="7037746" y="0"/>
                </a:cubicBezTo>
                <a:cubicBezTo>
                  <a:pt x="7258335" y="-4875"/>
                  <a:pt x="7360900" y="39968"/>
                  <a:pt x="7551708" y="0"/>
                </a:cubicBezTo>
                <a:cubicBezTo>
                  <a:pt x="7811246" y="-9097"/>
                  <a:pt x="8060446" y="229056"/>
                  <a:pt x="8094841" y="543133"/>
                </a:cubicBezTo>
                <a:cubicBezTo>
                  <a:pt x="8116348" y="756439"/>
                  <a:pt x="8043509" y="850444"/>
                  <a:pt x="8094841" y="1021075"/>
                </a:cubicBezTo>
                <a:cubicBezTo>
                  <a:pt x="8146173" y="1191706"/>
                  <a:pt x="8057337" y="1409107"/>
                  <a:pt x="8094841" y="1542466"/>
                </a:cubicBezTo>
                <a:cubicBezTo>
                  <a:pt x="8132345" y="1675825"/>
                  <a:pt x="8077321" y="1876289"/>
                  <a:pt x="8094841" y="2020409"/>
                </a:cubicBezTo>
                <a:cubicBezTo>
                  <a:pt x="8112361" y="2164529"/>
                  <a:pt x="8028439" y="2397204"/>
                  <a:pt x="8094841" y="2715597"/>
                </a:cubicBezTo>
                <a:cubicBezTo>
                  <a:pt x="8088358" y="3006374"/>
                  <a:pt x="7862072" y="3206278"/>
                  <a:pt x="7551708" y="3258730"/>
                </a:cubicBezTo>
                <a:cubicBezTo>
                  <a:pt x="7440928" y="3277959"/>
                  <a:pt x="7259236" y="3255257"/>
                  <a:pt x="7177917" y="3258730"/>
                </a:cubicBezTo>
                <a:cubicBezTo>
                  <a:pt x="7096598" y="3262203"/>
                  <a:pt x="6704385" y="3241211"/>
                  <a:pt x="6453698" y="3258730"/>
                </a:cubicBezTo>
                <a:cubicBezTo>
                  <a:pt x="6203011" y="3276249"/>
                  <a:pt x="6018998" y="3246807"/>
                  <a:pt x="5869650" y="3258730"/>
                </a:cubicBezTo>
                <a:cubicBezTo>
                  <a:pt x="5720302" y="3270653"/>
                  <a:pt x="5522859" y="3229779"/>
                  <a:pt x="5355688" y="3258730"/>
                </a:cubicBezTo>
                <a:cubicBezTo>
                  <a:pt x="5188517" y="3287681"/>
                  <a:pt x="5011603" y="3200246"/>
                  <a:pt x="4841726" y="3258730"/>
                </a:cubicBezTo>
                <a:cubicBezTo>
                  <a:pt x="4671849" y="3317214"/>
                  <a:pt x="4575085" y="3257200"/>
                  <a:pt x="4467935" y="3258730"/>
                </a:cubicBezTo>
                <a:cubicBezTo>
                  <a:pt x="4360785" y="3260260"/>
                  <a:pt x="4126735" y="3205246"/>
                  <a:pt x="3883887" y="3258730"/>
                </a:cubicBezTo>
                <a:cubicBezTo>
                  <a:pt x="3641039" y="3312214"/>
                  <a:pt x="3422195" y="3230723"/>
                  <a:pt x="3159668" y="3258730"/>
                </a:cubicBezTo>
                <a:cubicBezTo>
                  <a:pt x="2897141" y="3286737"/>
                  <a:pt x="2736182" y="3207413"/>
                  <a:pt x="2575620" y="3258730"/>
                </a:cubicBezTo>
                <a:cubicBezTo>
                  <a:pt x="2415058" y="3310047"/>
                  <a:pt x="2215807" y="3217444"/>
                  <a:pt x="1991572" y="3258730"/>
                </a:cubicBezTo>
                <a:cubicBezTo>
                  <a:pt x="1767337" y="3300016"/>
                  <a:pt x="1690134" y="3231026"/>
                  <a:pt x="1547695" y="3258730"/>
                </a:cubicBezTo>
                <a:cubicBezTo>
                  <a:pt x="1405256" y="3286434"/>
                  <a:pt x="804725" y="3168918"/>
                  <a:pt x="543133" y="3258730"/>
                </a:cubicBezTo>
                <a:cubicBezTo>
                  <a:pt x="272192" y="3229620"/>
                  <a:pt x="47109" y="3033427"/>
                  <a:pt x="0" y="2715597"/>
                </a:cubicBezTo>
                <a:cubicBezTo>
                  <a:pt x="-61601" y="2589950"/>
                  <a:pt x="24937" y="2294628"/>
                  <a:pt x="0" y="2172481"/>
                </a:cubicBezTo>
                <a:cubicBezTo>
                  <a:pt x="-24937" y="2050334"/>
                  <a:pt x="33" y="1736614"/>
                  <a:pt x="0" y="1607640"/>
                </a:cubicBezTo>
                <a:cubicBezTo>
                  <a:pt x="-33" y="1478666"/>
                  <a:pt x="16208" y="1361409"/>
                  <a:pt x="0" y="1129698"/>
                </a:cubicBezTo>
                <a:cubicBezTo>
                  <a:pt x="-16208" y="897987"/>
                  <a:pt x="19169" y="671793"/>
                  <a:pt x="0" y="543133"/>
                </a:cubicBezTo>
                <a:close/>
              </a:path>
              <a:path w="8094841" h="3258730" stroke="0" extrusionOk="0">
                <a:moveTo>
                  <a:pt x="0" y="543133"/>
                </a:moveTo>
                <a:cubicBezTo>
                  <a:pt x="-69279" y="192498"/>
                  <a:pt x="211472" y="21432"/>
                  <a:pt x="543133" y="0"/>
                </a:cubicBezTo>
                <a:cubicBezTo>
                  <a:pt x="654916" y="-10895"/>
                  <a:pt x="819734" y="57154"/>
                  <a:pt x="1057095" y="0"/>
                </a:cubicBezTo>
                <a:cubicBezTo>
                  <a:pt x="1294456" y="-57154"/>
                  <a:pt x="1247469" y="26747"/>
                  <a:pt x="1430886" y="0"/>
                </a:cubicBezTo>
                <a:cubicBezTo>
                  <a:pt x="1614303" y="-26747"/>
                  <a:pt x="1669798" y="734"/>
                  <a:pt x="1804677" y="0"/>
                </a:cubicBezTo>
                <a:cubicBezTo>
                  <a:pt x="1939556" y="-734"/>
                  <a:pt x="2118470" y="24274"/>
                  <a:pt x="2318639" y="0"/>
                </a:cubicBezTo>
                <a:cubicBezTo>
                  <a:pt x="2518808" y="-24274"/>
                  <a:pt x="2771582" y="3895"/>
                  <a:pt x="2902687" y="0"/>
                </a:cubicBezTo>
                <a:cubicBezTo>
                  <a:pt x="3033792" y="-3895"/>
                  <a:pt x="3254649" y="11280"/>
                  <a:pt x="3416649" y="0"/>
                </a:cubicBezTo>
                <a:cubicBezTo>
                  <a:pt x="3578649" y="-11280"/>
                  <a:pt x="3905599" y="17600"/>
                  <a:pt x="4140868" y="0"/>
                </a:cubicBezTo>
                <a:cubicBezTo>
                  <a:pt x="4376137" y="-17600"/>
                  <a:pt x="4427164" y="22423"/>
                  <a:pt x="4514659" y="0"/>
                </a:cubicBezTo>
                <a:cubicBezTo>
                  <a:pt x="4602154" y="-22423"/>
                  <a:pt x="4788404" y="11326"/>
                  <a:pt x="4888449" y="0"/>
                </a:cubicBezTo>
                <a:cubicBezTo>
                  <a:pt x="4988494" y="-11326"/>
                  <a:pt x="5311060" y="32383"/>
                  <a:pt x="5472497" y="0"/>
                </a:cubicBezTo>
                <a:cubicBezTo>
                  <a:pt x="5633934" y="-32383"/>
                  <a:pt x="5755130" y="14217"/>
                  <a:pt x="5846288" y="0"/>
                </a:cubicBezTo>
                <a:cubicBezTo>
                  <a:pt x="5937446" y="-14217"/>
                  <a:pt x="6267960" y="61939"/>
                  <a:pt x="6570507" y="0"/>
                </a:cubicBezTo>
                <a:cubicBezTo>
                  <a:pt x="6873054" y="-61939"/>
                  <a:pt x="6810208" y="6151"/>
                  <a:pt x="6944298" y="0"/>
                </a:cubicBezTo>
                <a:cubicBezTo>
                  <a:pt x="7078388" y="-6151"/>
                  <a:pt x="7421019" y="25090"/>
                  <a:pt x="7551708" y="0"/>
                </a:cubicBezTo>
                <a:cubicBezTo>
                  <a:pt x="7869340" y="-81163"/>
                  <a:pt x="8088233" y="259447"/>
                  <a:pt x="8094841" y="543133"/>
                </a:cubicBezTo>
                <a:cubicBezTo>
                  <a:pt x="8132839" y="717034"/>
                  <a:pt x="8040767" y="860323"/>
                  <a:pt x="8094841" y="1107974"/>
                </a:cubicBezTo>
                <a:cubicBezTo>
                  <a:pt x="8148915" y="1355625"/>
                  <a:pt x="8094159" y="1400791"/>
                  <a:pt x="8094841" y="1672814"/>
                </a:cubicBezTo>
                <a:cubicBezTo>
                  <a:pt x="8095523" y="1944837"/>
                  <a:pt x="8049622" y="1943767"/>
                  <a:pt x="8094841" y="2194206"/>
                </a:cubicBezTo>
                <a:cubicBezTo>
                  <a:pt x="8140060" y="2444645"/>
                  <a:pt x="8058841" y="2500994"/>
                  <a:pt x="8094841" y="2715597"/>
                </a:cubicBezTo>
                <a:cubicBezTo>
                  <a:pt x="8108709" y="3048776"/>
                  <a:pt x="7818972" y="3290296"/>
                  <a:pt x="7551708" y="3258730"/>
                </a:cubicBezTo>
                <a:cubicBezTo>
                  <a:pt x="7398960" y="3299186"/>
                  <a:pt x="7324254" y="3225798"/>
                  <a:pt x="7177917" y="3258730"/>
                </a:cubicBezTo>
                <a:cubicBezTo>
                  <a:pt x="7031580" y="3291662"/>
                  <a:pt x="6753062" y="3219111"/>
                  <a:pt x="6593869" y="3258730"/>
                </a:cubicBezTo>
                <a:cubicBezTo>
                  <a:pt x="6434676" y="3298349"/>
                  <a:pt x="6154503" y="3193163"/>
                  <a:pt x="6009822" y="3258730"/>
                </a:cubicBezTo>
                <a:cubicBezTo>
                  <a:pt x="5865141" y="3324297"/>
                  <a:pt x="5632316" y="3237705"/>
                  <a:pt x="5495859" y="3258730"/>
                </a:cubicBezTo>
                <a:cubicBezTo>
                  <a:pt x="5359402" y="3279755"/>
                  <a:pt x="5116876" y="3209806"/>
                  <a:pt x="4771640" y="3258730"/>
                </a:cubicBezTo>
                <a:cubicBezTo>
                  <a:pt x="4426404" y="3307654"/>
                  <a:pt x="4443348" y="3210389"/>
                  <a:pt x="4117506" y="3258730"/>
                </a:cubicBezTo>
                <a:cubicBezTo>
                  <a:pt x="3791664" y="3307071"/>
                  <a:pt x="3668373" y="3187948"/>
                  <a:pt x="3463373" y="3258730"/>
                </a:cubicBezTo>
                <a:cubicBezTo>
                  <a:pt x="3258373" y="3329512"/>
                  <a:pt x="3064584" y="3204396"/>
                  <a:pt x="2949410" y="3258730"/>
                </a:cubicBezTo>
                <a:cubicBezTo>
                  <a:pt x="2834236" y="3313064"/>
                  <a:pt x="2725113" y="3239347"/>
                  <a:pt x="2505534" y="3258730"/>
                </a:cubicBezTo>
                <a:cubicBezTo>
                  <a:pt x="2285955" y="3278113"/>
                  <a:pt x="2042410" y="3189517"/>
                  <a:pt x="1921486" y="3258730"/>
                </a:cubicBezTo>
                <a:cubicBezTo>
                  <a:pt x="1800562" y="3327943"/>
                  <a:pt x="1462856" y="3216733"/>
                  <a:pt x="1267352" y="3258730"/>
                </a:cubicBezTo>
                <a:cubicBezTo>
                  <a:pt x="1071848" y="3300727"/>
                  <a:pt x="767581" y="3198928"/>
                  <a:pt x="543133" y="3258730"/>
                </a:cubicBezTo>
                <a:cubicBezTo>
                  <a:pt x="247984" y="3303545"/>
                  <a:pt x="-15139" y="3040473"/>
                  <a:pt x="0" y="2715597"/>
                </a:cubicBezTo>
                <a:cubicBezTo>
                  <a:pt x="-44507" y="2601309"/>
                  <a:pt x="23970" y="2451153"/>
                  <a:pt x="0" y="2215930"/>
                </a:cubicBezTo>
                <a:cubicBezTo>
                  <a:pt x="-23970" y="1980707"/>
                  <a:pt x="32188" y="1759368"/>
                  <a:pt x="0" y="1629365"/>
                </a:cubicBezTo>
                <a:cubicBezTo>
                  <a:pt x="-32188" y="1499363"/>
                  <a:pt x="20238" y="1355536"/>
                  <a:pt x="0" y="1129698"/>
                </a:cubicBezTo>
                <a:cubicBezTo>
                  <a:pt x="-20238" y="903860"/>
                  <a:pt x="13837" y="677556"/>
                  <a:pt x="0" y="5431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358285785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39458A1A-632F-4CC5-ABB8-83FB6EC02921}"/>
              </a:ext>
            </a:extLst>
          </p:cNvPr>
          <p:cNvSpPr txBox="1"/>
          <p:nvPr/>
        </p:nvSpPr>
        <p:spPr>
          <a:xfrm>
            <a:off x="523327" y="2706512"/>
            <a:ext cx="7942441" cy="2681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vi-VN" sz="2300" b="0" i="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 Điều kiện khí hậu</a:t>
            </a:r>
            <a:r>
              <a:rPr lang="en-US" sz="2300" b="0" i="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vi-VN" sz="2300" b="0" i="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địa hình thuận lợi phát triển nhiều loại cây trồng.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vi-VN" sz="2300" b="0" i="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Việt Nam có truyền thống nông nghiệp, nông dân cần cù, thông minh, có kinh nghiệm</a:t>
            </a:r>
            <a:r>
              <a:rPr lang="en-US" sz="23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…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300" b="0" i="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Á</a:t>
            </a:r>
            <a:r>
              <a:rPr lang="vi-VN" sz="2300" b="0" i="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p dụng khoa học kĩ thuật trong sản xuất.</a:t>
            </a:r>
          </a:p>
        </p:txBody>
      </p:sp>
      <p:pic>
        <p:nvPicPr>
          <p:cNvPr id="33" name="Picture 11">
            <a:extLst>
              <a:ext uri="{FF2B5EF4-FFF2-40B4-BE49-F238E27FC236}">
                <a16:creationId xmlns="" xmlns:a16="http://schemas.microsoft.com/office/drawing/2014/main" id="{C3AA5ED5-A04E-4AC5-9BC1-5C6525A493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38379">
            <a:off x="463573" y="5416849"/>
            <a:ext cx="897772" cy="1810859"/>
          </a:xfrm>
          <a:prstGeom prst="rect">
            <a:avLst/>
          </a:prstGeom>
        </p:spPr>
      </p:pic>
      <p:pic>
        <p:nvPicPr>
          <p:cNvPr id="34" name="Picture 12">
            <a:extLst>
              <a:ext uri="{FF2B5EF4-FFF2-40B4-BE49-F238E27FC236}">
                <a16:creationId xmlns="" xmlns:a16="http://schemas.microsoft.com/office/drawing/2014/main" id="{A2B6C251-D555-4F7D-85C2-38F0338DC5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56070" y="2074311"/>
            <a:ext cx="621856" cy="632201"/>
          </a:xfrm>
          <a:prstGeom prst="rect">
            <a:avLst/>
          </a:prstGeom>
        </p:spPr>
      </p:pic>
      <p:pic>
        <p:nvPicPr>
          <p:cNvPr id="35" name="Picture 13">
            <a:extLst>
              <a:ext uri="{FF2B5EF4-FFF2-40B4-BE49-F238E27FC236}">
                <a16:creationId xmlns="" xmlns:a16="http://schemas.microsoft.com/office/drawing/2014/main" id="{DC0093D2-C68D-49AA-8C87-D9D59ED9FF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082063">
            <a:off x="7968067" y="4987921"/>
            <a:ext cx="803014" cy="302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1368</Words>
  <Application>Microsoft Office PowerPoint</Application>
  <PresentationFormat>Custom</PresentationFormat>
  <Paragraphs>137</Paragraphs>
  <Slides>28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Courier New</vt:lpstr>
      <vt:lpstr>Wingdings</vt:lpstr>
      <vt:lpstr>宋体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White Illustrated Accountant and Bookkeeper Marketing Presentation</dc:title>
  <dc:creator>ô Đ</dc:creator>
  <cp:lastModifiedBy>VIP</cp:lastModifiedBy>
  <cp:revision>11</cp:revision>
  <dcterms:created xsi:type="dcterms:W3CDTF">2006-08-16T00:00:00Z</dcterms:created>
  <dcterms:modified xsi:type="dcterms:W3CDTF">2022-09-06T05:20:20Z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2D1DA5F2F4B04B99BE74B757E25C6B15</vt:lpwstr>
  </property>
  <property fmtid="{D5CDD505-2E9C-101B-9397-08002B2CF9AE}" pid="3" name="KSOProductBuildVer">
    <vt:lpwstr>1033-11.2.0.11254</vt:lpwstr>
  </property>
</Properties>
</file>