
<file path=[Content_Types].xml><?xml version="1.0" encoding="utf-8"?>
<Types xmlns="http://schemas.openxmlformats.org/package/2006/content-types">
  <Default Extension="png" ContentType="image/png"/>
  <Default Extension="tmp"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268" r:id="rId3"/>
    <p:sldId id="269" r:id="rId4"/>
    <p:sldId id="270" r:id="rId5"/>
    <p:sldId id="271" r:id="rId6"/>
    <p:sldId id="272" r:id="rId7"/>
    <p:sldId id="273" r:id="rId8"/>
    <p:sldId id="284" r:id="rId9"/>
    <p:sldId id="285" r:id="rId10"/>
    <p:sldId id="286" r:id="rId11"/>
    <p:sldId id="287" r:id="rId12"/>
    <p:sldId id="310" r:id="rId13"/>
    <p:sldId id="288" r:id="rId14"/>
    <p:sldId id="289" r:id="rId15"/>
    <p:sldId id="290" r:id="rId16"/>
    <p:sldId id="291" r:id="rId17"/>
    <p:sldId id="256" r:id="rId18"/>
    <p:sldId id="292" r:id="rId19"/>
    <p:sldId id="293" r:id="rId20"/>
    <p:sldId id="294" r:id="rId21"/>
    <p:sldId id="295" r:id="rId22"/>
    <p:sldId id="296" r:id="rId23"/>
    <p:sldId id="297" r:id="rId24"/>
    <p:sldId id="298" r:id="rId25"/>
    <p:sldId id="299" r:id="rId26"/>
    <p:sldId id="300" r:id="rId27"/>
    <p:sldId id="301" r:id="rId28"/>
    <p:sldId id="302" r:id="rId29"/>
    <p:sldId id="258" r:id="rId30"/>
    <p:sldId id="261" r:id="rId31"/>
    <p:sldId id="303" r:id="rId32"/>
    <p:sldId id="263" r:id="rId33"/>
    <p:sldId id="257" r:id="rId34"/>
    <p:sldId id="281" r:id="rId35"/>
    <p:sldId id="304" r:id="rId36"/>
    <p:sldId id="305" r:id="rId37"/>
    <p:sldId id="306" r:id="rId38"/>
    <p:sldId id="307" r:id="rId39"/>
    <p:sldId id="260" r:id="rId40"/>
    <p:sldId id="308" r:id="rId41"/>
    <p:sldId id="259" r:id="rId42"/>
    <p:sldId id="309" r:id="rId43"/>
    <p:sldId id="264" r:id="rId44"/>
    <p:sldId id="276" r:id="rId45"/>
    <p:sldId id="266" r:id="rId4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66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0.png"/><Relationship Id="rId18" Type="http://schemas.openxmlformats.org/officeDocument/2006/relationships/image" Target="../media/image13.png"/><Relationship Id="rId26" Type="http://schemas.openxmlformats.org/officeDocument/2006/relationships/image" Target="../media/image25.svg"/><Relationship Id="rId3" Type="http://schemas.openxmlformats.org/officeDocument/2006/relationships/image" Target="../media/image2.svg"/><Relationship Id="rId21" Type="http://schemas.openxmlformats.org/officeDocument/2006/relationships/image" Target="../media/image15.png"/><Relationship Id="rId7" Type="http://schemas.openxmlformats.org/officeDocument/2006/relationships/image" Target="../media/image7.png"/><Relationship Id="rId12" Type="http://schemas.openxmlformats.org/officeDocument/2006/relationships/image" Target="../media/image11.svg"/><Relationship Id="rId17" Type="http://schemas.openxmlformats.org/officeDocument/2006/relationships/image" Target="../media/image12.png"/><Relationship Id="rId25" Type="http://schemas.openxmlformats.org/officeDocument/2006/relationships/image" Target="../media/image17.png"/><Relationship Id="rId2" Type="http://schemas.openxmlformats.org/officeDocument/2006/relationships/image" Target="../media/image4.png"/><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41.jp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24" Type="http://schemas.openxmlformats.org/officeDocument/2006/relationships/image" Target="../media/image23.svg"/><Relationship Id="rId32" Type="http://schemas.openxmlformats.org/officeDocument/2006/relationships/image" Target="../media/image44.jpg"/><Relationship Id="rId5" Type="http://schemas.openxmlformats.org/officeDocument/2006/relationships/image" Target="../media/image4.svg"/><Relationship Id="rId15" Type="http://schemas.openxmlformats.org/officeDocument/2006/relationships/image" Target="../media/image11.png"/><Relationship Id="rId23" Type="http://schemas.openxmlformats.org/officeDocument/2006/relationships/image" Target="../media/image16.png"/><Relationship Id="rId28" Type="http://schemas.openxmlformats.org/officeDocument/2006/relationships/image" Target="../media/image40.jpg"/><Relationship Id="rId10" Type="http://schemas.openxmlformats.org/officeDocument/2006/relationships/image" Target="../media/image9.svg"/><Relationship Id="rId19" Type="http://schemas.openxmlformats.org/officeDocument/2006/relationships/image" Target="../media/image14.png"/><Relationship Id="rId31"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18.png"/><Relationship Id="rId30" Type="http://schemas.openxmlformats.org/officeDocument/2006/relationships/image" Target="../media/image42.jp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5.svg"/><Relationship Id="rId7" Type="http://schemas.openxmlformats.org/officeDocument/2006/relationships/image" Target="../media/image48.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49.png"/><Relationship Id="rId5" Type="http://schemas.openxmlformats.org/officeDocument/2006/relationships/image" Target="../media/image4.sv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9.sv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1.png"/><Relationship Id="rId18" Type="http://schemas.openxmlformats.org/officeDocument/2006/relationships/image" Target="../media/image9.svg"/><Relationship Id="rId3" Type="http://schemas.openxmlformats.org/officeDocument/2006/relationships/image" Target="../media/image15.svg"/><Relationship Id="rId7" Type="http://schemas.openxmlformats.org/officeDocument/2006/relationships/image" Target="../media/image4.svg"/><Relationship Id="rId12" Type="http://schemas.openxmlformats.org/officeDocument/2006/relationships/image" Target="../media/image29.svg"/><Relationship Id="rId17" Type="http://schemas.openxmlformats.org/officeDocument/2006/relationships/image" Target="../media/image8.png"/><Relationship Id="rId2" Type="http://schemas.openxmlformats.org/officeDocument/2006/relationships/image" Target="../media/image11.png"/><Relationship Id="rId16" Type="http://schemas.openxmlformats.org/officeDocument/2006/relationships/image" Target="../media/image33.sv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0.png"/><Relationship Id="rId5" Type="http://schemas.openxmlformats.org/officeDocument/2006/relationships/image" Target="../media/image2.svg"/><Relationship Id="rId15" Type="http://schemas.openxmlformats.org/officeDocument/2006/relationships/image" Target="../media/image23.png"/><Relationship Id="rId10" Type="http://schemas.openxmlformats.org/officeDocument/2006/relationships/image" Target="../media/image13.svg"/><Relationship Id="rId19"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0.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8.png"/><Relationship Id="rId3" Type="http://schemas.openxmlformats.org/officeDocument/2006/relationships/image" Target="../media/image15.svg"/><Relationship Id="rId7" Type="http://schemas.openxmlformats.org/officeDocument/2006/relationships/image" Target="../media/image22.png"/><Relationship Id="rId12" Type="http://schemas.openxmlformats.org/officeDocument/2006/relationships/image" Target="../media/image45.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2.png"/><Relationship Id="rId5" Type="http://schemas.openxmlformats.org/officeDocument/2006/relationships/image" Target="../media/image4.svg"/><Relationship Id="rId10" Type="http://schemas.openxmlformats.org/officeDocument/2006/relationships/image" Target="../media/image43.svg"/><Relationship Id="rId4" Type="http://schemas.openxmlformats.org/officeDocument/2006/relationships/image" Target="../media/image5.png"/><Relationship Id="rId9" Type="http://schemas.openxmlformats.org/officeDocument/2006/relationships/image" Target="../media/image51.png"/><Relationship Id="rId14" Type="http://schemas.openxmlformats.org/officeDocument/2006/relationships/image" Target="../media/image9.svg"/></Relationships>
</file>

<file path=ppt/slides/_rels/slide1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0.png"/><Relationship Id="rId18" Type="http://schemas.openxmlformats.org/officeDocument/2006/relationships/image" Target="../media/image13.png"/><Relationship Id="rId26" Type="http://schemas.openxmlformats.org/officeDocument/2006/relationships/image" Target="../media/image25.svg"/><Relationship Id="rId3" Type="http://schemas.openxmlformats.org/officeDocument/2006/relationships/image" Target="../media/image2.svg"/><Relationship Id="rId21" Type="http://schemas.openxmlformats.org/officeDocument/2006/relationships/image" Target="../media/image15.png"/><Relationship Id="rId7" Type="http://schemas.openxmlformats.org/officeDocument/2006/relationships/image" Target="../media/image7.png"/><Relationship Id="rId12" Type="http://schemas.openxmlformats.org/officeDocument/2006/relationships/image" Target="../media/image11.svg"/><Relationship Id="rId17" Type="http://schemas.openxmlformats.org/officeDocument/2006/relationships/image" Target="../media/image12.png"/><Relationship Id="rId25" Type="http://schemas.openxmlformats.org/officeDocument/2006/relationships/image" Target="../media/image17.png"/><Relationship Id="rId2" Type="http://schemas.openxmlformats.org/officeDocument/2006/relationships/image" Target="../media/image4.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24" Type="http://schemas.openxmlformats.org/officeDocument/2006/relationships/image" Target="../media/image23.svg"/><Relationship Id="rId5" Type="http://schemas.openxmlformats.org/officeDocument/2006/relationships/image" Target="../media/image4.svg"/><Relationship Id="rId15" Type="http://schemas.openxmlformats.org/officeDocument/2006/relationships/image" Target="../media/image11.png"/><Relationship Id="rId23" Type="http://schemas.openxmlformats.org/officeDocument/2006/relationships/image" Target="../media/image16.png"/><Relationship Id="rId10" Type="http://schemas.openxmlformats.org/officeDocument/2006/relationships/image" Target="../media/image9.svg"/><Relationship Id="rId19"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svg"/><Relationship Id="rId7"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5.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0.png"/><Relationship Id="rId18" Type="http://schemas.openxmlformats.org/officeDocument/2006/relationships/image" Target="../media/image13.png"/><Relationship Id="rId26" Type="http://schemas.openxmlformats.org/officeDocument/2006/relationships/image" Target="../media/image25.svg"/><Relationship Id="rId3" Type="http://schemas.openxmlformats.org/officeDocument/2006/relationships/image" Target="../media/image2.svg"/><Relationship Id="rId21" Type="http://schemas.openxmlformats.org/officeDocument/2006/relationships/image" Target="../media/image15.png"/><Relationship Id="rId7" Type="http://schemas.openxmlformats.org/officeDocument/2006/relationships/image" Target="../media/image7.png"/><Relationship Id="rId12" Type="http://schemas.openxmlformats.org/officeDocument/2006/relationships/image" Target="../media/image11.svg"/><Relationship Id="rId17" Type="http://schemas.openxmlformats.org/officeDocument/2006/relationships/image" Target="../media/image12.png"/><Relationship Id="rId25" Type="http://schemas.openxmlformats.org/officeDocument/2006/relationships/image" Target="../media/image17.png"/><Relationship Id="rId2" Type="http://schemas.openxmlformats.org/officeDocument/2006/relationships/image" Target="../media/image4.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24" Type="http://schemas.openxmlformats.org/officeDocument/2006/relationships/image" Target="../media/image23.svg"/><Relationship Id="rId5" Type="http://schemas.openxmlformats.org/officeDocument/2006/relationships/image" Target="../media/image4.svg"/><Relationship Id="rId15" Type="http://schemas.openxmlformats.org/officeDocument/2006/relationships/image" Target="../media/image11.png"/><Relationship Id="rId23" Type="http://schemas.openxmlformats.org/officeDocument/2006/relationships/image" Target="../media/image16.png"/><Relationship Id="rId10" Type="http://schemas.openxmlformats.org/officeDocument/2006/relationships/image" Target="../media/image9.svg"/><Relationship Id="rId19"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0.png"/><Relationship Id="rId18" Type="http://schemas.openxmlformats.org/officeDocument/2006/relationships/image" Target="../media/image13.png"/><Relationship Id="rId26" Type="http://schemas.openxmlformats.org/officeDocument/2006/relationships/image" Target="../media/image25.svg"/><Relationship Id="rId3" Type="http://schemas.openxmlformats.org/officeDocument/2006/relationships/image" Target="../media/image2.svg"/><Relationship Id="rId21" Type="http://schemas.openxmlformats.org/officeDocument/2006/relationships/image" Target="../media/image15.png"/><Relationship Id="rId7" Type="http://schemas.openxmlformats.org/officeDocument/2006/relationships/image" Target="../media/image7.png"/><Relationship Id="rId12" Type="http://schemas.openxmlformats.org/officeDocument/2006/relationships/image" Target="../media/image11.svg"/><Relationship Id="rId17" Type="http://schemas.openxmlformats.org/officeDocument/2006/relationships/image" Target="../media/image12.png"/><Relationship Id="rId25" Type="http://schemas.openxmlformats.org/officeDocument/2006/relationships/image" Target="../media/image17.png"/><Relationship Id="rId2" Type="http://schemas.openxmlformats.org/officeDocument/2006/relationships/image" Target="../media/image4.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24" Type="http://schemas.openxmlformats.org/officeDocument/2006/relationships/image" Target="../media/image23.svg"/><Relationship Id="rId5" Type="http://schemas.openxmlformats.org/officeDocument/2006/relationships/image" Target="../media/image4.svg"/><Relationship Id="rId15" Type="http://schemas.openxmlformats.org/officeDocument/2006/relationships/image" Target="../media/image11.png"/><Relationship Id="rId23" Type="http://schemas.openxmlformats.org/officeDocument/2006/relationships/image" Target="../media/image16.png"/><Relationship Id="rId10" Type="http://schemas.openxmlformats.org/officeDocument/2006/relationships/image" Target="../media/image9.svg"/><Relationship Id="rId19"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1.svg"/><Relationship Id="rId3" Type="http://schemas.openxmlformats.org/officeDocument/2006/relationships/image" Target="../media/image11.png"/><Relationship Id="rId7" Type="http://schemas.openxmlformats.org/officeDocument/2006/relationships/image" Target="../media/image19.png"/><Relationship Id="rId12"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55.png"/><Relationship Id="rId5" Type="http://schemas.openxmlformats.org/officeDocument/2006/relationships/image" Target="../media/image5.png"/><Relationship Id="rId10" Type="http://schemas.openxmlformats.org/officeDocument/2006/relationships/image" Target="../media/image12.png"/><Relationship Id="rId4" Type="http://schemas.openxmlformats.org/officeDocument/2006/relationships/image" Target="../media/image15.svg"/><Relationship Id="rId9" Type="http://schemas.openxmlformats.org/officeDocument/2006/relationships/image" Target="../media/image48.svg"/></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svg"/><Relationship Id="rId7"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5.png"/><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4.svg"/><Relationship Id="rId3" Type="http://schemas.openxmlformats.org/officeDocument/2006/relationships/image" Target="../media/image15.svg"/><Relationship Id="rId7" Type="http://schemas.openxmlformats.org/officeDocument/2006/relationships/image" Target="../media/image18.png"/><Relationship Id="rId12" Type="http://schemas.openxmlformats.org/officeDocument/2006/relationships/image" Target="../media/image59.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62.svg"/><Relationship Id="rId5" Type="http://schemas.openxmlformats.org/officeDocument/2006/relationships/image" Target="../media/image4.svg"/><Relationship Id="rId10" Type="http://schemas.openxmlformats.org/officeDocument/2006/relationships/image" Target="../media/image58.png"/><Relationship Id="rId4" Type="http://schemas.openxmlformats.org/officeDocument/2006/relationships/image" Target="../media/image5.png"/><Relationship Id="rId9" Type="http://schemas.openxmlformats.org/officeDocument/2006/relationships/image" Target="../media/image60.svg"/></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8.png"/><Relationship Id="rId3" Type="http://schemas.openxmlformats.org/officeDocument/2006/relationships/image" Target="../media/image15.svg"/><Relationship Id="rId7" Type="http://schemas.openxmlformats.org/officeDocument/2006/relationships/image" Target="../media/image22.png"/><Relationship Id="rId12" Type="http://schemas.openxmlformats.org/officeDocument/2006/relationships/image" Target="../media/image45.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2.png"/><Relationship Id="rId5" Type="http://schemas.openxmlformats.org/officeDocument/2006/relationships/image" Target="../media/image4.svg"/><Relationship Id="rId10" Type="http://schemas.openxmlformats.org/officeDocument/2006/relationships/image" Target="../media/image43.svg"/><Relationship Id="rId4" Type="http://schemas.openxmlformats.org/officeDocument/2006/relationships/image" Target="../media/image5.png"/><Relationship Id="rId9" Type="http://schemas.openxmlformats.org/officeDocument/2006/relationships/image" Target="../media/image51.png"/><Relationship Id="rId14" Type="http://schemas.openxmlformats.org/officeDocument/2006/relationships/image" Target="../media/image9.svg"/></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1.png"/><Relationship Id="rId18" Type="http://schemas.openxmlformats.org/officeDocument/2006/relationships/image" Target="../media/image9.svg"/><Relationship Id="rId3" Type="http://schemas.openxmlformats.org/officeDocument/2006/relationships/image" Target="../media/image15.svg"/><Relationship Id="rId7" Type="http://schemas.openxmlformats.org/officeDocument/2006/relationships/image" Target="../media/image4.svg"/><Relationship Id="rId12" Type="http://schemas.openxmlformats.org/officeDocument/2006/relationships/image" Target="../media/image29.svg"/><Relationship Id="rId17" Type="http://schemas.openxmlformats.org/officeDocument/2006/relationships/image" Target="../media/image8.png"/><Relationship Id="rId2" Type="http://schemas.openxmlformats.org/officeDocument/2006/relationships/image" Target="../media/image11.png"/><Relationship Id="rId16" Type="http://schemas.openxmlformats.org/officeDocument/2006/relationships/image" Target="../media/image33.sv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0.png"/><Relationship Id="rId5" Type="http://schemas.openxmlformats.org/officeDocument/2006/relationships/image" Target="../media/image2.svg"/><Relationship Id="rId15" Type="http://schemas.openxmlformats.org/officeDocument/2006/relationships/image" Target="../media/image23.png"/><Relationship Id="rId10" Type="http://schemas.openxmlformats.org/officeDocument/2006/relationships/image" Target="../media/image13.svg"/><Relationship Id="rId19"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0.png"/><Relationship Id="rId14"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5.svg"/><Relationship Id="rId7"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4.svg"/><Relationship Id="rId10" Type="http://schemas.openxmlformats.org/officeDocument/2006/relationships/image" Target="../media/image55.png"/><Relationship Id="rId4" Type="http://schemas.openxmlformats.org/officeDocument/2006/relationships/image" Target="../media/image5.png"/><Relationship Id="rId9" Type="http://schemas.openxmlformats.org/officeDocument/2006/relationships/image" Target="../media/image58.svg"/></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1.svg"/><Relationship Id="rId3" Type="http://schemas.openxmlformats.org/officeDocument/2006/relationships/image" Target="../media/image11.png"/><Relationship Id="rId7" Type="http://schemas.openxmlformats.org/officeDocument/2006/relationships/image" Target="../media/image19.png"/><Relationship Id="rId12"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55.png"/><Relationship Id="rId5" Type="http://schemas.openxmlformats.org/officeDocument/2006/relationships/image" Target="../media/image5.png"/><Relationship Id="rId10" Type="http://schemas.openxmlformats.org/officeDocument/2006/relationships/image" Target="../media/image12.png"/><Relationship Id="rId4" Type="http://schemas.openxmlformats.org/officeDocument/2006/relationships/image" Target="../media/image15.svg"/><Relationship Id="rId9" Type="http://schemas.openxmlformats.org/officeDocument/2006/relationships/image" Target="../media/image48.svg"/></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5.svg"/><Relationship Id="rId7"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4.svg"/><Relationship Id="rId10" Type="http://schemas.openxmlformats.org/officeDocument/2006/relationships/image" Target="../media/image56.svg"/><Relationship Id="rId4" Type="http://schemas.openxmlformats.org/officeDocument/2006/relationships/image" Target="../media/image5.png"/><Relationship Id="rId9" Type="http://schemas.openxmlformats.org/officeDocument/2006/relationships/image" Target="../media/image61.png"/></Relationships>
</file>

<file path=ppt/slides/_rels/slide28.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8.png"/><Relationship Id="rId3" Type="http://schemas.openxmlformats.org/officeDocument/2006/relationships/image" Target="../media/image15.svg"/><Relationship Id="rId7" Type="http://schemas.openxmlformats.org/officeDocument/2006/relationships/image" Target="../media/image32.png"/><Relationship Id="rId12" Type="http://schemas.openxmlformats.org/officeDocument/2006/relationships/image" Target="../media/image4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5.png"/><Relationship Id="rId5" Type="http://schemas.openxmlformats.org/officeDocument/2006/relationships/image" Target="../media/image4.svg"/><Relationship Id="rId10" Type="http://schemas.openxmlformats.org/officeDocument/2006/relationships/image" Target="../media/image34.png"/><Relationship Id="rId4" Type="http://schemas.openxmlformats.org/officeDocument/2006/relationships/image" Target="../media/image5.png"/><Relationship Id="rId9" Type="http://schemas.openxmlformats.org/officeDocument/2006/relationships/image" Target="../media/image33.png"/><Relationship Id="rId14" Type="http://schemas.openxmlformats.org/officeDocument/2006/relationships/image" Target="../media/image9.svg"/></Relationships>
</file>

<file path=ppt/slides/_rels/slide29.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8.png"/><Relationship Id="rId3" Type="http://schemas.openxmlformats.org/officeDocument/2006/relationships/image" Target="../media/image15.svg"/><Relationship Id="rId7" Type="http://schemas.openxmlformats.org/officeDocument/2006/relationships/image" Target="../media/image32.png"/><Relationship Id="rId12" Type="http://schemas.openxmlformats.org/officeDocument/2006/relationships/image" Target="../media/image4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5.png"/><Relationship Id="rId5" Type="http://schemas.openxmlformats.org/officeDocument/2006/relationships/image" Target="../media/image4.svg"/><Relationship Id="rId10" Type="http://schemas.openxmlformats.org/officeDocument/2006/relationships/image" Target="../media/image34.png"/><Relationship Id="rId4" Type="http://schemas.openxmlformats.org/officeDocument/2006/relationships/image" Target="../media/image5.png"/><Relationship Id="rId9" Type="http://schemas.openxmlformats.org/officeDocument/2006/relationships/image" Target="../media/image33.png"/><Relationship Id="rId14" Type="http://schemas.openxmlformats.org/officeDocument/2006/relationships/image" Target="../media/image9.sv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0.png"/><Relationship Id="rId18" Type="http://schemas.openxmlformats.org/officeDocument/2006/relationships/image" Target="../media/image13.png"/><Relationship Id="rId26" Type="http://schemas.openxmlformats.org/officeDocument/2006/relationships/image" Target="../media/image25.svg"/><Relationship Id="rId3" Type="http://schemas.openxmlformats.org/officeDocument/2006/relationships/image" Target="../media/image2.svg"/><Relationship Id="rId21" Type="http://schemas.openxmlformats.org/officeDocument/2006/relationships/image" Target="../media/image15.png"/><Relationship Id="rId7" Type="http://schemas.openxmlformats.org/officeDocument/2006/relationships/image" Target="../media/image7.png"/><Relationship Id="rId12" Type="http://schemas.openxmlformats.org/officeDocument/2006/relationships/image" Target="../media/image11.svg"/><Relationship Id="rId17" Type="http://schemas.openxmlformats.org/officeDocument/2006/relationships/image" Target="../media/image12.png"/><Relationship Id="rId25" Type="http://schemas.openxmlformats.org/officeDocument/2006/relationships/image" Target="../media/image17.png"/><Relationship Id="rId2" Type="http://schemas.openxmlformats.org/officeDocument/2006/relationships/image" Target="../media/image4.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24" Type="http://schemas.openxmlformats.org/officeDocument/2006/relationships/image" Target="../media/image23.svg"/><Relationship Id="rId5" Type="http://schemas.openxmlformats.org/officeDocument/2006/relationships/image" Target="../media/image4.svg"/><Relationship Id="rId15" Type="http://schemas.openxmlformats.org/officeDocument/2006/relationships/image" Target="../media/image11.png"/><Relationship Id="rId23" Type="http://schemas.openxmlformats.org/officeDocument/2006/relationships/image" Target="../media/image16.png"/><Relationship Id="rId10" Type="http://schemas.openxmlformats.org/officeDocument/2006/relationships/image" Target="../media/image9.svg"/><Relationship Id="rId19"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5.svg"/><Relationship Id="rId7" Type="http://schemas.openxmlformats.org/officeDocument/2006/relationships/image" Target="../media/image48.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49.png"/><Relationship Id="rId5" Type="http://schemas.openxmlformats.org/officeDocument/2006/relationships/image" Target="../media/image4.sv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9.svg"/></Relationships>
</file>

<file path=ppt/slides/_rels/slide3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svg"/><Relationship Id="rId7"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5.png"/><Relationship Id="rId9"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5.svg"/><Relationship Id="rId7"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4.svg"/><Relationship Id="rId10" Type="http://schemas.openxmlformats.org/officeDocument/2006/relationships/image" Target="../media/image56.svg"/><Relationship Id="rId4" Type="http://schemas.openxmlformats.org/officeDocument/2006/relationships/image" Target="../media/image5.png"/><Relationship Id="rId9" Type="http://schemas.openxmlformats.org/officeDocument/2006/relationships/image" Target="../media/image61.png"/></Relationships>
</file>

<file path=ppt/slides/_rels/slide3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1.png"/><Relationship Id="rId18" Type="http://schemas.openxmlformats.org/officeDocument/2006/relationships/image" Target="../media/image9.svg"/><Relationship Id="rId3" Type="http://schemas.openxmlformats.org/officeDocument/2006/relationships/image" Target="../media/image15.svg"/><Relationship Id="rId7" Type="http://schemas.openxmlformats.org/officeDocument/2006/relationships/image" Target="../media/image4.svg"/><Relationship Id="rId12" Type="http://schemas.openxmlformats.org/officeDocument/2006/relationships/image" Target="../media/image29.svg"/><Relationship Id="rId17" Type="http://schemas.openxmlformats.org/officeDocument/2006/relationships/image" Target="../media/image8.png"/><Relationship Id="rId2" Type="http://schemas.openxmlformats.org/officeDocument/2006/relationships/image" Target="../media/image11.png"/><Relationship Id="rId16" Type="http://schemas.openxmlformats.org/officeDocument/2006/relationships/image" Target="../media/image33.sv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0.png"/><Relationship Id="rId5" Type="http://schemas.openxmlformats.org/officeDocument/2006/relationships/image" Target="../media/image2.svg"/><Relationship Id="rId15" Type="http://schemas.openxmlformats.org/officeDocument/2006/relationships/image" Target="../media/image23.png"/><Relationship Id="rId10" Type="http://schemas.openxmlformats.org/officeDocument/2006/relationships/image" Target="../media/image13.svg"/><Relationship Id="rId19"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0.png"/><Relationship Id="rId1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0.png"/><Relationship Id="rId18" Type="http://schemas.openxmlformats.org/officeDocument/2006/relationships/image" Target="../media/image13.png"/><Relationship Id="rId26" Type="http://schemas.openxmlformats.org/officeDocument/2006/relationships/image" Target="../media/image25.svg"/><Relationship Id="rId3" Type="http://schemas.openxmlformats.org/officeDocument/2006/relationships/image" Target="../media/image2.svg"/><Relationship Id="rId21" Type="http://schemas.openxmlformats.org/officeDocument/2006/relationships/image" Target="../media/image15.png"/><Relationship Id="rId7" Type="http://schemas.openxmlformats.org/officeDocument/2006/relationships/image" Target="../media/image7.png"/><Relationship Id="rId12" Type="http://schemas.openxmlformats.org/officeDocument/2006/relationships/image" Target="../media/image11.svg"/><Relationship Id="rId17" Type="http://schemas.openxmlformats.org/officeDocument/2006/relationships/image" Target="../media/image12.png"/><Relationship Id="rId25" Type="http://schemas.openxmlformats.org/officeDocument/2006/relationships/image" Target="../media/image17.png"/><Relationship Id="rId2" Type="http://schemas.openxmlformats.org/officeDocument/2006/relationships/image" Target="../media/image4.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24" Type="http://schemas.openxmlformats.org/officeDocument/2006/relationships/image" Target="../media/image23.svg"/><Relationship Id="rId5" Type="http://schemas.openxmlformats.org/officeDocument/2006/relationships/image" Target="../media/image4.svg"/><Relationship Id="rId15" Type="http://schemas.openxmlformats.org/officeDocument/2006/relationships/image" Target="../media/image11.png"/><Relationship Id="rId23" Type="http://schemas.openxmlformats.org/officeDocument/2006/relationships/image" Target="../media/image16.png"/><Relationship Id="rId10" Type="http://schemas.openxmlformats.org/officeDocument/2006/relationships/image" Target="../media/image9.svg"/><Relationship Id="rId19"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1.png"/><Relationship Id="rId18" Type="http://schemas.openxmlformats.org/officeDocument/2006/relationships/image" Target="../media/image9.svg"/><Relationship Id="rId3" Type="http://schemas.openxmlformats.org/officeDocument/2006/relationships/image" Target="../media/image15.svg"/><Relationship Id="rId7" Type="http://schemas.openxmlformats.org/officeDocument/2006/relationships/image" Target="../media/image4.svg"/><Relationship Id="rId12" Type="http://schemas.openxmlformats.org/officeDocument/2006/relationships/image" Target="../media/image29.svg"/><Relationship Id="rId17" Type="http://schemas.openxmlformats.org/officeDocument/2006/relationships/image" Target="../media/image8.png"/><Relationship Id="rId2" Type="http://schemas.openxmlformats.org/officeDocument/2006/relationships/image" Target="../media/image11.png"/><Relationship Id="rId16" Type="http://schemas.openxmlformats.org/officeDocument/2006/relationships/image" Target="../media/image33.sv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0.png"/><Relationship Id="rId5" Type="http://schemas.openxmlformats.org/officeDocument/2006/relationships/image" Target="../media/image2.svg"/><Relationship Id="rId15" Type="http://schemas.openxmlformats.org/officeDocument/2006/relationships/image" Target="../media/image23.png"/><Relationship Id="rId10" Type="http://schemas.openxmlformats.org/officeDocument/2006/relationships/image" Target="../media/image13.svg"/><Relationship Id="rId19"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0.png"/><Relationship Id="rId14" Type="http://schemas.openxmlformats.org/officeDocument/2006/relationships/image" Target="../media/image22.png"/></Relationships>
</file>

<file path=ppt/slides/_rels/slide3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1.svg"/><Relationship Id="rId3" Type="http://schemas.openxmlformats.org/officeDocument/2006/relationships/image" Target="../media/image11.png"/><Relationship Id="rId7" Type="http://schemas.openxmlformats.org/officeDocument/2006/relationships/image" Target="../media/image19.png"/><Relationship Id="rId12"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55.png"/><Relationship Id="rId5" Type="http://schemas.openxmlformats.org/officeDocument/2006/relationships/image" Target="../media/image5.png"/><Relationship Id="rId10" Type="http://schemas.openxmlformats.org/officeDocument/2006/relationships/image" Target="../media/image12.png"/><Relationship Id="rId4" Type="http://schemas.openxmlformats.org/officeDocument/2006/relationships/image" Target="../media/image15.svg"/><Relationship Id="rId9" Type="http://schemas.openxmlformats.org/officeDocument/2006/relationships/image" Target="../media/image48.sv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1.png"/><Relationship Id="rId18" Type="http://schemas.openxmlformats.org/officeDocument/2006/relationships/image" Target="../media/image9.svg"/><Relationship Id="rId3" Type="http://schemas.openxmlformats.org/officeDocument/2006/relationships/image" Target="../media/image15.svg"/><Relationship Id="rId7" Type="http://schemas.openxmlformats.org/officeDocument/2006/relationships/image" Target="../media/image4.svg"/><Relationship Id="rId12" Type="http://schemas.openxmlformats.org/officeDocument/2006/relationships/image" Target="../media/image29.svg"/><Relationship Id="rId17" Type="http://schemas.openxmlformats.org/officeDocument/2006/relationships/image" Target="../media/image8.png"/><Relationship Id="rId2" Type="http://schemas.openxmlformats.org/officeDocument/2006/relationships/image" Target="../media/image11.png"/><Relationship Id="rId16" Type="http://schemas.openxmlformats.org/officeDocument/2006/relationships/image" Target="../media/image33.sv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0.png"/><Relationship Id="rId5" Type="http://schemas.openxmlformats.org/officeDocument/2006/relationships/image" Target="../media/image2.svg"/><Relationship Id="rId15" Type="http://schemas.openxmlformats.org/officeDocument/2006/relationships/image" Target="../media/image23.png"/><Relationship Id="rId10" Type="http://schemas.openxmlformats.org/officeDocument/2006/relationships/image" Target="../media/image13.svg"/><Relationship Id="rId19"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0.png"/><Relationship Id="rId14" Type="http://schemas.openxmlformats.org/officeDocument/2006/relationships/image" Target="../media/image22.png"/></Relationships>
</file>

<file path=ppt/slides/_rels/slide4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0.png"/><Relationship Id="rId18" Type="http://schemas.openxmlformats.org/officeDocument/2006/relationships/image" Target="../media/image13.png"/><Relationship Id="rId26" Type="http://schemas.openxmlformats.org/officeDocument/2006/relationships/image" Target="../media/image25.svg"/><Relationship Id="rId3" Type="http://schemas.openxmlformats.org/officeDocument/2006/relationships/image" Target="../media/image2.svg"/><Relationship Id="rId21" Type="http://schemas.openxmlformats.org/officeDocument/2006/relationships/image" Target="../media/image15.png"/><Relationship Id="rId7" Type="http://schemas.openxmlformats.org/officeDocument/2006/relationships/image" Target="../media/image7.png"/><Relationship Id="rId12" Type="http://schemas.openxmlformats.org/officeDocument/2006/relationships/image" Target="../media/image11.svg"/><Relationship Id="rId17" Type="http://schemas.openxmlformats.org/officeDocument/2006/relationships/image" Target="../media/image12.png"/><Relationship Id="rId25" Type="http://schemas.openxmlformats.org/officeDocument/2006/relationships/image" Target="../media/image17.png"/><Relationship Id="rId2" Type="http://schemas.openxmlformats.org/officeDocument/2006/relationships/image" Target="../media/image4.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24" Type="http://schemas.openxmlformats.org/officeDocument/2006/relationships/image" Target="../media/image23.svg"/><Relationship Id="rId5" Type="http://schemas.openxmlformats.org/officeDocument/2006/relationships/image" Target="../media/image4.svg"/><Relationship Id="rId15" Type="http://schemas.openxmlformats.org/officeDocument/2006/relationships/image" Target="../media/image11.png"/><Relationship Id="rId23" Type="http://schemas.openxmlformats.org/officeDocument/2006/relationships/image" Target="../media/image16.png"/><Relationship Id="rId10" Type="http://schemas.openxmlformats.org/officeDocument/2006/relationships/image" Target="../media/image9.svg"/><Relationship Id="rId19"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18.png"/></Relationships>
</file>

<file path=ppt/slides/_rels/slide4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8.png"/><Relationship Id="rId3" Type="http://schemas.openxmlformats.org/officeDocument/2006/relationships/image" Target="../media/image15.svg"/><Relationship Id="rId7" Type="http://schemas.openxmlformats.org/officeDocument/2006/relationships/image" Target="../media/image22.png"/><Relationship Id="rId12" Type="http://schemas.openxmlformats.org/officeDocument/2006/relationships/image" Target="../media/image45.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2.png"/><Relationship Id="rId5" Type="http://schemas.openxmlformats.org/officeDocument/2006/relationships/image" Target="../media/image4.svg"/><Relationship Id="rId10" Type="http://schemas.openxmlformats.org/officeDocument/2006/relationships/image" Target="../media/image43.svg"/><Relationship Id="rId4" Type="http://schemas.openxmlformats.org/officeDocument/2006/relationships/image" Target="../media/image5.png"/><Relationship Id="rId9" Type="http://schemas.openxmlformats.org/officeDocument/2006/relationships/image" Target="../media/image51.png"/><Relationship Id="rId14" Type="http://schemas.openxmlformats.org/officeDocument/2006/relationships/image" Target="../media/image9.svg"/></Relationships>
</file>

<file path=ppt/slides/_rels/slide4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1.png"/><Relationship Id="rId18" Type="http://schemas.openxmlformats.org/officeDocument/2006/relationships/image" Target="../media/image9.svg"/><Relationship Id="rId3" Type="http://schemas.openxmlformats.org/officeDocument/2006/relationships/image" Target="../media/image15.svg"/><Relationship Id="rId7" Type="http://schemas.openxmlformats.org/officeDocument/2006/relationships/image" Target="../media/image4.svg"/><Relationship Id="rId12" Type="http://schemas.openxmlformats.org/officeDocument/2006/relationships/image" Target="../media/image29.svg"/><Relationship Id="rId17" Type="http://schemas.openxmlformats.org/officeDocument/2006/relationships/image" Target="../media/image8.png"/><Relationship Id="rId2" Type="http://schemas.openxmlformats.org/officeDocument/2006/relationships/image" Target="../media/image11.png"/><Relationship Id="rId16" Type="http://schemas.openxmlformats.org/officeDocument/2006/relationships/image" Target="../media/image33.sv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0.png"/><Relationship Id="rId5" Type="http://schemas.openxmlformats.org/officeDocument/2006/relationships/image" Target="../media/image2.svg"/><Relationship Id="rId15" Type="http://schemas.openxmlformats.org/officeDocument/2006/relationships/image" Target="../media/image23.png"/><Relationship Id="rId10" Type="http://schemas.openxmlformats.org/officeDocument/2006/relationships/image" Target="../media/image13.svg"/><Relationship Id="rId19"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0.png"/><Relationship Id="rId14" Type="http://schemas.openxmlformats.org/officeDocument/2006/relationships/image" Target="../media/image22.png"/></Relationships>
</file>

<file path=ppt/slides/_rels/slide4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5.svg"/><Relationship Id="rId7"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4.svg"/><Relationship Id="rId10" Type="http://schemas.openxmlformats.org/officeDocument/2006/relationships/image" Target="../media/image55.png"/><Relationship Id="rId4" Type="http://schemas.openxmlformats.org/officeDocument/2006/relationships/image" Target="../media/image5.png"/><Relationship Id="rId9" Type="http://schemas.openxmlformats.org/officeDocument/2006/relationships/image" Target="../media/image58.svg"/></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9.png"/><Relationship Id="rId18" Type="http://schemas.openxmlformats.org/officeDocument/2006/relationships/image" Target="../media/image15.svg"/><Relationship Id="rId3" Type="http://schemas.openxmlformats.org/officeDocument/2006/relationships/image" Target="../media/image2.svg"/><Relationship Id="rId21" Type="http://schemas.openxmlformats.org/officeDocument/2006/relationships/image" Target="../media/image8.png"/><Relationship Id="rId7" Type="http://schemas.openxmlformats.org/officeDocument/2006/relationships/image" Target="../media/image65.png"/><Relationship Id="rId12" Type="http://schemas.openxmlformats.org/officeDocument/2006/relationships/image" Target="../media/image67.png"/><Relationship Id="rId17" Type="http://schemas.openxmlformats.org/officeDocument/2006/relationships/image" Target="../media/image11.png"/><Relationship Id="rId2" Type="http://schemas.openxmlformats.org/officeDocument/2006/relationships/image" Target="../media/image4.png"/><Relationship Id="rId16" Type="http://schemas.openxmlformats.org/officeDocument/2006/relationships/image" Target="../media/image13.sv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67.svg"/><Relationship Id="rId24" Type="http://schemas.openxmlformats.org/officeDocument/2006/relationships/image" Target="../media/image68.png"/><Relationship Id="rId5" Type="http://schemas.openxmlformats.org/officeDocument/2006/relationships/image" Target="../media/image4.svg"/><Relationship Id="rId15" Type="http://schemas.openxmlformats.org/officeDocument/2006/relationships/image" Target="../media/image10.png"/><Relationship Id="rId23" Type="http://schemas.openxmlformats.org/officeDocument/2006/relationships/image" Target="../media/image18.png"/><Relationship Id="rId10" Type="http://schemas.openxmlformats.org/officeDocument/2006/relationships/image" Target="../media/image66.png"/><Relationship Id="rId19"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64.svg"/><Relationship Id="rId14" Type="http://schemas.openxmlformats.org/officeDocument/2006/relationships/image" Target="../media/image11.svg"/><Relationship Id="rId22" Type="http://schemas.openxmlformats.org/officeDocument/2006/relationships/image" Target="../media/image9.sv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8.tmp"/><Relationship Id="rId3" Type="http://schemas.openxmlformats.org/officeDocument/2006/relationships/image" Target="../media/image15.svg"/><Relationship Id="rId7" Type="http://schemas.openxmlformats.org/officeDocument/2006/relationships/image" Target="../media/image25.png"/><Relationship Id="rId12" Type="http://schemas.openxmlformats.org/officeDocument/2006/relationships/image" Target="../media/image27.tmp"/><Relationship Id="rId2" Type="http://schemas.openxmlformats.org/officeDocument/2006/relationships/image" Target="../media/image11.png"/><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6.tmp"/><Relationship Id="rId5" Type="http://schemas.openxmlformats.org/officeDocument/2006/relationships/image" Target="../media/image4.svg"/><Relationship Id="rId15" Type="http://schemas.openxmlformats.org/officeDocument/2006/relationships/image" Target="../media/image30.png"/><Relationship Id="rId10" Type="http://schemas.openxmlformats.org/officeDocument/2006/relationships/image" Target="../media/image9.sv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29.jpeg"/></Relationships>
</file>

<file path=ppt/slides/_rels/slide6.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8.png"/><Relationship Id="rId3" Type="http://schemas.openxmlformats.org/officeDocument/2006/relationships/image" Target="../media/image15.svg"/><Relationship Id="rId7" Type="http://schemas.openxmlformats.org/officeDocument/2006/relationships/image" Target="../media/image32.png"/><Relationship Id="rId12" Type="http://schemas.openxmlformats.org/officeDocument/2006/relationships/image" Target="../media/image4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5.png"/><Relationship Id="rId5" Type="http://schemas.openxmlformats.org/officeDocument/2006/relationships/image" Target="../media/image4.svg"/><Relationship Id="rId10" Type="http://schemas.openxmlformats.org/officeDocument/2006/relationships/image" Target="../media/image34.png"/><Relationship Id="rId4" Type="http://schemas.openxmlformats.org/officeDocument/2006/relationships/image" Target="../media/image5.png"/><Relationship Id="rId9" Type="http://schemas.openxmlformats.org/officeDocument/2006/relationships/image" Target="../media/image33.png"/><Relationship Id="rId14"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0.png"/><Relationship Id="rId18" Type="http://schemas.openxmlformats.org/officeDocument/2006/relationships/image" Target="../media/image13.png"/><Relationship Id="rId26" Type="http://schemas.openxmlformats.org/officeDocument/2006/relationships/image" Target="../media/image25.svg"/><Relationship Id="rId3" Type="http://schemas.openxmlformats.org/officeDocument/2006/relationships/image" Target="../media/image2.svg"/><Relationship Id="rId21" Type="http://schemas.openxmlformats.org/officeDocument/2006/relationships/image" Target="../media/image15.png"/><Relationship Id="rId7" Type="http://schemas.openxmlformats.org/officeDocument/2006/relationships/image" Target="../media/image7.png"/><Relationship Id="rId12" Type="http://schemas.openxmlformats.org/officeDocument/2006/relationships/image" Target="../media/image11.svg"/><Relationship Id="rId17" Type="http://schemas.openxmlformats.org/officeDocument/2006/relationships/image" Target="../media/image12.png"/><Relationship Id="rId25" Type="http://schemas.openxmlformats.org/officeDocument/2006/relationships/image" Target="../media/image17.png"/><Relationship Id="rId2" Type="http://schemas.openxmlformats.org/officeDocument/2006/relationships/image" Target="../media/image4.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24" Type="http://schemas.openxmlformats.org/officeDocument/2006/relationships/image" Target="../media/image23.svg"/><Relationship Id="rId5" Type="http://schemas.openxmlformats.org/officeDocument/2006/relationships/image" Target="../media/image4.svg"/><Relationship Id="rId15" Type="http://schemas.openxmlformats.org/officeDocument/2006/relationships/image" Target="../media/image11.png"/><Relationship Id="rId23" Type="http://schemas.openxmlformats.org/officeDocument/2006/relationships/image" Target="../media/image16.png"/><Relationship Id="rId10" Type="http://schemas.openxmlformats.org/officeDocument/2006/relationships/image" Target="../media/image9.svg"/><Relationship Id="rId19"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657971" y="566146"/>
            <a:ext cx="16972058" cy="9379409"/>
            <a:chOff x="0" y="0"/>
            <a:chExt cx="29045423" cy="16051613"/>
          </a:xfrm>
        </p:grpSpPr>
        <p:sp>
          <p:nvSpPr>
            <p:cNvPr id="4" name="Freeform 4"/>
            <p:cNvSpPr/>
            <p:nvPr/>
          </p:nvSpPr>
          <p:spPr>
            <a:xfrm>
              <a:off x="10160" y="16510"/>
              <a:ext cx="29022564" cy="16023674"/>
            </a:xfrm>
            <a:custGeom>
              <a:avLst/>
              <a:gdLst/>
              <a:ahLst/>
              <a:cxnLst/>
              <a:rect l="l" t="t" r="r" b="b"/>
              <a:pathLst>
                <a:path w="29022564" h="16023674">
                  <a:moveTo>
                    <a:pt x="29022564" y="16023674"/>
                  </a:moveTo>
                  <a:lnTo>
                    <a:pt x="0" y="16016054"/>
                  </a:lnTo>
                  <a:lnTo>
                    <a:pt x="0" y="5570655"/>
                  </a:lnTo>
                  <a:lnTo>
                    <a:pt x="17780" y="19050"/>
                  </a:lnTo>
                  <a:lnTo>
                    <a:pt x="14471691" y="0"/>
                  </a:lnTo>
                  <a:lnTo>
                    <a:pt x="29003514" y="5080"/>
                  </a:lnTo>
                  <a:close/>
                </a:path>
              </a:pathLst>
            </a:custGeom>
            <a:solidFill>
              <a:srgbClr val="FFF6EA"/>
            </a:solidFill>
          </p:spPr>
        </p:sp>
        <p:sp>
          <p:nvSpPr>
            <p:cNvPr id="5" name="Freeform 5"/>
            <p:cNvSpPr/>
            <p:nvPr/>
          </p:nvSpPr>
          <p:spPr>
            <a:xfrm>
              <a:off x="-3810" y="0"/>
              <a:ext cx="29051773" cy="16050343"/>
            </a:xfrm>
            <a:custGeom>
              <a:avLst/>
              <a:gdLst/>
              <a:ahLst/>
              <a:cxnLst/>
              <a:rect l="l" t="t" r="r" b="b"/>
              <a:pathLst>
                <a:path w="29051773" h="16050343">
                  <a:moveTo>
                    <a:pt x="29017484" y="21590"/>
                  </a:moveTo>
                  <a:cubicBezTo>
                    <a:pt x="29018752" y="34290"/>
                    <a:pt x="29018752" y="44450"/>
                    <a:pt x="29020023" y="54610"/>
                  </a:cubicBezTo>
                  <a:cubicBezTo>
                    <a:pt x="29022563" y="310737"/>
                    <a:pt x="29023834" y="667597"/>
                    <a:pt x="29026373" y="1011712"/>
                  </a:cubicBezTo>
                  <a:cubicBezTo>
                    <a:pt x="29026373" y="1508766"/>
                    <a:pt x="29039073" y="11309669"/>
                    <a:pt x="29045423" y="11806723"/>
                  </a:cubicBezTo>
                  <a:cubicBezTo>
                    <a:pt x="29051773" y="12558678"/>
                    <a:pt x="29047963" y="13323377"/>
                    <a:pt x="29047963" y="14075332"/>
                  </a:cubicBezTo>
                  <a:cubicBezTo>
                    <a:pt x="29047963" y="14738072"/>
                    <a:pt x="29049234" y="15349831"/>
                    <a:pt x="29050502" y="15989384"/>
                  </a:cubicBezTo>
                  <a:cubicBezTo>
                    <a:pt x="29050502" y="16010973"/>
                    <a:pt x="29050502" y="16024943"/>
                    <a:pt x="29050502" y="16049073"/>
                  </a:cubicBezTo>
                  <a:cubicBezTo>
                    <a:pt x="29027642" y="16049073"/>
                    <a:pt x="29007323" y="16050343"/>
                    <a:pt x="28898335" y="16049073"/>
                  </a:cubicBezTo>
                  <a:cubicBezTo>
                    <a:pt x="27406575" y="16043993"/>
                    <a:pt x="25891869" y="16050343"/>
                    <a:pt x="24400110" y="16045264"/>
                  </a:cubicBezTo>
                  <a:cubicBezTo>
                    <a:pt x="23505056" y="16041453"/>
                    <a:pt x="22632953" y="16043993"/>
                    <a:pt x="21737897" y="16041453"/>
                  </a:cubicBezTo>
                  <a:cubicBezTo>
                    <a:pt x="21324794" y="16040184"/>
                    <a:pt x="20911693" y="16038914"/>
                    <a:pt x="20498590" y="16037643"/>
                  </a:cubicBezTo>
                  <a:cubicBezTo>
                    <a:pt x="20246140" y="16037643"/>
                    <a:pt x="20016638" y="16038914"/>
                    <a:pt x="19764185" y="16038914"/>
                  </a:cubicBezTo>
                  <a:cubicBezTo>
                    <a:pt x="19121584" y="16037643"/>
                    <a:pt x="17354424" y="16038914"/>
                    <a:pt x="16711821" y="16037643"/>
                  </a:cubicBezTo>
                  <a:cubicBezTo>
                    <a:pt x="16252818" y="16036373"/>
                    <a:pt x="7072772" y="16045264"/>
                    <a:pt x="6613769" y="16043993"/>
                  </a:cubicBezTo>
                  <a:cubicBezTo>
                    <a:pt x="6499019" y="16043993"/>
                    <a:pt x="6361318" y="16045264"/>
                    <a:pt x="6246568" y="16045264"/>
                  </a:cubicBezTo>
                  <a:cubicBezTo>
                    <a:pt x="5971166" y="16045264"/>
                    <a:pt x="5718715" y="16046534"/>
                    <a:pt x="5443314" y="16046534"/>
                  </a:cubicBezTo>
                  <a:cubicBezTo>
                    <a:pt x="4754810" y="16046534"/>
                    <a:pt x="4089256" y="16045264"/>
                    <a:pt x="3400753" y="16043993"/>
                  </a:cubicBezTo>
                  <a:cubicBezTo>
                    <a:pt x="2987651" y="16042723"/>
                    <a:pt x="2574549" y="16041453"/>
                    <a:pt x="2184397" y="16040184"/>
                  </a:cubicBezTo>
                  <a:cubicBezTo>
                    <a:pt x="1449993" y="16038914"/>
                    <a:pt x="715589" y="16037643"/>
                    <a:pt x="48260" y="16037643"/>
                  </a:cubicBezTo>
                  <a:cubicBezTo>
                    <a:pt x="38100" y="16037643"/>
                    <a:pt x="29210" y="16037643"/>
                    <a:pt x="19050" y="16036373"/>
                  </a:cubicBezTo>
                  <a:cubicBezTo>
                    <a:pt x="10160" y="16035103"/>
                    <a:pt x="5080" y="16028753"/>
                    <a:pt x="7620" y="16019864"/>
                  </a:cubicBezTo>
                  <a:cubicBezTo>
                    <a:pt x="16510" y="15987082"/>
                    <a:pt x="12700" y="15668458"/>
                    <a:pt x="11430" y="15337086"/>
                  </a:cubicBezTo>
                  <a:cubicBezTo>
                    <a:pt x="10160" y="14661603"/>
                    <a:pt x="6350" y="13998862"/>
                    <a:pt x="7620" y="13323377"/>
                  </a:cubicBezTo>
                  <a:cubicBezTo>
                    <a:pt x="5080" y="12482208"/>
                    <a:pt x="0" y="2069545"/>
                    <a:pt x="7620" y="1215631"/>
                  </a:cubicBezTo>
                  <a:cubicBezTo>
                    <a:pt x="8890" y="1049946"/>
                    <a:pt x="7620" y="871516"/>
                    <a:pt x="8890" y="705831"/>
                  </a:cubicBezTo>
                  <a:cubicBezTo>
                    <a:pt x="10160" y="438187"/>
                    <a:pt x="12700" y="145052"/>
                    <a:pt x="13970" y="44450"/>
                  </a:cubicBezTo>
                  <a:cubicBezTo>
                    <a:pt x="13970" y="41910"/>
                    <a:pt x="15240" y="39370"/>
                    <a:pt x="16510" y="38100"/>
                  </a:cubicBezTo>
                  <a:cubicBezTo>
                    <a:pt x="38100" y="35560"/>
                    <a:pt x="141837" y="30480"/>
                    <a:pt x="509038" y="29210"/>
                  </a:cubicBezTo>
                  <a:cubicBezTo>
                    <a:pt x="1128692" y="25400"/>
                    <a:pt x="1748345" y="22860"/>
                    <a:pt x="2390948" y="20320"/>
                  </a:cubicBezTo>
                  <a:cubicBezTo>
                    <a:pt x="2827000" y="17780"/>
                    <a:pt x="3263052" y="16510"/>
                    <a:pt x="3676155" y="13970"/>
                  </a:cubicBezTo>
                  <a:cubicBezTo>
                    <a:pt x="4089257" y="11430"/>
                    <a:pt x="4525309" y="8890"/>
                    <a:pt x="4938411" y="8890"/>
                  </a:cubicBezTo>
                  <a:cubicBezTo>
                    <a:pt x="5397413" y="7620"/>
                    <a:pt x="5856416" y="10160"/>
                    <a:pt x="6315418" y="8890"/>
                  </a:cubicBezTo>
                  <a:cubicBezTo>
                    <a:pt x="6889171" y="8890"/>
                    <a:pt x="17285574" y="6350"/>
                    <a:pt x="17859326" y="5080"/>
                  </a:cubicBezTo>
                  <a:cubicBezTo>
                    <a:pt x="18410130" y="3810"/>
                    <a:pt x="18960933" y="2540"/>
                    <a:pt x="19534686" y="2540"/>
                  </a:cubicBezTo>
                  <a:cubicBezTo>
                    <a:pt x="20475641" y="1270"/>
                    <a:pt x="21393645" y="0"/>
                    <a:pt x="22334600" y="0"/>
                  </a:cubicBezTo>
                  <a:cubicBezTo>
                    <a:pt x="22724753" y="0"/>
                    <a:pt x="23137854" y="2540"/>
                    <a:pt x="23528005" y="2540"/>
                  </a:cubicBezTo>
                  <a:cubicBezTo>
                    <a:pt x="24606662" y="3810"/>
                    <a:pt x="25708266" y="5080"/>
                    <a:pt x="26786922" y="7620"/>
                  </a:cubicBezTo>
                  <a:cubicBezTo>
                    <a:pt x="27360677" y="8890"/>
                    <a:pt x="27934428" y="12700"/>
                    <a:pt x="28508182" y="16510"/>
                  </a:cubicBezTo>
                  <a:cubicBezTo>
                    <a:pt x="28645882" y="16510"/>
                    <a:pt x="28783585" y="16510"/>
                    <a:pt x="28898335" y="16510"/>
                  </a:cubicBezTo>
                  <a:cubicBezTo>
                    <a:pt x="28998434" y="17780"/>
                    <a:pt x="29007323" y="20320"/>
                    <a:pt x="29017484" y="21590"/>
                  </a:cubicBezTo>
                  <a:close/>
                  <a:moveTo>
                    <a:pt x="29027642" y="16032564"/>
                  </a:moveTo>
                  <a:cubicBezTo>
                    <a:pt x="29028913" y="16016053"/>
                    <a:pt x="29030184" y="16003353"/>
                    <a:pt x="29030184" y="15990653"/>
                  </a:cubicBezTo>
                  <a:cubicBezTo>
                    <a:pt x="29028913" y="15286107"/>
                    <a:pt x="29027642" y="14610623"/>
                    <a:pt x="29027642" y="13884157"/>
                  </a:cubicBezTo>
                  <a:cubicBezTo>
                    <a:pt x="29027642" y="13552788"/>
                    <a:pt x="29030184" y="13221418"/>
                    <a:pt x="29028913" y="12890047"/>
                  </a:cubicBezTo>
                  <a:cubicBezTo>
                    <a:pt x="29028913" y="12584168"/>
                    <a:pt x="29027642" y="12265543"/>
                    <a:pt x="29026373" y="11959663"/>
                  </a:cubicBezTo>
                  <a:cubicBezTo>
                    <a:pt x="29021292" y="11488098"/>
                    <a:pt x="29009863" y="1725431"/>
                    <a:pt x="29009863" y="1253866"/>
                  </a:cubicBezTo>
                  <a:cubicBezTo>
                    <a:pt x="29007323" y="858772"/>
                    <a:pt x="29004784" y="450932"/>
                    <a:pt x="29002242" y="63500"/>
                  </a:cubicBezTo>
                  <a:cubicBezTo>
                    <a:pt x="29000973" y="44450"/>
                    <a:pt x="28999702" y="43180"/>
                    <a:pt x="28829483" y="41910"/>
                  </a:cubicBezTo>
                  <a:cubicBezTo>
                    <a:pt x="28760631" y="41910"/>
                    <a:pt x="28714733" y="41910"/>
                    <a:pt x="28645882" y="40640"/>
                  </a:cubicBezTo>
                  <a:cubicBezTo>
                    <a:pt x="28072131" y="36830"/>
                    <a:pt x="27475426" y="31750"/>
                    <a:pt x="26901675" y="30480"/>
                  </a:cubicBezTo>
                  <a:cubicBezTo>
                    <a:pt x="25501717" y="26670"/>
                    <a:pt x="24078810" y="25400"/>
                    <a:pt x="22678854" y="22860"/>
                  </a:cubicBezTo>
                  <a:cubicBezTo>
                    <a:pt x="22472302" y="22860"/>
                    <a:pt x="22242801" y="22860"/>
                    <a:pt x="22036250" y="22860"/>
                  </a:cubicBezTo>
                  <a:cubicBezTo>
                    <a:pt x="21691998" y="22860"/>
                    <a:pt x="21347746" y="22860"/>
                    <a:pt x="21026445" y="22860"/>
                  </a:cubicBezTo>
                  <a:cubicBezTo>
                    <a:pt x="20292041" y="22860"/>
                    <a:pt x="19557637" y="22860"/>
                    <a:pt x="18846182" y="24130"/>
                  </a:cubicBezTo>
                  <a:cubicBezTo>
                    <a:pt x="18226529" y="25400"/>
                    <a:pt x="7784225" y="29210"/>
                    <a:pt x="7164573" y="29210"/>
                  </a:cubicBezTo>
                  <a:cubicBezTo>
                    <a:pt x="6154767" y="29210"/>
                    <a:pt x="5144962" y="26670"/>
                    <a:pt x="4135157" y="33020"/>
                  </a:cubicBezTo>
                  <a:cubicBezTo>
                    <a:pt x="3607304" y="36830"/>
                    <a:pt x="3102402" y="36830"/>
                    <a:pt x="2597499" y="38100"/>
                  </a:cubicBezTo>
                  <a:cubicBezTo>
                    <a:pt x="1725394" y="41910"/>
                    <a:pt x="853290" y="45720"/>
                    <a:pt x="49530" y="50800"/>
                  </a:cubicBezTo>
                  <a:cubicBezTo>
                    <a:pt x="36830" y="50800"/>
                    <a:pt x="34290" y="53340"/>
                    <a:pt x="33020" y="106817"/>
                  </a:cubicBezTo>
                  <a:cubicBezTo>
                    <a:pt x="31750" y="336227"/>
                    <a:pt x="31750" y="565637"/>
                    <a:pt x="30480" y="795047"/>
                  </a:cubicBezTo>
                  <a:cubicBezTo>
                    <a:pt x="29210" y="1177397"/>
                    <a:pt x="26670" y="1547002"/>
                    <a:pt x="25400" y="1929351"/>
                  </a:cubicBezTo>
                  <a:cubicBezTo>
                    <a:pt x="20320" y="2337191"/>
                    <a:pt x="26670" y="12303778"/>
                    <a:pt x="29210" y="12711617"/>
                  </a:cubicBezTo>
                  <a:cubicBezTo>
                    <a:pt x="29210" y="13144948"/>
                    <a:pt x="29210" y="13591022"/>
                    <a:pt x="30480" y="14024352"/>
                  </a:cubicBezTo>
                  <a:cubicBezTo>
                    <a:pt x="30480" y="14342977"/>
                    <a:pt x="33020" y="14661603"/>
                    <a:pt x="33020" y="14980227"/>
                  </a:cubicBezTo>
                  <a:cubicBezTo>
                    <a:pt x="33020" y="15324342"/>
                    <a:pt x="33020" y="15668458"/>
                    <a:pt x="31750" y="15990653"/>
                  </a:cubicBezTo>
                  <a:cubicBezTo>
                    <a:pt x="31750" y="15994464"/>
                    <a:pt x="31750" y="15997003"/>
                    <a:pt x="31750" y="16000814"/>
                  </a:cubicBezTo>
                  <a:cubicBezTo>
                    <a:pt x="31750" y="16010973"/>
                    <a:pt x="35560" y="16014784"/>
                    <a:pt x="44450" y="16014784"/>
                  </a:cubicBezTo>
                  <a:cubicBezTo>
                    <a:pt x="187737" y="16014784"/>
                    <a:pt x="509038" y="16016053"/>
                    <a:pt x="807390" y="16016053"/>
                  </a:cubicBezTo>
                  <a:cubicBezTo>
                    <a:pt x="1243442" y="16016053"/>
                    <a:pt x="1702444" y="16013514"/>
                    <a:pt x="2138497" y="16016053"/>
                  </a:cubicBezTo>
                  <a:cubicBezTo>
                    <a:pt x="2849950" y="16019864"/>
                    <a:pt x="3561404" y="16022403"/>
                    <a:pt x="4272858" y="16021134"/>
                  </a:cubicBezTo>
                  <a:cubicBezTo>
                    <a:pt x="4731860" y="16019864"/>
                    <a:pt x="5167912" y="16022403"/>
                    <a:pt x="5626915" y="16022403"/>
                  </a:cubicBezTo>
                  <a:cubicBezTo>
                    <a:pt x="6292468" y="16022403"/>
                    <a:pt x="6958021" y="16021134"/>
                    <a:pt x="7623575" y="16022403"/>
                  </a:cubicBezTo>
                  <a:cubicBezTo>
                    <a:pt x="8610430" y="16023673"/>
                    <a:pt x="19442885" y="16013514"/>
                    <a:pt x="20452691" y="16016053"/>
                  </a:cubicBezTo>
                  <a:cubicBezTo>
                    <a:pt x="20888743" y="16017323"/>
                    <a:pt x="21324794" y="16018593"/>
                    <a:pt x="21737897" y="16018593"/>
                  </a:cubicBezTo>
                  <a:cubicBezTo>
                    <a:pt x="22495251" y="16021134"/>
                    <a:pt x="23229654" y="16017323"/>
                    <a:pt x="23987010" y="16021134"/>
                  </a:cubicBezTo>
                  <a:cubicBezTo>
                    <a:pt x="24606662" y="16023673"/>
                    <a:pt x="25226314" y="16023673"/>
                    <a:pt x="25845969" y="16026214"/>
                  </a:cubicBezTo>
                  <a:cubicBezTo>
                    <a:pt x="26763972" y="16030023"/>
                    <a:pt x="27681978" y="16032564"/>
                    <a:pt x="28599984" y="16033834"/>
                  </a:cubicBezTo>
                  <a:cubicBezTo>
                    <a:pt x="28944236" y="16033834"/>
                    <a:pt x="29007323" y="16032564"/>
                    <a:pt x="29027642" y="16032564"/>
                  </a:cubicBezTo>
                  <a:close/>
                </a:path>
              </a:pathLst>
            </a:custGeom>
            <a:solidFill>
              <a:srgbClr val="FFF6EA"/>
            </a:solidFill>
          </p:spPr>
        </p:sp>
      </p:grpSp>
      <p:sp>
        <p:nvSpPr>
          <p:cNvPr id="7" name="Freeform 7"/>
          <p:cNvSpPr/>
          <p:nvPr/>
        </p:nvSpPr>
        <p:spPr>
          <a:xfrm>
            <a:off x="12420601" y="457505"/>
            <a:ext cx="5539156" cy="9178279"/>
          </a:xfrm>
          <a:custGeom>
            <a:avLst/>
            <a:gdLst/>
            <a:ahLst/>
            <a:cxnLst/>
            <a:rect l="l" t="t" r="r" b="b"/>
            <a:pathLst>
              <a:path w="6313891" h="9178279">
                <a:moveTo>
                  <a:pt x="0" y="0"/>
                </a:moveTo>
                <a:lnTo>
                  <a:pt x="6313891" y="0"/>
                </a:lnTo>
                <a:lnTo>
                  <a:pt x="6313891" y="9178279"/>
                </a:lnTo>
                <a:lnTo>
                  <a:pt x="0" y="9178279"/>
                </a:lnTo>
                <a:lnTo>
                  <a:pt x="0" y="0"/>
                </a:lnTo>
                <a:close/>
              </a:path>
            </a:pathLst>
          </a:custGeom>
          <a:blipFill>
            <a:blip r:embed="rId3"/>
            <a:stretch>
              <a:fillRect/>
            </a:stretch>
          </a:blipFill>
        </p:spPr>
      </p:sp>
      <p:pic>
        <p:nvPicPr>
          <p:cNvPr id="10" name="Picture 9"/>
          <p:cNvPicPr/>
          <p:nvPr/>
        </p:nvPicPr>
        <p:blipFill>
          <a:blip r:embed="rId4">
            <a:extLst>
              <a:ext uri="{28A0092B-C50C-407E-A947-70E740481C1C}">
                <a14:useLocalDpi xmlns:a14="http://schemas.microsoft.com/office/drawing/2010/main" val="0"/>
              </a:ext>
            </a:extLst>
          </a:blip>
          <a:srcRect/>
          <a:stretch>
            <a:fillRect/>
          </a:stretch>
        </p:blipFill>
        <p:spPr bwMode="auto">
          <a:xfrm>
            <a:off x="5226921" y="5266191"/>
            <a:ext cx="8123077" cy="4893501"/>
          </a:xfrm>
          <a:prstGeom prst="rect">
            <a:avLst/>
          </a:prstGeom>
          <a:noFill/>
        </p:spPr>
      </p:pic>
      <p:sp>
        <p:nvSpPr>
          <p:cNvPr id="11" name="Freeform 7"/>
          <p:cNvSpPr/>
          <p:nvPr/>
        </p:nvSpPr>
        <p:spPr>
          <a:xfrm>
            <a:off x="-819232" y="1095816"/>
            <a:ext cx="6153231" cy="9178279"/>
          </a:xfrm>
          <a:custGeom>
            <a:avLst/>
            <a:gdLst/>
            <a:ahLst/>
            <a:cxnLst/>
            <a:rect l="l" t="t" r="r" b="b"/>
            <a:pathLst>
              <a:path w="6313891" h="9178279">
                <a:moveTo>
                  <a:pt x="0" y="0"/>
                </a:moveTo>
                <a:lnTo>
                  <a:pt x="6313891" y="0"/>
                </a:lnTo>
                <a:lnTo>
                  <a:pt x="6313891" y="9178279"/>
                </a:lnTo>
                <a:lnTo>
                  <a:pt x="0" y="9178279"/>
                </a:lnTo>
                <a:lnTo>
                  <a:pt x="0" y="0"/>
                </a:lnTo>
                <a:close/>
              </a:path>
            </a:pathLst>
          </a:custGeom>
          <a:blipFill>
            <a:blip r:embed="rId3"/>
            <a:stretch>
              <a:fillRect/>
            </a:stretch>
          </a:blipFill>
        </p:spPr>
      </p:sp>
      <p:sp>
        <p:nvSpPr>
          <p:cNvPr id="12" name="Rectangle 11"/>
          <p:cNvSpPr/>
          <p:nvPr/>
        </p:nvSpPr>
        <p:spPr>
          <a:xfrm>
            <a:off x="4070731" y="1428276"/>
            <a:ext cx="9144000" cy="2985433"/>
          </a:xfrm>
          <a:prstGeom prst="rect">
            <a:avLst/>
          </a:prstGeom>
        </p:spPr>
        <p:txBody>
          <a:bodyPr>
            <a:prstTxWarp prst="textCanUp">
              <a:avLst/>
            </a:prstTxWarp>
            <a:spAutoFit/>
          </a:bodyPr>
          <a:lstStyle/>
          <a:p>
            <a:pPr algn="ctr">
              <a:spcAft>
                <a:spcPts val="0"/>
              </a:spcAft>
            </a:pPr>
            <a:r>
              <a:rPr lang="vi-VN" sz="8000" b="1">
                <a:solidFill>
                  <a:srgbClr val="FF0000"/>
                </a:solidFill>
                <a:effectLst>
                  <a:glow rad="228600">
                    <a:schemeClr val="accent2">
                      <a:satMod val="175000"/>
                      <a:alpha val="40000"/>
                    </a:schemeClr>
                  </a:glow>
                </a:effectLst>
                <a:latin typeface="Times New Roman" panose="02020603050405020304" pitchFamily="18" charset="0"/>
                <a:ea typeface="Times New Roman" panose="02020603050405020304" pitchFamily="18" charset="0"/>
                <a:cs typeface="Times New Roman" panose="02020603050405020304" pitchFamily="18" charset="0"/>
              </a:rPr>
              <a:t>Người thầy đầu tiên</a:t>
            </a:r>
            <a:r>
              <a:rPr lang="vi-VN" sz="8000" b="1">
                <a:latin typeface="Times New Roman" panose="02020603050405020304" pitchFamily="18" charset="0"/>
                <a:ea typeface="Times New Roman" panose="02020603050405020304" pitchFamily="18" charset="0"/>
                <a:cs typeface="Times New Roman" panose="02020603050405020304" pitchFamily="18" charset="0"/>
              </a:rPr>
              <a:t>         </a:t>
            </a:r>
            <a:endParaRPr lang="en-GB" sz="5400">
              <a:latin typeface="Times New Roman" panose="02020603050405020304" pitchFamily="18" charset="0"/>
              <a:ea typeface="Times New Roman" panose="02020603050405020304" pitchFamily="18" charset="0"/>
            </a:endParaRPr>
          </a:p>
          <a:p>
            <a:pPr algn="ctr">
              <a:spcAft>
                <a:spcPts val="0"/>
              </a:spcAft>
            </a:pPr>
            <a:r>
              <a:rPr lang="vi-VN" sz="5400" i="1">
                <a:latin typeface="Times New Roman" panose="02020603050405020304" pitchFamily="18" charset="0"/>
                <a:ea typeface="Times New Roman" panose="02020603050405020304" pitchFamily="18" charset="0"/>
                <a:cs typeface="Times New Roman" panose="02020603050405020304" pitchFamily="18" charset="0"/>
              </a:rPr>
              <a:t>(Trích)                           </a:t>
            </a:r>
            <a:endParaRPr lang="en-GB" sz="5400">
              <a:latin typeface="Times New Roman" panose="02020603050405020304" pitchFamily="18" charset="0"/>
              <a:ea typeface="Times New Roman" panose="02020603050405020304" pitchFamily="18" charset="0"/>
            </a:endParaRPr>
          </a:p>
          <a:p>
            <a:pPr algn="ctr">
              <a:spcAft>
                <a:spcPts val="0"/>
              </a:spcAft>
            </a:pPr>
            <a:r>
              <a:rPr lang="vi-VN" sz="5400">
                <a:latin typeface="Times New Roman" panose="02020603050405020304" pitchFamily="18" charset="0"/>
                <a:ea typeface="Times New Roman" panose="02020603050405020304" pitchFamily="18" charset="0"/>
                <a:cs typeface="Times New Roman" panose="02020603050405020304" pitchFamily="18" charset="0"/>
              </a:rPr>
              <a:t>                   </a:t>
            </a:r>
            <a:r>
              <a:rPr lang="vi-VN" sz="5400" smtClean="0">
                <a:latin typeface="Times New Roman" panose="02020603050405020304" pitchFamily="18" charset="0"/>
                <a:ea typeface="Times New Roman" panose="02020603050405020304" pitchFamily="18" charset="0"/>
                <a:cs typeface="Times New Roman" panose="02020603050405020304" pitchFamily="18" charset="0"/>
              </a:rPr>
              <a:t> </a:t>
            </a:r>
            <a:r>
              <a:rPr lang="fr-FR" sz="5400">
                <a:latin typeface="Times New Roman" panose="02020603050405020304" pitchFamily="18" charset="0"/>
                <a:ea typeface="Times New Roman" panose="02020603050405020304" pitchFamily="18" charset="0"/>
                <a:cs typeface="Times New Roman" panose="02020603050405020304" pitchFamily="18" charset="0"/>
              </a:rPr>
              <a:t>- Ai-ma-tốp -</a:t>
            </a:r>
            <a:endParaRPr lang="en-GB" sz="5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5763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208283" flipH="1">
            <a:off x="-1434439" y="5547168"/>
            <a:ext cx="8885999" cy="5383434"/>
          </a:xfrm>
          <a:custGeom>
            <a:avLst/>
            <a:gdLst/>
            <a:ahLst/>
            <a:cxnLst/>
            <a:rect l="l" t="t" r="r" b="b"/>
            <a:pathLst>
              <a:path w="8885999" h="5383434">
                <a:moveTo>
                  <a:pt x="8885999" y="0"/>
                </a:moveTo>
                <a:lnTo>
                  <a:pt x="0" y="0"/>
                </a:lnTo>
                <a:lnTo>
                  <a:pt x="0" y="5383434"/>
                </a:lnTo>
                <a:lnTo>
                  <a:pt x="8885999" y="5383434"/>
                </a:lnTo>
                <a:lnTo>
                  <a:pt x="8885999"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236753">
            <a:off x="5097468" y="6793681"/>
            <a:ext cx="7448640" cy="4512634"/>
          </a:xfrm>
          <a:custGeom>
            <a:avLst/>
            <a:gdLst/>
            <a:ahLst/>
            <a:cxnLst/>
            <a:rect l="l" t="t" r="r" b="b"/>
            <a:pathLst>
              <a:path w="7448640" h="4512634">
                <a:moveTo>
                  <a:pt x="0" y="0"/>
                </a:moveTo>
                <a:lnTo>
                  <a:pt x="7448640" y="0"/>
                </a:lnTo>
                <a:lnTo>
                  <a:pt x="7448640" y="4512635"/>
                </a:lnTo>
                <a:lnTo>
                  <a:pt x="0" y="4512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1059074">
            <a:off x="10873518" y="4904026"/>
            <a:ext cx="9073131" cy="5496805"/>
          </a:xfrm>
          <a:custGeom>
            <a:avLst/>
            <a:gdLst/>
            <a:ahLst/>
            <a:cxnLst/>
            <a:rect l="l" t="t" r="r" b="b"/>
            <a:pathLst>
              <a:path w="9073131" h="5496805">
                <a:moveTo>
                  <a:pt x="0" y="0"/>
                </a:moveTo>
                <a:lnTo>
                  <a:pt x="9073131" y="0"/>
                </a:lnTo>
                <a:lnTo>
                  <a:pt x="9073131" y="5496805"/>
                </a:lnTo>
                <a:lnTo>
                  <a:pt x="0" y="549680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7051371" y="7115852"/>
            <a:ext cx="3540835" cy="3631626"/>
          </a:xfrm>
          <a:custGeom>
            <a:avLst/>
            <a:gdLst/>
            <a:ahLst/>
            <a:cxnLst/>
            <a:rect l="l" t="t" r="r" b="b"/>
            <a:pathLst>
              <a:path w="3540835" h="3631626">
                <a:moveTo>
                  <a:pt x="0" y="0"/>
                </a:moveTo>
                <a:lnTo>
                  <a:pt x="3540835" y="0"/>
                </a:lnTo>
                <a:lnTo>
                  <a:pt x="3540835" y="3631626"/>
                </a:lnTo>
                <a:lnTo>
                  <a:pt x="0" y="363162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flipH="1">
            <a:off x="0" y="6219249"/>
            <a:ext cx="18288000" cy="5783580"/>
          </a:xfrm>
          <a:custGeom>
            <a:avLst/>
            <a:gdLst/>
            <a:ahLst/>
            <a:cxnLst/>
            <a:rect l="l" t="t" r="r" b="b"/>
            <a:pathLst>
              <a:path w="18288000" h="5783580">
                <a:moveTo>
                  <a:pt x="18288000" y="0"/>
                </a:moveTo>
                <a:lnTo>
                  <a:pt x="0" y="0"/>
                </a:lnTo>
                <a:lnTo>
                  <a:pt x="0" y="5783580"/>
                </a:lnTo>
                <a:lnTo>
                  <a:pt x="18288000" y="5783580"/>
                </a:lnTo>
                <a:lnTo>
                  <a:pt x="18288000" y="0"/>
                </a:lnTo>
                <a:close/>
              </a:path>
            </a:pathLst>
          </a:custGeom>
          <a:blipFill>
            <a:blip r:embed="rId6"/>
            <a:stretch>
              <a:fillRect/>
            </a:stretch>
          </a:blipFill>
        </p:spPr>
      </p:sp>
      <p:sp>
        <p:nvSpPr>
          <p:cNvPr id="7" name="Freeform 7"/>
          <p:cNvSpPr/>
          <p:nvPr/>
        </p:nvSpPr>
        <p:spPr>
          <a:xfrm>
            <a:off x="17163751" y="4429082"/>
            <a:ext cx="1388920" cy="2542646"/>
          </a:xfrm>
          <a:custGeom>
            <a:avLst/>
            <a:gdLst/>
            <a:ahLst/>
            <a:cxnLst/>
            <a:rect l="l" t="t" r="r" b="b"/>
            <a:pathLst>
              <a:path w="1388920" h="2542646">
                <a:moveTo>
                  <a:pt x="0" y="0"/>
                </a:moveTo>
                <a:lnTo>
                  <a:pt x="1388921" y="0"/>
                </a:lnTo>
                <a:lnTo>
                  <a:pt x="1388921" y="2542646"/>
                </a:lnTo>
                <a:lnTo>
                  <a:pt x="0" y="25426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17163751" y="673924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a:off x="870576" y="5338785"/>
            <a:ext cx="1779403" cy="2796205"/>
          </a:xfrm>
          <a:custGeom>
            <a:avLst/>
            <a:gdLst/>
            <a:ahLst/>
            <a:cxnLst/>
            <a:rect l="l" t="t" r="r" b="b"/>
            <a:pathLst>
              <a:path w="1779403" h="2796205">
                <a:moveTo>
                  <a:pt x="0" y="0"/>
                </a:moveTo>
                <a:lnTo>
                  <a:pt x="1779403" y="0"/>
                </a:lnTo>
                <a:lnTo>
                  <a:pt x="1779403" y="2796205"/>
                </a:lnTo>
                <a:lnTo>
                  <a:pt x="0" y="279620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3" name="Freeform 13"/>
          <p:cNvSpPr/>
          <p:nvPr/>
        </p:nvSpPr>
        <p:spPr>
          <a:xfrm>
            <a:off x="7527750" y="599848"/>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4" name="Freeform 14"/>
          <p:cNvSpPr/>
          <p:nvPr/>
        </p:nvSpPr>
        <p:spPr>
          <a:xfrm>
            <a:off x="14150870" y="2783960"/>
            <a:ext cx="2389863" cy="1451842"/>
          </a:xfrm>
          <a:custGeom>
            <a:avLst/>
            <a:gdLst/>
            <a:ahLst/>
            <a:cxnLst/>
            <a:rect l="l" t="t" r="r" b="b"/>
            <a:pathLst>
              <a:path w="2389863" h="1451842">
                <a:moveTo>
                  <a:pt x="0" y="0"/>
                </a:moveTo>
                <a:lnTo>
                  <a:pt x="2389863" y="0"/>
                </a:lnTo>
                <a:lnTo>
                  <a:pt x="2389863" y="1451841"/>
                </a:lnTo>
                <a:lnTo>
                  <a:pt x="0" y="1451841"/>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5" name="Freeform 15"/>
          <p:cNvSpPr/>
          <p:nvPr/>
        </p:nvSpPr>
        <p:spPr>
          <a:xfrm>
            <a:off x="-1732884" y="8117405"/>
            <a:ext cx="4741445" cy="2777696"/>
          </a:xfrm>
          <a:custGeom>
            <a:avLst/>
            <a:gdLst/>
            <a:ahLst/>
            <a:cxnLst/>
            <a:rect l="l" t="t" r="r" b="b"/>
            <a:pathLst>
              <a:path w="4741445" h="2777696">
                <a:moveTo>
                  <a:pt x="0" y="0"/>
                </a:moveTo>
                <a:lnTo>
                  <a:pt x="4741444" y="0"/>
                </a:lnTo>
                <a:lnTo>
                  <a:pt x="4741444" y="2777696"/>
                </a:lnTo>
                <a:lnTo>
                  <a:pt x="0" y="2777696"/>
                </a:lnTo>
                <a:lnTo>
                  <a:pt x="0" y="0"/>
                </a:lnTo>
                <a:close/>
              </a:path>
            </a:pathLst>
          </a:custGeom>
          <a:blipFill>
            <a:blip r:embed="rId17"/>
            <a:stretch>
              <a:fillRect/>
            </a:stretch>
          </a:blipFill>
        </p:spPr>
      </p:sp>
      <p:sp>
        <p:nvSpPr>
          <p:cNvPr id="16" name="Freeform 16"/>
          <p:cNvSpPr/>
          <p:nvPr/>
        </p:nvSpPr>
        <p:spPr>
          <a:xfrm rot="1922528">
            <a:off x="-223705" y="8624946"/>
            <a:ext cx="2635322" cy="2514536"/>
          </a:xfrm>
          <a:custGeom>
            <a:avLst/>
            <a:gdLst/>
            <a:ahLst/>
            <a:cxnLst/>
            <a:rect l="l" t="t" r="r" b="b"/>
            <a:pathLst>
              <a:path w="2635322" h="2514536">
                <a:moveTo>
                  <a:pt x="0" y="0"/>
                </a:moveTo>
                <a:lnTo>
                  <a:pt x="2635322" y="0"/>
                </a:lnTo>
                <a:lnTo>
                  <a:pt x="2635322" y="2514536"/>
                </a:lnTo>
                <a:lnTo>
                  <a:pt x="0" y="2514536"/>
                </a:lnTo>
                <a:lnTo>
                  <a:pt x="0" y="0"/>
                </a:lnTo>
                <a:close/>
              </a:path>
            </a:pathLst>
          </a:custGeom>
          <a:blipFill>
            <a:blip r:embed="rId18"/>
            <a:stretch>
              <a:fillRect/>
            </a:stretch>
          </a:blipFill>
        </p:spPr>
      </p:sp>
      <p:sp>
        <p:nvSpPr>
          <p:cNvPr id="17" name="Freeform 17"/>
          <p:cNvSpPr/>
          <p:nvPr/>
        </p:nvSpPr>
        <p:spPr>
          <a:xfrm>
            <a:off x="16162559" y="5098372"/>
            <a:ext cx="1400198" cy="2679805"/>
          </a:xfrm>
          <a:custGeom>
            <a:avLst/>
            <a:gdLst/>
            <a:ahLst/>
            <a:cxnLst/>
            <a:rect l="l" t="t" r="r" b="b"/>
            <a:pathLst>
              <a:path w="1400198" h="2679805">
                <a:moveTo>
                  <a:pt x="0" y="0"/>
                </a:moveTo>
                <a:lnTo>
                  <a:pt x="1400198" y="0"/>
                </a:lnTo>
                <a:lnTo>
                  <a:pt x="1400198" y="2679805"/>
                </a:lnTo>
                <a:lnTo>
                  <a:pt x="0" y="2679805"/>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18" name="Freeform 18"/>
          <p:cNvSpPr/>
          <p:nvPr/>
        </p:nvSpPr>
        <p:spPr>
          <a:xfrm>
            <a:off x="16137432" y="7604738"/>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9" name="Freeform 19"/>
          <p:cNvSpPr/>
          <p:nvPr/>
        </p:nvSpPr>
        <p:spPr>
          <a:xfrm>
            <a:off x="14329418" y="6219249"/>
            <a:ext cx="2211315" cy="2575039"/>
          </a:xfrm>
          <a:custGeom>
            <a:avLst/>
            <a:gdLst/>
            <a:ahLst/>
            <a:cxnLst/>
            <a:rect l="l" t="t" r="r" b="b"/>
            <a:pathLst>
              <a:path w="2211315" h="2575039">
                <a:moveTo>
                  <a:pt x="0" y="0"/>
                </a:moveTo>
                <a:lnTo>
                  <a:pt x="2211315" y="0"/>
                </a:lnTo>
                <a:lnTo>
                  <a:pt x="2211315" y="2575039"/>
                </a:lnTo>
                <a:lnTo>
                  <a:pt x="0" y="2575039"/>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20" name="Freeform 20"/>
          <p:cNvSpPr/>
          <p:nvPr/>
        </p:nvSpPr>
        <p:spPr>
          <a:xfrm>
            <a:off x="2383319" y="5920939"/>
            <a:ext cx="1819341" cy="2857603"/>
          </a:xfrm>
          <a:custGeom>
            <a:avLst/>
            <a:gdLst/>
            <a:ahLst/>
            <a:cxnLst/>
            <a:rect l="l" t="t" r="r" b="b"/>
            <a:pathLst>
              <a:path w="1819341" h="2857603">
                <a:moveTo>
                  <a:pt x="0" y="0"/>
                </a:moveTo>
                <a:lnTo>
                  <a:pt x="1819341" y="0"/>
                </a:lnTo>
                <a:lnTo>
                  <a:pt x="1819341" y="2857603"/>
                </a:lnTo>
                <a:lnTo>
                  <a:pt x="0" y="2857603"/>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21" name="Freeform 21"/>
          <p:cNvSpPr/>
          <p:nvPr/>
        </p:nvSpPr>
        <p:spPr>
          <a:xfrm>
            <a:off x="-2068" y="5021972"/>
            <a:ext cx="1096023" cy="2630456"/>
          </a:xfrm>
          <a:custGeom>
            <a:avLst/>
            <a:gdLst/>
            <a:ahLst/>
            <a:cxnLst/>
            <a:rect l="l" t="t" r="r" b="b"/>
            <a:pathLst>
              <a:path w="1096023" h="2630456">
                <a:moveTo>
                  <a:pt x="0" y="0"/>
                </a:moveTo>
                <a:lnTo>
                  <a:pt x="1096024" y="0"/>
                </a:lnTo>
                <a:lnTo>
                  <a:pt x="1096024" y="2630456"/>
                </a:lnTo>
                <a:lnTo>
                  <a:pt x="0" y="2630456"/>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sp>
        <p:nvSpPr>
          <p:cNvPr id="22" name="Freeform 22"/>
          <p:cNvSpPr/>
          <p:nvPr/>
        </p:nvSpPr>
        <p:spPr>
          <a:xfrm>
            <a:off x="2383319" y="8520359"/>
            <a:ext cx="1831731" cy="283918"/>
          </a:xfrm>
          <a:custGeom>
            <a:avLst/>
            <a:gdLst/>
            <a:ahLst/>
            <a:cxnLst/>
            <a:rect l="l" t="t" r="r" b="b"/>
            <a:pathLst>
              <a:path w="1831731" h="283918">
                <a:moveTo>
                  <a:pt x="0" y="0"/>
                </a:moveTo>
                <a:lnTo>
                  <a:pt x="1831731" y="0"/>
                </a:lnTo>
                <a:lnTo>
                  <a:pt x="1831731" y="283918"/>
                </a:lnTo>
                <a:lnTo>
                  <a:pt x="0" y="28391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3" name="Freeform 23"/>
          <p:cNvSpPr/>
          <p:nvPr/>
        </p:nvSpPr>
        <p:spPr>
          <a:xfrm>
            <a:off x="1093956" y="7970786"/>
            <a:ext cx="1636347" cy="253634"/>
          </a:xfrm>
          <a:custGeom>
            <a:avLst/>
            <a:gdLst/>
            <a:ahLst/>
            <a:cxnLst/>
            <a:rect l="l" t="t" r="r" b="b"/>
            <a:pathLst>
              <a:path w="1636347" h="253634">
                <a:moveTo>
                  <a:pt x="0" y="0"/>
                </a:moveTo>
                <a:lnTo>
                  <a:pt x="1636346" y="0"/>
                </a:lnTo>
                <a:lnTo>
                  <a:pt x="1636346" y="253634"/>
                </a:lnTo>
                <a:lnTo>
                  <a:pt x="0" y="25363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4" name="Freeform 24"/>
          <p:cNvSpPr/>
          <p:nvPr/>
        </p:nvSpPr>
        <p:spPr>
          <a:xfrm>
            <a:off x="63188" y="7492659"/>
            <a:ext cx="1030768" cy="159769"/>
          </a:xfrm>
          <a:custGeom>
            <a:avLst/>
            <a:gdLst/>
            <a:ahLst/>
            <a:cxnLst/>
            <a:rect l="l" t="t" r="r" b="b"/>
            <a:pathLst>
              <a:path w="1030768" h="159769">
                <a:moveTo>
                  <a:pt x="0" y="0"/>
                </a:moveTo>
                <a:lnTo>
                  <a:pt x="1030768" y="0"/>
                </a:lnTo>
                <a:lnTo>
                  <a:pt x="1030768" y="159769"/>
                </a:lnTo>
                <a:lnTo>
                  <a:pt x="0" y="15976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5" name="Freeform 25"/>
          <p:cNvSpPr/>
          <p:nvPr/>
        </p:nvSpPr>
        <p:spPr>
          <a:xfrm>
            <a:off x="14635647" y="856180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6" name="Freeform 26"/>
          <p:cNvSpPr/>
          <p:nvPr/>
        </p:nvSpPr>
        <p:spPr>
          <a:xfrm>
            <a:off x="14329418" y="8520359"/>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7"/>
            <a:stretch>
              <a:fillRect/>
            </a:stretch>
          </a:blipFill>
        </p:spPr>
      </p:sp>
      <p:sp>
        <p:nvSpPr>
          <p:cNvPr id="27" name="Freeform 27"/>
          <p:cNvSpPr/>
          <p:nvPr/>
        </p:nvSpPr>
        <p:spPr>
          <a:xfrm>
            <a:off x="15098604" y="8615006"/>
            <a:ext cx="3189396" cy="2456585"/>
          </a:xfrm>
          <a:custGeom>
            <a:avLst/>
            <a:gdLst/>
            <a:ahLst/>
            <a:cxnLst/>
            <a:rect l="l" t="t" r="r" b="b"/>
            <a:pathLst>
              <a:path w="3189396" h="2456585">
                <a:moveTo>
                  <a:pt x="0" y="0"/>
                </a:moveTo>
                <a:lnTo>
                  <a:pt x="3189396" y="0"/>
                </a:lnTo>
                <a:lnTo>
                  <a:pt x="3189396" y="2456585"/>
                </a:lnTo>
                <a:lnTo>
                  <a:pt x="0" y="2456585"/>
                </a:lnTo>
                <a:lnTo>
                  <a:pt x="0" y="0"/>
                </a:lnTo>
                <a:close/>
              </a:path>
            </a:pathLst>
          </a:custGeom>
          <a:blipFill>
            <a:blip r:embed="rId27"/>
            <a:stretch>
              <a:fillRect r="-59496"/>
            </a:stretch>
          </a:blipFill>
        </p:spPr>
      </p:sp>
      <p:sp>
        <p:nvSpPr>
          <p:cNvPr id="29" name="Freeform 29"/>
          <p:cNvSpPr/>
          <p:nvPr/>
        </p:nvSpPr>
        <p:spPr>
          <a:xfrm>
            <a:off x="1760277" y="3818110"/>
            <a:ext cx="2056612" cy="1169698"/>
          </a:xfrm>
          <a:custGeom>
            <a:avLst/>
            <a:gdLst/>
            <a:ahLst/>
            <a:cxnLst/>
            <a:rect l="l" t="t" r="r" b="b"/>
            <a:pathLst>
              <a:path w="2056612" h="1169698">
                <a:moveTo>
                  <a:pt x="0" y="0"/>
                </a:moveTo>
                <a:lnTo>
                  <a:pt x="2056612" y="0"/>
                </a:lnTo>
                <a:lnTo>
                  <a:pt x="2056612" y="1169698"/>
                </a:lnTo>
                <a:lnTo>
                  <a:pt x="0" y="116969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pic>
        <p:nvPicPr>
          <p:cNvPr id="30" name="Picture 29"/>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64175" y="845552"/>
            <a:ext cx="3930113" cy="668972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1" name="Picture 30"/>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rot="899165">
            <a:off x="3817272" y="4525578"/>
            <a:ext cx="3571875" cy="56483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2" name="Picture 31"/>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631519" y="439718"/>
            <a:ext cx="4077647" cy="56303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3" name="Picture 32"/>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rot="874532">
            <a:off x="10047345" y="4667235"/>
            <a:ext cx="4007257" cy="551536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4" name="Picture 33"/>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rot="1166183">
            <a:off x="13644634" y="694922"/>
            <a:ext cx="3847352" cy="57766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25877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80">
                                          <p:stCondLst>
                                            <p:cond delay="0"/>
                                          </p:stCondLst>
                                        </p:cTn>
                                        <p:tgtEl>
                                          <p:spTgt spid="30"/>
                                        </p:tgtEl>
                                      </p:cBhvr>
                                    </p:animEffect>
                                    <p:anim calcmode="lin" valueType="num">
                                      <p:cBhvr>
                                        <p:cTn id="8"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3" dur="26">
                                          <p:stCondLst>
                                            <p:cond delay="650"/>
                                          </p:stCondLst>
                                        </p:cTn>
                                        <p:tgtEl>
                                          <p:spTgt spid="30"/>
                                        </p:tgtEl>
                                      </p:cBhvr>
                                      <p:to x="100000" y="60000"/>
                                    </p:animScale>
                                    <p:animScale>
                                      <p:cBhvr>
                                        <p:cTn id="14" dur="166" decel="50000">
                                          <p:stCondLst>
                                            <p:cond delay="676"/>
                                          </p:stCondLst>
                                        </p:cTn>
                                        <p:tgtEl>
                                          <p:spTgt spid="30"/>
                                        </p:tgtEl>
                                      </p:cBhvr>
                                      <p:to x="100000" y="100000"/>
                                    </p:animScale>
                                    <p:animScale>
                                      <p:cBhvr>
                                        <p:cTn id="15" dur="26">
                                          <p:stCondLst>
                                            <p:cond delay="1312"/>
                                          </p:stCondLst>
                                        </p:cTn>
                                        <p:tgtEl>
                                          <p:spTgt spid="30"/>
                                        </p:tgtEl>
                                      </p:cBhvr>
                                      <p:to x="100000" y="80000"/>
                                    </p:animScale>
                                    <p:animScale>
                                      <p:cBhvr>
                                        <p:cTn id="16" dur="166" decel="50000">
                                          <p:stCondLst>
                                            <p:cond delay="1338"/>
                                          </p:stCondLst>
                                        </p:cTn>
                                        <p:tgtEl>
                                          <p:spTgt spid="30"/>
                                        </p:tgtEl>
                                      </p:cBhvr>
                                      <p:to x="100000" y="100000"/>
                                    </p:animScale>
                                    <p:animScale>
                                      <p:cBhvr>
                                        <p:cTn id="17" dur="26">
                                          <p:stCondLst>
                                            <p:cond delay="1642"/>
                                          </p:stCondLst>
                                        </p:cTn>
                                        <p:tgtEl>
                                          <p:spTgt spid="30"/>
                                        </p:tgtEl>
                                      </p:cBhvr>
                                      <p:to x="100000" y="90000"/>
                                    </p:animScale>
                                    <p:animScale>
                                      <p:cBhvr>
                                        <p:cTn id="18" dur="166" decel="50000">
                                          <p:stCondLst>
                                            <p:cond delay="1668"/>
                                          </p:stCondLst>
                                        </p:cTn>
                                        <p:tgtEl>
                                          <p:spTgt spid="30"/>
                                        </p:tgtEl>
                                      </p:cBhvr>
                                      <p:to x="100000" y="100000"/>
                                    </p:animScale>
                                    <p:animScale>
                                      <p:cBhvr>
                                        <p:cTn id="19" dur="26">
                                          <p:stCondLst>
                                            <p:cond delay="1808"/>
                                          </p:stCondLst>
                                        </p:cTn>
                                        <p:tgtEl>
                                          <p:spTgt spid="30"/>
                                        </p:tgtEl>
                                      </p:cBhvr>
                                      <p:to x="100000" y="95000"/>
                                    </p:animScale>
                                    <p:animScale>
                                      <p:cBhvr>
                                        <p:cTn id="20" dur="166" decel="50000">
                                          <p:stCondLst>
                                            <p:cond delay="1834"/>
                                          </p:stCondLst>
                                        </p:cTn>
                                        <p:tgtEl>
                                          <p:spTgt spid="3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580">
                                          <p:stCondLst>
                                            <p:cond delay="0"/>
                                          </p:stCondLst>
                                        </p:cTn>
                                        <p:tgtEl>
                                          <p:spTgt spid="31"/>
                                        </p:tgtEl>
                                      </p:cBhvr>
                                    </p:animEffect>
                                    <p:anim calcmode="lin" valueType="num">
                                      <p:cBhvr>
                                        <p:cTn id="26"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1" dur="26">
                                          <p:stCondLst>
                                            <p:cond delay="650"/>
                                          </p:stCondLst>
                                        </p:cTn>
                                        <p:tgtEl>
                                          <p:spTgt spid="31"/>
                                        </p:tgtEl>
                                      </p:cBhvr>
                                      <p:to x="100000" y="60000"/>
                                    </p:animScale>
                                    <p:animScale>
                                      <p:cBhvr>
                                        <p:cTn id="32" dur="166" decel="50000">
                                          <p:stCondLst>
                                            <p:cond delay="676"/>
                                          </p:stCondLst>
                                        </p:cTn>
                                        <p:tgtEl>
                                          <p:spTgt spid="31"/>
                                        </p:tgtEl>
                                      </p:cBhvr>
                                      <p:to x="100000" y="100000"/>
                                    </p:animScale>
                                    <p:animScale>
                                      <p:cBhvr>
                                        <p:cTn id="33" dur="26">
                                          <p:stCondLst>
                                            <p:cond delay="1312"/>
                                          </p:stCondLst>
                                        </p:cTn>
                                        <p:tgtEl>
                                          <p:spTgt spid="31"/>
                                        </p:tgtEl>
                                      </p:cBhvr>
                                      <p:to x="100000" y="80000"/>
                                    </p:animScale>
                                    <p:animScale>
                                      <p:cBhvr>
                                        <p:cTn id="34" dur="166" decel="50000">
                                          <p:stCondLst>
                                            <p:cond delay="1338"/>
                                          </p:stCondLst>
                                        </p:cTn>
                                        <p:tgtEl>
                                          <p:spTgt spid="31"/>
                                        </p:tgtEl>
                                      </p:cBhvr>
                                      <p:to x="100000" y="100000"/>
                                    </p:animScale>
                                    <p:animScale>
                                      <p:cBhvr>
                                        <p:cTn id="35" dur="26">
                                          <p:stCondLst>
                                            <p:cond delay="1642"/>
                                          </p:stCondLst>
                                        </p:cTn>
                                        <p:tgtEl>
                                          <p:spTgt spid="31"/>
                                        </p:tgtEl>
                                      </p:cBhvr>
                                      <p:to x="100000" y="90000"/>
                                    </p:animScale>
                                    <p:animScale>
                                      <p:cBhvr>
                                        <p:cTn id="36" dur="166" decel="50000">
                                          <p:stCondLst>
                                            <p:cond delay="1668"/>
                                          </p:stCondLst>
                                        </p:cTn>
                                        <p:tgtEl>
                                          <p:spTgt spid="31"/>
                                        </p:tgtEl>
                                      </p:cBhvr>
                                      <p:to x="100000" y="100000"/>
                                    </p:animScale>
                                    <p:animScale>
                                      <p:cBhvr>
                                        <p:cTn id="37" dur="26">
                                          <p:stCondLst>
                                            <p:cond delay="1808"/>
                                          </p:stCondLst>
                                        </p:cTn>
                                        <p:tgtEl>
                                          <p:spTgt spid="31"/>
                                        </p:tgtEl>
                                      </p:cBhvr>
                                      <p:to x="100000" y="95000"/>
                                    </p:animScale>
                                    <p:animScale>
                                      <p:cBhvr>
                                        <p:cTn id="38" dur="166" decel="50000">
                                          <p:stCondLst>
                                            <p:cond delay="1834"/>
                                          </p:stCondLst>
                                        </p:cTn>
                                        <p:tgtEl>
                                          <p:spTgt spid="3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80">
                                          <p:stCondLst>
                                            <p:cond delay="0"/>
                                          </p:stCondLst>
                                        </p:cTn>
                                        <p:tgtEl>
                                          <p:spTgt spid="32"/>
                                        </p:tgtEl>
                                      </p:cBhvr>
                                    </p:animEffect>
                                    <p:anim calcmode="lin" valueType="num">
                                      <p:cBhvr>
                                        <p:cTn id="4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49" dur="26">
                                          <p:stCondLst>
                                            <p:cond delay="650"/>
                                          </p:stCondLst>
                                        </p:cTn>
                                        <p:tgtEl>
                                          <p:spTgt spid="32"/>
                                        </p:tgtEl>
                                      </p:cBhvr>
                                      <p:to x="100000" y="60000"/>
                                    </p:animScale>
                                    <p:animScale>
                                      <p:cBhvr>
                                        <p:cTn id="50" dur="166" decel="50000">
                                          <p:stCondLst>
                                            <p:cond delay="676"/>
                                          </p:stCondLst>
                                        </p:cTn>
                                        <p:tgtEl>
                                          <p:spTgt spid="32"/>
                                        </p:tgtEl>
                                      </p:cBhvr>
                                      <p:to x="100000" y="100000"/>
                                    </p:animScale>
                                    <p:animScale>
                                      <p:cBhvr>
                                        <p:cTn id="51" dur="26">
                                          <p:stCondLst>
                                            <p:cond delay="1312"/>
                                          </p:stCondLst>
                                        </p:cTn>
                                        <p:tgtEl>
                                          <p:spTgt spid="32"/>
                                        </p:tgtEl>
                                      </p:cBhvr>
                                      <p:to x="100000" y="80000"/>
                                    </p:animScale>
                                    <p:animScale>
                                      <p:cBhvr>
                                        <p:cTn id="52" dur="166" decel="50000">
                                          <p:stCondLst>
                                            <p:cond delay="1338"/>
                                          </p:stCondLst>
                                        </p:cTn>
                                        <p:tgtEl>
                                          <p:spTgt spid="32"/>
                                        </p:tgtEl>
                                      </p:cBhvr>
                                      <p:to x="100000" y="100000"/>
                                    </p:animScale>
                                    <p:animScale>
                                      <p:cBhvr>
                                        <p:cTn id="53" dur="26">
                                          <p:stCondLst>
                                            <p:cond delay="1642"/>
                                          </p:stCondLst>
                                        </p:cTn>
                                        <p:tgtEl>
                                          <p:spTgt spid="32"/>
                                        </p:tgtEl>
                                      </p:cBhvr>
                                      <p:to x="100000" y="90000"/>
                                    </p:animScale>
                                    <p:animScale>
                                      <p:cBhvr>
                                        <p:cTn id="54" dur="166" decel="50000">
                                          <p:stCondLst>
                                            <p:cond delay="1668"/>
                                          </p:stCondLst>
                                        </p:cTn>
                                        <p:tgtEl>
                                          <p:spTgt spid="32"/>
                                        </p:tgtEl>
                                      </p:cBhvr>
                                      <p:to x="100000" y="100000"/>
                                    </p:animScale>
                                    <p:animScale>
                                      <p:cBhvr>
                                        <p:cTn id="55" dur="26">
                                          <p:stCondLst>
                                            <p:cond delay="1808"/>
                                          </p:stCondLst>
                                        </p:cTn>
                                        <p:tgtEl>
                                          <p:spTgt spid="32"/>
                                        </p:tgtEl>
                                      </p:cBhvr>
                                      <p:to x="100000" y="95000"/>
                                    </p:animScale>
                                    <p:animScale>
                                      <p:cBhvr>
                                        <p:cTn id="56" dur="166" decel="50000">
                                          <p:stCondLst>
                                            <p:cond delay="1834"/>
                                          </p:stCondLst>
                                        </p:cTn>
                                        <p:tgtEl>
                                          <p:spTgt spid="32"/>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wipe(down)">
                                      <p:cBhvr>
                                        <p:cTn id="61" dur="580">
                                          <p:stCondLst>
                                            <p:cond delay="0"/>
                                          </p:stCondLst>
                                        </p:cTn>
                                        <p:tgtEl>
                                          <p:spTgt spid="33"/>
                                        </p:tgtEl>
                                      </p:cBhvr>
                                    </p:animEffect>
                                    <p:anim calcmode="lin" valueType="num">
                                      <p:cBhvr>
                                        <p:cTn id="62"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7" dur="26">
                                          <p:stCondLst>
                                            <p:cond delay="650"/>
                                          </p:stCondLst>
                                        </p:cTn>
                                        <p:tgtEl>
                                          <p:spTgt spid="33"/>
                                        </p:tgtEl>
                                      </p:cBhvr>
                                      <p:to x="100000" y="60000"/>
                                    </p:animScale>
                                    <p:animScale>
                                      <p:cBhvr>
                                        <p:cTn id="68" dur="166" decel="50000">
                                          <p:stCondLst>
                                            <p:cond delay="676"/>
                                          </p:stCondLst>
                                        </p:cTn>
                                        <p:tgtEl>
                                          <p:spTgt spid="33"/>
                                        </p:tgtEl>
                                      </p:cBhvr>
                                      <p:to x="100000" y="100000"/>
                                    </p:animScale>
                                    <p:animScale>
                                      <p:cBhvr>
                                        <p:cTn id="69" dur="26">
                                          <p:stCondLst>
                                            <p:cond delay="1312"/>
                                          </p:stCondLst>
                                        </p:cTn>
                                        <p:tgtEl>
                                          <p:spTgt spid="33"/>
                                        </p:tgtEl>
                                      </p:cBhvr>
                                      <p:to x="100000" y="80000"/>
                                    </p:animScale>
                                    <p:animScale>
                                      <p:cBhvr>
                                        <p:cTn id="70" dur="166" decel="50000">
                                          <p:stCondLst>
                                            <p:cond delay="1338"/>
                                          </p:stCondLst>
                                        </p:cTn>
                                        <p:tgtEl>
                                          <p:spTgt spid="33"/>
                                        </p:tgtEl>
                                      </p:cBhvr>
                                      <p:to x="100000" y="100000"/>
                                    </p:animScale>
                                    <p:animScale>
                                      <p:cBhvr>
                                        <p:cTn id="71" dur="26">
                                          <p:stCondLst>
                                            <p:cond delay="1642"/>
                                          </p:stCondLst>
                                        </p:cTn>
                                        <p:tgtEl>
                                          <p:spTgt spid="33"/>
                                        </p:tgtEl>
                                      </p:cBhvr>
                                      <p:to x="100000" y="90000"/>
                                    </p:animScale>
                                    <p:animScale>
                                      <p:cBhvr>
                                        <p:cTn id="72" dur="166" decel="50000">
                                          <p:stCondLst>
                                            <p:cond delay="1668"/>
                                          </p:stCondLst>
                                        </p:cTn>
                                        <p:tgtEl>
                                          <p:spTgt spid="33"/>
                                        </p:tgtEl>
                                      </p:cBhvr>
                                      <p:to x="100000" y="100000"/>
                                    </p:animScale>
                                    <p:animScale>
                                      <p:cBhvr>
                                        <p:cTn id="73" dur="26">
                                          <p:stCondLst>
                                            <p:cond delay="1808"/>
                                          </p:stCondLst>
                                        </p:cTn>
                                        <p:tgtEl>
                                          <p:spTgt spid="33"/>
                                        </p:tgtEl>
                                      </p:cBhvr>
                                      <p:to x="100000" y="95000"/>
                                    </p:animScale>
                                    <p:animScale>
                                      <p:cBhvr>
                                        <p:cTn id="74" dur="166" decel="50000">
                                          <p:stCondLst>
                                            <p:cond delay="1834"/>
                                          </p:stCondLst>
                                        </p:cTn>
                                        <p:tgtEl>
                                          <p:spTgt spid="33"/>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wipe(down)">
                                      <p:cBhvr>
                                        <p:cTn id="79" dur="580">
                                          <p:stCondLst>
                                            <p:cond delay="0"/>
                                          </p:stCondLst>
                                        </p:cTn>
                                        <p:tgtEl>
                                          <p:spTgt spid="34"/>
                                        </p:tgtEl>
                                      </p:cBhvr>
                                    </p:animEffect>
                                    <p:anim calcmode="lin" valueType="num">
                                      <p:cBhvr>
                                        <p:cTn id="80"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85" dur="26">
                                          <p:stCondLst>
                                            <p:cond delay="650"/>
                                          </p:stCondLst>
                                        </p:cTn>
                                        <p:tgtEl>
                                          <p:spTgt spid="34"/>
                                        </p:tgtEl>
                                      </p:cBhvr>
                                      <p:to x="100000" y="60000"/>
                                    </p:animScale>
                                    <p:animScale>
                                      <p:cBhvr>
                                        <p:cTn id="86" dur="166" decel="50000">
                                          <p:stCondLst>
                                            <p:cond delay="676"/>
                                          </p:stCondLst>
                                        </p:cTn>
                                        <p:tgtEl>
                                          <p:spTgt spid="34"/>
                                        </p:tgtEl>
                                      </p:cBhvr>
                                      <p:to x="100000" y="100000"/>
                                    </p:animScale>
                                    <p:animScale>
                                      <p:cBhvr>
                                        <p:cTn id="87" dur="26">
                                          <p:stCondLst>
                                            <p:cond delay="1312"/>
                                          </p:stCondLst>
                                        </p:cTn>
                                        <p:tgtEl>
                                          <p:spTgt spid="34"/>
                                        </p:tgtEl>
                                      </p:cBhvr>
                                      <p:to x="100000" y="80000"/>
                                    </p:animScale>
                                    <p:animScale>
                                      <p:cBhvr>
                                        <p:cTn id="88" dur="166" decel="50000">
                                          <p:stCondLst>
                                            <p:cond delay="1338"/>
                                          </p:stCondLst>
                                        </p:cTn>
                                        <p:tgtEl>
                                          <p:spTgt spid="34"/>
                                        </p:tgtEl>
                                      </p:cBhvr>
                                      <p:to x="100000" y="100000"/>
                                    </p:animScale>
                                    <p:animScale>
                                      <p:cBhvr>
                                        <p:cTn id="89" dur="26">
                                          <p:stCondLst>
                                            <p:cond delay="1642"/>
                                          </p:stCondLst>
                                        </p:cTn>
                                        <p:tgtEl>
                                          <p:spTgt spid="34"/>
                                        </p:tgtEl>
                                      </p:cBhvr>
                                      <p:to x="100000" y="90000"/>
                                    </p:animScale>
                                    <p:animScale>
                                      <p:cBhvr>
                                        <p:cTn id="90" dur="166" decel="50000">
                                          <p:stCondLst>
                                            <p:cond delay="1668"/>
                                          </p:stCondLst>
                                        </p:cTn>
                                        <p:tgtEl>
                                          <p:spTgt spid="34"/>
                                        </p:tgtEl>
                                      </p:cBhvr>
                                      <p:to x="100000" y="100000"/>
                                    </p:animScale>
                                    <p:animScale>
                                      <p:cBhvr>
                                        <p:cTn id="91" dur="26">
                                          <p:stCondLst>
                                            <p:cond delay="1808"/>
                                          </p:stCondLst>
                                        </p:cTn>
                                        <p:tgtEl>
                                          <p:spTgt spid="34"/>
                                        </p:tgtEl>
                                      </p:cBhvr>
                                      <p:to x="100000" y="95000"/>
                                    </p:animScale>
                                    <p:animScale>
                                      <p:cBhvr>
                                        <p:cTn id="92" dur="166" decel="50000">
                                          <p:stCondLst>
                                            <p:cond delay="1834"/>
                                          </p:stCondLst>
                                        </p:cTn>
                                        <p:tgtEl>
                                          <p:spTgt spid="3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448345" y="266699"/>
            <a:ext cx="19184690" cy="9457457"/>
            <a:chOff x="0" y="0"/>
            <a:chExt cx="32832050" cy="15678371"/>
          </a:xfrm>
        </p:grpSpPr>
        <p:sp>
          <p:nvSpPr>
            <p:cNvPr id="4" name="Freeform 4"/>
            <p:cNvSpPr/>
            <p:nvPr/>
          </p:nvSpPr>
          <p:spPr>
            <a:xfrm>
              <a:off x="10160" y="16510"/>
              <a:ext cx="32809189" cy="15650431"/>
            </a:xfrm>
            <a:custGeom>
              <a:avLst/>
              <a:gdLst/>
              <a:ahLst/>
              <a:cxnLst/>
              <a:rect l="l" t="t" r="r" b="b"/>
              <a:pathLst>
                <a:path w="32809189" h="15650431">
                  <a:moveTo>
                    <a:pt x="32809189" y="15650431"/>
                  </a:moveTo>
                  <a:lnTo>
                    <a:pt x="0" y="15642810"/>
                  </a:lnTo>
                  <a:lnTo>
                    <a:pt x="0" y="5441205"/>
                  </a:lnTo>
                  <a:lnTo>
                    <a:pt x="17780" y="19050"/>
                  </a:lnTo>
                  <a:lnTo>
                    <a:pt x="16360135" y="0"/>
                  </a:lnTo>
                  <a:lnTo>
                    <a:pt x="32790139" y="5080"/>
                  </a:lnTo>
                  <a:close/>
                </a:path>
              </a:pathLst>
            </a:custGeom>
            <a:solidFill>
              <a:srgbClr val="FFF6EA"/>
            </a:solidFill>
          </p:spPr>
        </p:sp>
        <p:sp>
          <p:nvSpPr>
            <p:cNvPr id="5" name="Freeform 5"/>
            <p:cNvSpPr/>
            <p:nvPr/>
          </p:nvSpPr>
          <p:spPr>
            <a:xfrm>
              <a:off x="-3810" y="0"/>
              <a:ext cx="32838401" cy="15677100"/>
            </a:xfrm>
            <a:custGeom>
              <a:avLst/>
              <a:gdLst/>
              <a:ahLst/>
              <a:cxnLst/>
              <a:rect l="l" t="t" r="r" b="b"/>
              <a:pathLst>
                <a:path w="32838401" h="15677100">
                  <a:moveTo>
                    <a:pt x="32804109" y="21590"/>
                  </a:moveTo>
                  <a:cubicBezTo>
                    <a:pt x="32805380" y="34290"/>
                    <a:pt x="32805380" y="44450"/>
                    <a:pt x="32806651" y="54610"/>
                  </a:cubicBezTo>
                  <a:cubicBezTo>
                    <a:pt x="32809191" y="304962"/>
                    <a:pt x="32810459" y="653457"/>
                    <a:pt x="32813001" y="989506"/>
                  </a:cubicBezTo>
                  <a:cubicBezTo>
                    <a:pt x="32813001" y="1474910"/>
                    <a:pt x="32825701" y="11046088"/>
                    <a:pt x="32832051" y="11531491"/>
                  </a:cubicBezTo>
                  <a:cubicBezTo>
                    <a:pt x="32838401" y="12265821"/>
                    <a:pt x="32834591" y="13012596"/>
                    <a:pt x="32834591" y="13746925"/>
                  </a:cubicBezTo>
                  <a:cubicBezTo>
                    <a:pt x="32834591" y="14394132"/>
                    <a:pt x="32835859" y="14991552"/>
                    <a:pt x="32837130" y="15616140"/>
                  </a:cubicBezTo>
                  <a:cubicBezTo>
                    <a:pt x="32837130" y="15637731"/>
                    <a:pt x="32837130" y="15651700"/>
                    <a:pt x="32837130" y="15675831"/>
                  </a:cubicBezTo>
                  <a:cubicBezTo>
                    <a:pt x="32814269" y="15675831"/>
                    <a:pt x="32793951" y="15677100"/>
                    <a:pt x="32672681" y="15675831"/>
                  </a:cubicBezTo>
                  <a:cubicBezTo>
                    <a:pt x="30985724" y="15670750"/>
                    <a:pt x="29272817" y="15677100"/>
                    <a:pt x="27585863" y="15672020"/>
                  </a:cubicBezTo>
                  <a:cubicBezTo>
                    <a:pt x="26573689" y="15668211"/>
                    <a:pt x="25587472" y="15670750"/>
                    <a:pt x="24575298" y="15668211"/>
                  </a:cubicBezTo>
                  <a:cubicBezTo>
                    <a:pt x="24108140" y="15666940"/>
                    <a:pt x="23640986" y="15665670"/>
                    <a:pt x="23173828" y="15664400"/>
                  </a:cubicBezTo>
                  <a:cubicBezTo>
                    <a:pt x="22888343" y="15664400"/>
                    <a:pt x="22628813" y="15665670"/>
                    <a:pt x="22343327" y="15665670"/>
                  </a:cubicBezTo>
                  <a:cubicBezTo>
                    <a:pt x="21616640" y="15664400"/>
                    <a:pt x="19618247" y="15665670"/>
                    <a:pt x="18891559" y="15664400"/>
                  </a:cubicBezTo>
                  <a:cubicBezTo>
                    <a:pt x="18372497" y="15663131"/>
                    <a:pt x="7991240" y="15672020"/>
                    <a:pt x="7472177" y="15670750"/>
                  </a:cubicBezTo>
                  <a:cubicBezTo>
                    <a:pt x="7342411" y="15670750"/>
                    <a:pt x="7186692" y="15672020"/>
                    <a:pt x="7056927" y="15672020"/>
                  </a:cubicBezTo>
                  <a:cubicBezTo>
                    <a:pt x="6745489" y="15672020"/>
                    <a:pt x="6460004" y="15673290"/>
                    <a:pt x="6148567" y="15673290"/>
                  </a:cubicBezTo>
                  <a:cubicBezTo>
                    <a:pt x="5369972" y="15673290"/>
                    <a:pt x="4617331" y="15672020"/>
                    <a:pt x="3838737" y="15670750"/>
                  </a:cubicBezTo>
                  <a:cubicBezTo>
                    <a:pt x="3371580" y="15669481"/>
                    <a:pt x="2904424" y="15668211"/>
                    <a:pt x="2463220" y="15666940"/>
                  </a:cubicBezTo>
                  <a:cubicBezTo>
                    <a:pt x="1632720" y="15665670"/>
                    <a:pt x="802219" y="15664400"/>
                    <a:pt x="48260" y="15664400"/>
                  </a:cubicBezTo>
                  <a:cubicBezTo>
                    <a:pt x="38100" y="15664400"/>
                    <a:pt x="29210" y="15664400"/>
                    <a:pt x="19050" y="15663131"/>
                  </a:cubicBezTo>
                  <a:cubicBezTo>
                    <a:pt x="10160" y="15661861"/>
                    <a:pt x="5080" y="15655511"/>
                    <a:pt x="7620" y="15646620"/>
                  </a:cubicBezTo>
                  <a:cubicBezTo>
                    <a:pt x="16510" y="15613866"/>
                    <a:pt x="12700" y="15302709"/>
                    <a:pt x="11430" y="14979106"/>
                  </a:cubicBezTo>
                  <a:cubicBezTo>
                    <a:pt x="10160" y="14319455"/>
                    <a:pt x="6350" y="13672248"/>
                    <a:pt x="7620" y="13012596"/>
                  </a:cubicBezTo>
                  <a:cubicBezTo>
                    <a:pt x="5080" y="12191143"/>
                    <a:pt x="0" y="2022545"/>
                    <a:pt x="7620" y="1188646"/>
                  </a:cubicBezTo>
                  <a:cubicBezTo>
                    <a:pt x="8890" y="1026844"/>
                    <a:pt x="7620" y="852597"/>
                    <a:pt x="8890" y="690795"/>
                  </a:cubicBezTo>
                  <a:cubicBezTo>
                    <a:pt x="10160" y="429424"/>
                    <a:pt x="12700" y="143160"/>
                    <a:pt x="13970" y="44450"/>
                  </a:cubicBezTo>
                  <a:cubicBezTo>
                    <a:pt x="13970" y="41910"/>
                    <a:pt x="15240" y="39370"/>
                    <a:pt x="16510" y="38100"/>
                  </a:cubicBezTo>
                  <a:cubicBezTo>
                    <a:pt x="38100" y="35560"/>
                    <a:pt x="153391" y="30480"/>
                    <a:pt x="568641" y="29210"/>
                  </a:cubicBezTo>
                  <a:cubicBezTo>
                    <a:pt x="1269376" y="25400"/>
                    <a:pt x="1970111" y="22860"/>
                    <a:pt x="2696799" y="20320"/>
                  </a:cubicBezTo>
                  <a:cubicBezTo>
                    <a:pt x="3189909" y="17780"/>
                    <a:pt x="3683018" y="16510"/>
                    <a:pt x="4150175" y="13970"/>
                  </a:cubicBezTo>
                  <a:cubicBezTo>
                    <a:pt x="4617331" y="11430"/>
                    <a:pt x="5110441" y="8890"/>
                    <a:pt x="5577598" y="8890"/>
                  </a:cubicBezTo>
                  <a:cubicBezTo>
                    <a:pt x="6096661" y="7620"/>
                    <a:pt x="6615723" y="10160"/>
                    <a:pt x="7134786" y="8890"/>
                  </a:cubicBezTo>
                  <a:cubicBezTo>
                    <a:pt x="7783615" y="8890"/>
                    <a:pt x="19540388" y="6350"/>
                    <a:pt x="20189217" y="5080"/>
                  </a:cubicBezTo>
                  <a:cubicBezTo>
                    <a:pt x="20812093" y="3810"/>
                    <a:pt x="21434969" y="2540"/>
                    <a:pt x="22083797" y="2540"/>
                  </a:cubicBezTo>
                  <a:cubicBezTo>
                    <a:pt x="23147875" y="1270"/>
                    <a:pt x="24186001" y="0"/>
                    <a:pt x="25250080" y="0"/>
                  </a:cubicBezTo>
                  <a:cubicBezTo>
                    <a:pt x="25691284" y="0"/>
                    <a:pt x="26158440" y="2540"/>
                    <a:pt x="26599641" y="2540"/>
                  </a:cubicBezTo>
                  <a:cubicBezTo>
                    <a:pt x="27819442" y="3810"/>
                    <a:pt x="29065190" y="5080"/>
                    <a:pt x="30284991" y="7620"/>
                  </a:cubicBezTo>
                  <a:cubicBezTo>
                    <a:pt x="30933820" y="8890"/>
                    <a:pt x="31582645" y="12700"/>
                    <a:pt x="32231474" y="16510"/>
                  </a:cubicBezTo>
                  <a:cubicBezTo>
                    <a:pt x="32387195" y="16510"/>
                    <a:pt x="32542915" y="16510"/>
                    <a:pt x="32672681" y="16510"/>
                  </a:cubicBezTo>
                  <a:cubicBezTo>
                    <a:pt x="32785059" y="17780"/>
                    <a:pt x="32793951" y="20320"/>
                    <a:pt x="32804109" y="21590"/>
                  </a:cubicBezTo>
                  <a:close/>
                  <a:moveTo>
                    <a:pt x="32814269" y="15659320"/>
                  </a:moveTo>
                  <a:cubicBezTo>
                    <a:pt x="32815541" y="15642811"/>
                    <a:pt x="32816809" y="15630111"/>
                    <a:pt x="32816809" y="15617411"/>
                  </a:cubicBezTo>
                  <a:cubicBezTo>
                    <a:pt x="32815541" y="14929321"/>
                    <a:pt x="32814269" y="14269670"/>
                    <a:pt x="32814269" y="13560233"/>
                  </a:cubicBezTo>
                  <a:cubicBezTo>
                    <a:pt x="32814269" y="13236629"/>
                    <a:pt x="32816809" y="12913027"/>
                    <a:pt x="32815541" y="12589424"/>
                  </a:cubicBezTo>
                  <a:cubicBezTo>
                    <a:pt x="32815541" y="12290713"/>
                    <a:pt x="32814269" y="11979556"/>
                    <a:pt x="32813001" y="11680847"/>
                  </a:cubicBezTo>
                  <a:cubicBezTo>
                    <a:pt x="32807919" y="11220335"/>
                    <a:pt x="32796491" y="1686496"/>
                    <a:pt x="32796491" y="1225985"/>
                  </a:cubicBezTo>
                  <a:cubicBezTo>
                    <a:pt x="32793951" y="840151"/>
                    <a:pt x="32791409" y="441870"/>
                    <a:pt x="32788869" y="63500"/>
                  </a:cubicBezTo>
                  <a:cubicBezTo>
                    <a:pt x="32787601" y="44450"/>
                    <a:pt x="32786330" y="43180"/>
                    <a:pt x="32594819" y="41910"/>
                  </a:cubicBezTo>
                  <a:cubicBezTo>
                    <a:pt x="32516960" y="41910"/>
                    <a:pt x="32465053" y="41910"/>
                    <a:pt x="32387195" y="40640"/>
                  </a:cubicBezTo>
                  <a:cubicBezTo>
                    <a:pt x="31738366" y="36830"/>
                    <a:pt x="31063585" y="31750"/>
                    <a:pt x="30414757" y="30480"/>
                  </a:cubicBezTo>
                  <a:cubicBezTo>
                    <a:pt x="28831613" y="26670"/>
                    <a:pt x="27222521" y="25400"/>
                    <a:pt x="25639379" y="22860"/>
                  </a:cubicBezTo>
                  <a:cubicBezTo>
                    <a:pt x="25405801" y="22860"/>
                    <a:pt x="25146269" y="22860"/>
                    <a:pt x="24912690" y="22860"/>
                  </a:cubicBezTo>
                  <a:cubicBezTo>
                    <a:pt x="24523392" y="22860"/>
                    <a:pt x="24134095" y="22860"/>
                    <a:pt x="23770752" y="22860"/>
                  </a:cubicBezTo>
                  <a:cubicBezTo>
                    <a:pt x="22940252" y="22860"/>
                    <a:pt x="22109749" y="22860"/>
                    <a:pt x="21305203" y="24130"/>
                  </a:cubicBezTo>
                  <a:cubicBezTo>
                    <a:pt x="20604467" y="25400"/>
                    <a:pt x="8795787" y="29210"/>
                    <a:pt x="8095053" y="29210"/>
                  </a:cubicBezTo>
                  <a:cubicBezTo>
                    <a:pt x="6953115" y="29210"/>
                    <a:pt x="5811176" y="26670"/>
                    <a:pt x="4669238" y="33020"/>
                  </a:cubicBezTo>
                  <a:cubicBezTo>
                    <a:pt x="4072315" y="36830"/>
                    <a:pt x="3501347" y="36830"/>
                    <a:pt x="2930377" y="38100"/>
                  </a:cubicBezTo>
                  <a:cubicBezTo>
                    <a:pt x="1944158" y="41910"/>
                    <a:pt x="957938" y="45720"/>
                    <a:pt x="49530" y="50800"/>
                  </a:cubicBezTo>
                  <a:cubicBezTo>
                    <a:pt x="36830" y="50800"/>
                    <a:pt x="34290" y="53340"/>
                    <a:pt x="33020" y="105821"/>
                  </a:cubicBezTo>
                  <a:cubicBezTo>
                    <a:pt x="31750" y="329854"/>
                    <a:pt x="31750" y="553887"/>
                    <a:pt x="30480" y="777920"/>
                  </a:cubicBezTo>
                  <a:cubicBezTo>
                    <a:pt x="29210" y="1151308"/>
                    <a:pt x="26670" y="1512249"/>
                    <a:pt x="25400" y="1885637"/>
                  </a:cubicBezTo>
                  <a:cubicBezTo>
                    <a:pt x="20320" y="2283918"/>
                    <a:pt x="26670" y="12016895"/>
                    <a:pt x="29210" y="12415176"/>
                  </a:cubicBezTo>
                  <a:cubicBezTo>
                    <a:pt x="29210" y="12838349"/>
                    <a:pt x="29210" y="13273968"/>
                    <a:pt x="30480" y="13697141"/>
                  </a:cubicBezTo>
                  <a:cubicBezTo>
                    <a:pt x="30480" y="14008298"/>
                    <a:pt x="33020" y="14319455"/>
                    <a:pt x="33020" y="14630611"/>
                  </a:cubicBezTo>
                  <a:cubicBezTo>
                    <a:pt x="33020" y="14966660"/>
                    <a:pt x="33020" y="15302709"/>
                    <a:pt x="31750" y="15617411"/>
                  </a:cubicBezTo>
                  <a:cubicBezTo>
                    <a:pt x="31750" y="15621220"/>
                    <a:pt x="31750" y="15623761"/>
                    <a:pt x="31750" y="15627570"/>
                  </a:cubicBezTo>
                  <a:cubicBezTo>
                    <a:pt x="31750" y="15637731"/>
                    <a:pt x="35560" y="15641541"/>
                    <a:pt x="44450" y="15641541"/>
                  </a:cubicBezTo>
                  <a:cubicBezTo>
                    <a:pt x="205297" y="15641541"/>
                    <a:pt x="568641" y="15642811"/>
                    <a:pt x="906032" y="15642811"/>
                  </a:cubicBezTo>
                  <a:cubicBezTo>
                    <a:pt x="1399142" y="15642811"/>
                    <a:pt x="1918205" y="15640270"/>
                    <a:pt x="2411314" y="15642811"/>
                  </a:cubicBezTo>
                  <a:cubicBezTo>
                    <a:pt x="3215862" y="15646620"/>
                    <a:pt x="4020409" y="15649161"/>
                    <a:pt x="4824957" y="15647891"/>
                  </a:cubicBezTo>
                  <a:cubicBezTo>
                    <a:pt x="5344020" y="15646620"/>
                    <a:pt x="5837129" y="15649161"/>
                    <a:pt x="6356192" y="15649161"/>
                  </a:cubicBezTo>
                  <a:cubicBezTo>
                    <a:pt x="7108833" y="15649161"/>
                    <a:pt x="7861475" y="15647891"/>
                    <a:pt x="8614115" y="15649161"/>
                  </a:cubicBezTo>
                  <a:cubicBezTo>
                    <a:pt x="9730101" y="15650431"/>
                    <a:pt x="21979985" y="15640270"/>
                    <a:pt x="23121923" y="15642811"/>
                  </a:cubicBezTo>
                  <a:cubicBezTo>
                    <a:pt x="23615032" y="15644081"/>
                    <a:pt x="24108140" y="15645350"/>
                    <a:pt x="24575298" y="15645350"/>
                  </a:cubicBezTo>
                  <a:cubicBezTo>
                    <a:pt x="25431752" y="15647891"/>
                    <a:pt x="26262254" y="15644081"/>
                    <a:pt x="27118707" y="15647891"/>
                  </a:cubicBezTo>
                  <a:cubicBezTo>
                    <a:pt x="27819442" y="15650431"/>
                    <a:pt x="28520175" y="15650431"/>
                    <a:pt x="29220910" y="15652970"/>
                  </a:cubicBezTo>
                  <a:cubicBezTo>
                    <a:pt x="30259036" y="15656781"/>
                    <a:pt x="31297162" y="15659320"/>
                    <a:pt x="32335288" y="15660591"/>
                  </a:cubicBezTo>
                  <a:cubicBezTo>
                    <a:pt x="32724585" y="15660591"/>
                    <a:pt x="32793951" y="15659320"/>
                    <a:pt x="32814269" y="15659320"/>
                  </a:cubicBezTo>
                  <a:close/>
                </a:path>
              </a:pathLst>
            </a:custGeom>
            <a:solidFill>
              <a:srgbClr val="FFF6EA"/>
            </a:solidFill>
          </p:spPr>
        </p:sp>
      </p:grpSp>
      <p:sp>
        <p:nvSpPr>
          <p:cNvPr id="8" name="TextBox 8"/>
          <p:cNvSpPr txBox="1"/>
          <p:nvPr/>
        </p:nvSpPr>
        <p:spPr>
          <a:xfrm>
            <a:off x="4114800" y="797363"/>
            <a:ext cx="16230600" cy="830997"/>
          </a:xfrm>
          <a:prstGeom prst="rect">
            <a:avLst/>
          </a:prstGeom>
        </p:spPr>
        <p:txBody>
          <a:bodyPr lIns="0" tIns="0" rIns="0" bIns="0" rtlCol="0" anchor="t">
            <a:spAutoFit/>
          </a:bodyPr>
          <a:lstStyle/>
          <a:p>
            <a:r>
              <a:rPr lang="vi-VN" sz="5400" b="1">
                <a:effectLst>
                  <a:glow rad="63500">
                    <a:schemeClr val="accent1">
                      <a:satMod val="175000"/>
                      <a:alpha val="40000"/>
                    </a:schemeClr>
                  </a:glow>
                </a:effectLst>
                <a:latin typeface="Times New Roman" panose="02020603050405020304" pitchFamily="18" charset="0"/>
                <a:cs typeface="Times New Roman" panose="02020603050405020304" pitchFamily="18" charset="0"/>
              </a:rPr>
              <a:t>2. Tác phẩm “Người thầy đầu tiên”</a:t>
            </a:r>
            <a:endParaRPr lang="en-GB" sz="5400">
              <a:effectLst>
                <a:glow rad="63500">
                  <a:schemeClr val="accent1">
                    <a:satMod val="175000"/>
                    <a:alpha val="40000"/>
                  </a:schemeClr>
                </a:glow>
              </a:effectLst>
              <a:latin typeface="Times New Roman" panose="02020603050405020304" pitchFamily="18" charset="0"/>
              <a:cs typeface="Times New Roman" panose="02020603050405020304" pitchFamily="18" charset="0"/>
            </a:endParaRPr>
          </a:p>
        </p:txBody>
      </p:sp>
      <p:sp>
        <p:nvSpPr>
          <p:cNvPr id="9" name="TextBox 9"/>
          <p:cNvSpPr txBox="1"/>
          <p:nvPr/>
        </p:nvSpPr>
        <p:spPr>
          <a:xfrm>
            <a:off x="5257800" y="2092480"/>
            <a:ext cx="6757104" cy="718145"/>
          </a:xfrm>
          <a:prstGeom prst="rect">
            <a:avLst/>
          </a:prstGeom>
        </p:spPr>
        <p:txBody>
          <a:bodyPr lIns="0" tIns="0" rIns="0" bIns="0" rtlCol="0" anchor="t">
            <a:spAutoFit/>
          </a:bodyPr>
          <a:lstStyle/>
          <a:p>
            <a:pPr algn="ctr">
              <a:lnSpc>
                <a:spcPts val="5599"/>
              </a:lnSpc>
              <a:spcBef>
                <a:spcPct val="0"/>
              </a:spcBef>
            </a:pPr>
            <a:r>
              <a:rPr lang="vi-VN" sz="5400" b="1">
                <a:effectLst>
                  <a:glow rad="63500">
                    <a:schemeClr val="accent1">
                      <a:satMod val="175000"/>
                      <a:alpha val="40000"/>
                    </a:schemeClr>
                  </a:glow>
                </a:effectLst>
                <a:latin typeface="Times New Roman" panose="02020603050405020304" pitchFamily="18" charset="0"/>
                <a:cs typeface="Times New Roman" panose="02020603050405020304" pitchFamily="18" charset="0"/>
              </a:rPr>
              <a:t>* Bối cảnh</a:t>
            </a:r>
            <a:endParaRPr lang="en-US" sz="5400">
              <a:solidFill>
                <a:srgbClr val="330700"/>
              </a:solidFill>
              <a:effectLst>
                <a:glow rad="63500">
                  <a:schemeClr val="accent1">
                    <a:satMod val="175000"/>
                    <a:alpha val="40000"/>
                  </a:schemeClr>
                </a:glow>
              </a:effectLst>
              <a:latin typeface="Times New Roman" panose="02020603050405020304" pitchFamily="18" charset="0"/>
              <a:cs typeface="Times New Roman" panose="02020603050405020304" pitchFamily="18" charset="0"/>
            </a:endParaRPr>
          </a:p>
        </p:txBody>
      </p:sp>
      <p:sp>
        <p:nvSpPr>
          <p:cNvPr id="10" name="Rectangle 9"/>
          <p:cNvSpPr/>
          <p:nvPr/>
        </p:nvSpPr>
        <p:spPr>
          <a:xfrm>
            <a:off x="3725573" y="3404710"/>
            <a:ext cx="10981028" cy="2428357"/>
          </a:xfrm>
          <a:prstGeom prst="rect">
            <a:avLst/>
          </a:prstGeom>
        </p:spPr>
        <p:txBody>
          <a:bodyPr wrap="square">
            <a:spAutoFit/>
          </a:bodyPr>
          <a:lstStyle/>
          <a:p>
            <a:pPr algn="just">
              <a:lnSpc>
                <a:spcPct val="115000"/>
              </a:lnSpc>
              <a:spcAft>
                <a:spcPts val="0"/>
              </a:spcAft>
            </a:pPr>
            <a:r>
              <a:rPr lang="vi-VN" sz="4400" b="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Sáng tác năm 1962</a:t>
            </a:r>
            <a:endParaRPr lang="en-GB" sz="44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44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Cuộc sống một vùng quê miền núi lạc hậu ở </a:t>
            </a:r>
            <a:r>
              <a:rPr lang="vi-VN" sz="4400">
                <a:latin typeface="Times New Roman" panose="02020603050405020304" pitchFamily="18" charset="0"/>
                <a:ea typeface="Times New Roman" panose="02020603050405020304" pitchFamily="18" charset="0"/>
                <a:cs typeface="Times New Roman" panose="02020603050405020304" pitchFamily="18" charset="0"/>
              </a:rPr>
              <a:t>Cư-rơ-gư-xtan</a:t>
            </a:r>
            <a:r>
              <a:rPr lang="vi-VN" sz="44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vào những năm đầu thế kỉ XX.</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3"/>
          <a:stretch>
            <a:fillRect/>
          </a:stretch>
        </p:blipFill>
        <p:spPr>
          <a:xfrm>
            <a:off x="-762000" y="5608368"/>
            <a:ext cx="8126672" cy="4895512"/>
          </a:xfrm>
          <a:prstGeom prst="rect">
            <a:avLst/>
          </a:prstGeom>
        </p:spPr>
      </p:pic>
      <p:pic>
        <p:nvPicPr>
          <p:cNvPr id="15" name="Picture 14"/>
          <p:cNvPicPr>
            <a:picLocks noChangeAspect="1"/>
          </p:cNvPicPr>
          <p:nvPr/>
        </p:nvPicPr>
        <p:blipFill>
          <a:blip r:embed="rId4"/>
          <a:stretch>
            <a:fillRect/>
          </a:stretch>
        </p:blipFill>
        <p:spPr>
          <a:xfrm>
            <a:off x="11582400" y="6019104"/>
            <a:ext cx="7017029" cy="4277543"/>
          </a:xfrm>
          <a:prstGeom prst="rect">
            <a:avLst/>
          </a:prstGeom>
        </p:spPr>
      </p:pic>
    </p:spTree>
    <p:extLst>
      <p:ext uri="{BB962C8B-B14F-4D97-AF65-F5344CB8AC3E}">
        <p14:creationId xmlns:p14="http://schemas.microsoft.com/office/powerpoint/2010/main" val="8598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448345" y="266699"/>
            <a:ext cx="19184690" cy="9457457"/>
            <a:chOff x="0" y="0"/>
            <a:chExt cx="32832050" cy="15678371"/>
          </a:xfrm>
        </p:grpSpPr>
        <p:sp>
          <p:nvSpPr>
            <p:cNvPr id="4" name="Freeform 4"/>
            <p:cNvSpPr/>
            <p:nvPr/>
          </p:nvSpPr>
          <p:spPr>
            <a:xfrm>
              <a:off x="10160" y="16510"/>
              <a:ext cx="32809189" cy="15650431"/>
            </a:xfrm>
            <a:custGeom>
              <a:avLst/>
              <a:gdLst/>
              <a:ahLst/>
              <a:cxnLst/>
              <a:rect l="l" t="t" r="r" b="b"/>
              <a:pathLst>
                <a:path w="32809189" h="15650431">
                  <a:moveTo>
                    <a:pt x="32809189" y="15650431"/>
                  </a:moveTo>
                  <a:lnTo>
                    <a:pt x="0" y="15642810"/>
                  </a:lnTo>
                  <a:lnTo>
                    <a:pt x="0" y="5441205"/>
                  </a:lnTo>
                  <a:lnTo>
                    <a:pt x="17780" y="19050"/>
                  </a:lnTo>
                  <a:lnTo>
                    <a:pt x="16360135" y="0"/>
                  </a:lnTo>
                  <a:lnTo>
                    <a:pt x="32790139" y="5080"/>
                  </a:lnTo>
                  <a:close/>
                </a:path>
              </a:pathLst>
            </a:custGeom>
            <a:solidFill>
              <a:srgbClr val="FFF6EA"/>
            </a:solidFill>
          </p:spPr>
        </p:sp>
        <p:sp>
          <p:nvSpPr>
            <p:cNvPr id="5" name="Freeform 5"/>
            <p:cNvSpPr/>
            <p:nvPr/>
          </p:nvSpPr>
          <p:spPr>
            <a:xfrm>
              <a:off x="-3810" y="0"/>
              <a:ext cx="32838401" cy="15677100"/>
            </a:xfrm>
            <a:custGeom>
              <a:avLst/>
              <a:gdLst/>
              <a:ahLst/>
              <a:cxnLst/>
              <a:rect l="l" t="t" r="r" b="b"/>
              <a:pathLst>
                <a:path w="32838401" h="15677100">
                  <a:moveTo>
                    <a:pt x="32804109" y="21590"/>
                  </a:moveTo>
                  <a:cubicBezTo>
                    <a:pt x="32805380" y="34290"/>
                    <a:pt x="32805380" y="44450"/>
                    <a:pt x="32806651" y="54610"/>
                  </a:cubicBezTo>
                  <a:cubicBezTo>
                    <a:pt x="32809191" y="304962"/>
                    <a:pt x="32810459" y="653457"/>
                    <a:pt x="32813001" y="989506"/>
                  </a:cubicBezTo>
                  <a:cubicBezTo>
                    <a:pt x="32813001" y="1474910"/>
                    <a:pt x="32825701" y="11046088"/>
                    <a:pt x="32832051" y="11531491"/>
                  </a:cubicBezTo>
                  <a:cubicBezTo>
                    <a:pt x="32838401" y="12265821"/>
                    <a:pt x="32834591" y="13012596"/>
                    <a:pt x="32834591" y="13746925"/>
                  </a:cubicBezTo>
                  <a:cubicBezTo>
                    <a:pt x="32834591" y="14394132"/>
                    <a:pt x="32835859" y="14991552"/>
                    <a:pt x="32837130" y="15616140"/>
                  </a:cubicBezTo>
                  <a:cubicBezTo>
                    <a:pt x="32837130" y="15637731"/>
                    <a:pt x="32837130" y="15651700"/>
                    <a:pt x="32837130" y="15675831"/>
                  </a:cubicBezTo>
                  <a:cubicBezTo>
                    <a:pt x="32814269" y="15675831"/>
                    <a:pt x="32793951" y="15677100"/>
                    <a:pt x="32672681" y="15675831"/>
                  </a:cubicBezTo>
                  <a:cubicBezTo>
                    <a:pt x="30985724" y="15670750"/>
                    <a:pt x="29272817" y="15677100"/>
                    <a:pt x="27585863" y="15672020"/>
                  </a:cubicBezTo>
                  <a:cubicBezTo>
                    <a:pt x="26573689" y="15668211"/>
                    <a:pt x="25587472" y="15670750"/>
                    <a:pt x="24575298" y="15668211"/>
                  </a:cubicBezTo>
                  <a:cubicBezTo>
                    <a:pt x="24108140" y="15666940"/>
                    <a:pt x="23640986" y="15665670"/>
                    <a:pt x="23173828" y="15664400"/>
                  </a:cubicBezTo>
                  <a:cubicBezTo>
                    <a:pt x="22888343" y="15664400"/>
                    <a:pt x="22628813" y="15665670"/>
                    <a:pt x="22343327" y="15665670"/>
                  </a:cubicBezTo>
                  <a:cubicBezTo>
                    <a:pt x="21616640" y="15664400"/>
                    <a:pt x="19618247" y="15665670"/>
                    <a:pt x="18891559" y="15664400"/>
                  </a:cubicBezTo>
                  <a:cubicBezTo>
                    <a:pt x="18372497" y="15663131"/>
                    <a:pt x="7991240" y="15672020"/>
                    <a:pt x="7472177" y="15670750"/>
                  </a:cubicBezTo>
                  <a:cubicBezTo>
                    <a:pt x="7342411" y="15670750"/>
                    <a:pt x="7186692" y="15672020"/>
                    <a:pt x="7056927" y="15672020"/>
                  </a:cubicBezTo>
                  <a:cubicBezTo>
                    <a:pt x="6745489" y="15672020"/>
                    <a:pt x="6460004" y="15673290"/>
                    <a:pt x="6148567" y="15673290"/>
                  </a:cubicBezTo>
                  <a:cubicBezTo>
                    <a:pt x="5369972" y="15673290"/>
                    <a:pt x="4617331" y="15672020"/>
                    <a:pt x="3838737" y="15670750"/>
                  </a:cubicBezTo>
                  <a:cubicBezTo>
                    <a:pt x="3371580" y="15669481"/>
                    <a:pt x="2904424" y="15668211"/>
                    <a:pt x="2463220" y="15666940"/>
                  </a:cubicBezTo>
                  <a:cubicBezTo>
                    <a:pt x="1632720" y="15665670"/>
                    <a:pt x="802219" y="15664400"/>
                    <a:pt x="48260" y="15664400"/>
                  </a:cubicBezTo>
                  <a:cubicBezTo>
                    <a:pt x="38100" y="15664400"/>
                    <a:pt x="29210" y="15664400"/>
                    <a:pt x="19050" y="15663131"/>
                  </a:cubicBezTo>
                  <a:cubicBezTo>
                    <a:pt x="10160" y="15661861"/>
                    <a:pt x="5080" y="15655511"/>
                    <a:pt x="7620" y="15646620"/>
                  </a:cubicBezTo>
                  <a:cubicBezTo>
                    <a:pt x="16510" y="15613866"/>
                    <a:pt x="12700" y="15302709"/>
                    <a:pt x="11430" y="14979106"/>
                  </a:cubicBezTo>
                  <a:cubicBezTo>
                    <a:pt x="10160" y="14319455"/>
                    <a:pt x="6350" y="13672248"/>
                    <a:pt x="7620" y="13012596"/>
                  </a:cubicBezTo>
                  <a:cubicBezTo>
                    <a:pt x="5080" y="12191143"/>
                    <a:pt x="0" y="2022545"/>
                    <a:pt x="7620" y="1188646"/>
                  </a:cubicBezTo>
                  <a:cubicBezTo>
                    <a:pt x="8890" y="1026844"/>
                    <a:pt x="7620" y="852597"/>
                    <a:pt x="8890" y="690795"/>
                  </a:cubicBezTo>
                  <a:cubicBezTo>
                    <a:pt x="10160" y="429424"/>
                    <a:pt x="12700" y="143160"/>
                    <a:pt x="13970" y="44450"/>
                  </a:cubicBezTo>
                  <a:cubicBezTo>
                    <a:pt x="13970" y="41910"/>
                    <a:pt x="15240" y="39370"/>
                    <a:pt x="16510" y="38100"/>
                  </a:cubicBezTo>
                  <a:cubicBezTo>
                    <a:pt x="38100" y="35560"/>
                    <a:pt x="153391" y="30480"/>
                    <a:pt x="568641" y="29210"/>
                  </a:cubicBezTo>
                  <a:cubicBezTo>
                    <a:pt x="1269376" y="25400"/>
                    <a:pt x="1970111" y="22860"/>
                    <a:pt x="2696799" y="20320"/>
                  </a:cubicBezTo>
                  <a:cubicBezTo>
                    <a:pt x="3189909" y="17780"/>
                    <a:pt x="3683018" y="16510"/>
                    <a:pt x="4150175" y="13970"/>
                  </a:cubicBezTo>
                  <a:cubicBezTo>
                    <a:pt x="4617331" y="11430"/>
                    <a:pt x="5110441" y="8890"/>
                    <a:pt x="5577598" y="8890"/>
                  </a:cubicBezTo>
                  <a:cubicBezTo>
                    <a:pt x="6096661" y="7620"/>
                    <a:pt x="6615723" y="10160"/>
                    <a:pt x="7134786" y="8890"/>
                  </a:cubicBezTo>
                  <a:cubicBezTo>
                    <a:pt x="7783615" y="8890"/>
                    <a:pt x="19540388" y="6350"/>
                    <a:pt x="20189217" y="5080"/>
                  </a:cubicBezTo>
                  <a:cubicBezTo>
                    <a:pt x="20812093" y="3810"/>
                    <a:pt x="21434969" y="2540"/>
                    <a:pt x="22083797" y="2540"/>
                  </a:cubicBezTo>
                  <a:cubicBezTo>
                    <a:pt x="23147875" y="1270"/>
                    <a:pt x="24186001" y="0"/>
                    <a:pt x="25250080" y="0"/>
                  </a:cubicBezTo>
                  <a:cubicBezTo>
                    <a:pt x="25691284" y="0"/>
                    <a:pt x="26158440" y="2540"/>
                    <a:pt x="26599641" y="2540"/>
                  </a:cubicBezTo>
                  <a:cubicBezTo>
                    <a:pt x="27819442" y="3810"/>
                    <a:pt x="29065190" y="5080"/>
                    <a:pt x="30284991" y="7620"/>
                  </a:cubicBezTo>
                  <a:cubicBezTo>
                    <a:pt x="30933820" y="8890"/>
                    <a:pt x="31582645" y="12700"/>
                    <a:pt x="32231474" y="16510"/>
                  </a:cubicBezTo>
                  <a:cubicBezTo>
                    <a:pt x="32387195" y="16510"/>
                    <a:pt x="32542915" y="16510"/>
                    <a:pt x="32672681" y="16510"/>
                  </a:cubicBezTo>
                  <a:cubicBezTo>
                    <a:pt x="32785059" y="17780"/>
                    <a:pt x="32793951" y="20320"/>
                    <a:pt x="32804109" y="21590"/>
                  </a:cubicBezTo>
                  <a:close/>
                  <a:moveTo>
                    <a:pt x="32814269" y="15659320"/>
                  </a:moveTo>
                  <a:cubicBezTo>
                    <a:pt x="32815541" y="15642811"/>
                    <a:pt x="32816809" y="15630111"/>
                    <a:pt x="32816809" y="15617411"/>
                  </a:cubicBezTo>
                  <a:cubicBezTo>
                    <a:pt x="32815541" y="14929321"/>
                    <a:pt x="32814269" y="14269670"/>
                    <a:pt x="32814269" y="13560233"/>
                  </a:cubicBezTo>
                  <a:cubicBezTo>
                    <a:pt x="32814269" y="13236629"/>
                    <a:pt x="32816809" y="12913027"/>
                    <a:pt x="32815541" y="12589424"/>
                  </a:cubicBezTo>
                  <a:cubicBezTo>
                    <a:pt x="32815541" y="12290713"/>
                    <a:pt x="32814269" y="11979556"/>
                    <a:pt x="32813001" y="11680847"/>
                  </a:cubicBezTo>
                  <a:cubicBezTo>
                    <a:pt x="32807919" y="11220335"/>
                    <a:pt x="32796491" y="1686496"/>
                    <a:pt x="32796491" y="1225985"/>
                  </a:cubicBezTo>
                  <a:cubicBezTo>
                    <a:pt x="32793951" y="840151"/>
                    <a:pt x="32791409" y="441870"/>
                    <a:pt x="32788869" y="63500"/>
                  </a:cubicBezTo>
                  <a:cubicBezTo>
                    <a:pt x="32787601" y="44450"/>
                    <a:pt x="32786330" y="43180"/>
                    <a:pt x="32594819" y="41910"/>
                  </a:cubicBezTo>
                  <a:cubicBezTo>
                    <a:pt x="32516960" y="41910"/>
                    <a:pt x="32465053" y="41910"/>
                    <a:pt x="32387195" y="40640"/>
                  </a:cubicBezTo>
                  <a:cubicBezTo>
                    <a:pt x="31738366" y="36830"/>
                    <a:pt x="31063585" y="31750"/>
                    <a:pt x="30414757" y="30480"/>
                  </a:cubicBezTo>
                  <a:cubicBezTo>
                    <a:pt x="28831613" y="26670"/>
                    <a:pt x="27222521" y="25400"/>
                    <a:pt x="25639379" y="22860"/>
                  </a:cubicBezTo>
                  <a:cubicBezTo>
                    <a:pt x="25405801" y="22860"/>
                    <a:pt x="25146269" y="22860"/>
                    <a:pt x="24912690" y="22860"/>
                  </a:cubicBezTo>
                  <a:cubicBezTo>
                    <a:pt x="24523392" y="22860"/>
                    <a:pt x="24134095" y="22860"/>
                    <a:pt x="23770752" y="22860"/>
                  </a:cubicBezTo>
                  <a:cubicBezTo>
                    <a:pt x="22940252" y="22860"/>
                    <a:pt x="22109749" y="22860"/>
                    <a:pt x="21305203" y="24130"/>
                  </a:cubicBezTo>
                  <a:cubicBezTo>
                    <a:pt x="20604467" y="25400"/>
                    <a:pt x="8795787" y="29210"/>
                    <a:pt x="8095053" y="29210"/>
                  </a:cubicBezTo>
                  <a:cubicBezTo>
                    <a:pt x="6953115" y="29210"/>
                    <a:pt x="5811176" y="26670"/>
                    <a:pt x="4669238" y="33020"/>
                  </a:cubicBezTo>
                  <a:cubicBezTo>
                    <a:pt x="4072315" y="36830"/>
                    <a:pt x="3501347" y="36830"/>
                    <a:pt x="2930377" y="38100"/>
                  </a:cubicBezTo>
                  <a:cubicBezTo>
                    <a:pt x="1944158" y="41910"/>
                    <a:pt x="957938" y="45720"/>
                    <a:pt x="49530" y="50800"/>
                  </a:cubicBezTo>
                  <a:cubicBezTo>
                    <a:pt x="36830" y="50800"/>
                    <a:pt x="34290" y="53340"/>
                    <a:pt x="33020" y="105821"/>
                  </a:cubicBezTo>
                  <a:cubicBezTo>
                    <a:pt x="31750" y="329854"/>
                    <a:pt x="31750" y="553887"/>
                    <a:pt x="30480" y="777920"/>
                  </a:cubicBezTo>
                  <a:cubicBezTo>
                    <a:pt x="29210" y="1151308"/>
                    <a:pt x="26670" y="1512249"/>
                    <a:pt x="25400" y="1885637"/>
                  </a:cubicBezTo>
                  <a:cubicBezTo>
                    <a:pt x="20320" y="2283918"/>
                    <a:pt x="26670" y="12016895"/>
                    <a:pt x="29210" y="12415176"/>
                  </a:cubicBezTo>
                  <a:cubicBezTo>
                    <a:pt x="29210" y="12838349"/>
                    <a:pt x="29210" y="13273968"/>
                    <a:pt x="30480" y="13697141"/>
                  </a:cubicBezTo>
                  <a:cubicBezTo>
                    <a:pt x="30480" y="14008298"/>
                    <a:pt x="33020" y="14319455"/>
                    <a:pt x="33020" y="14630611"/>
                  </a:cubicBezTo>
                  <a:cubicBezTo>
                    <a:pt x="33020" y="14966660"/>
                    <a:pt x="33020" y="15302709"/>
                    <a:pt x="31750" y="15617411"/>
                  </a:cubicBezTo>
                  <a:cubicBezTo>
                    <a:pt x="31750" y="15621220"/>
                    <a:pt x="31750" y="15623761"/>
                    <a:pt x="31750" y="15627570"/>
                  </a:cubicBezTo>
                  <a:cubicBezTo>
                    <a:pt x="31750" y="15637731"/>
                    <a:pt x="35560" y="15641541"/>
                    <a:pt x="44450" y="15641541"/>
                  </a:cubicBezTo>
                  <a:cubicBezTo>
                    <a:pt x="205297" y="15641541"/>
                    <a:pt x="568641" y="15642811"/>
                    <a:pt x="906032" y="15642811"/>
                  </a:cubicBezTo>
                  <a:cubicBezTo>
                    <a:pt x="1399142" y="15642811"/>
                    <a:pt x="1918205" y="15640270"/>
                    <a:pt x="2411314" y="15642811"/>
                  </a:cubicBezTo>
                  <a:cubicBezTo>
                    <a:pt x="3215862" y="15646620"/>
                    <a:pt x="4020409" y="15649161"/>
                    <a:pt x="4824957" y="15647891"/>
                  </a:cubicBezTo>
                  <a:cubicBezTo>
                    <a:pt x="5344020" y="15646620"/>
                    <a:pt x="5837129" y="15649161"/>
                    <a:pt x="6356192" y="15649161"/>
                  </a:cubicBezTo>
                  <a:cubicBezTo>
                    <a:pt x="7108833" y="15649161"/>
                    <a:pt x="7861475" y="15647891"/>
                    <a:pt x="8614115" y="15649161"/>
                  </a:cubicBezTo>
                  <a:cubicBezTo>
                    <a:pt x="9730101" y="15650431"/>
                    <a:pt x="21979985" y="15640270"/>
                    <a:pt x="23121923" y="15642811"/>
                  </a:cubicBezTo>
                  <a:cubicBezTo>
                    <a:pt x="23615032" y="15644081"/>
                    <a:pt x="24108140" y="15645350"/>
                    <a:pt x="24575298" y="15645350"/>
                  </a:cubicBezTo>
                  <a:cubicBezTo>
                    <a:pt x="25431752" y="15647891"/>
                    <a:pt x="26262254" y="15644081"/>
                    <a:pt x="27118707" y="15647891"/>
                  </a:cubicBezTo>
                  <a:cubicBezTo>
                    <a:pt x="27819442" y="15650431"/>
                    <a:pt x="28520175" y="15650431"/>
                    <a:pt x="29220910" y="15652970"/>
                  </a:cubicBezTo>
                  <a:cubicBezTo>
                    <a:pt x="30259036" y="15656781"/>
                    <a:pt x="31297162" y="15659320"/>
                    <a:pt x="32335288" y="15660591"/>
                  </a:cubicBezTo>
                  <a:cubicBezTo>
                    <a:pt x="32724585" y="15660591"/>
                    <a:pt x="32793951" y="15659320"/>
                    <a:pt x="32814269" y="15659320"/>
                  </a:cubicBezTo>
                  <a:close/>
                </a:path>
              </a:pathLst>
            </a:custGeom>
            <a:solidFill>
              <a:srgbClr val="FFF6EA"/>
            </a:solidFill>
          </p:spPr>
        </p:sp>
      </p:grpSp>
      <p:sp>
        <p:nvSpPr>
          <p:cNvPr id="11" name="Rectangle 10"/>
          <p:cNvSpPr/>
          <p:nvPr/>
        </p:nvSpPr>
        <p:spPr>
          <a:xfrm>
            <a:off x="3746941" y="933452"/>
            <a:ext cx="6801862" cy="971356"/>
          </a:xfrm>
          <a:prstGeom prst="rect">
            <a:avLst/>
          </a:prstGeom>
        </p:spPr>
        <p:txBody>
          <a:bodyPr wrap="none">
            <a:spAutoFit/>
          </a:bodyPr>
          <a:lstStyle/>
          <a:p>
            <a:pPr algn="just">
              <a:lnSpc>
                <a:spcPct val="115000"/>
              </a:lnSpc>
            </a:pPr>
            <a:r>
              <a:rPr lang="vi-VN" sz="5400" b="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54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5400" b="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Thể loại:</a:t>
            </a:r>
            <a:r>
              <a:rPr lang="vi-VN" sz="54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truyện ngắn</a:t>
            </a:r>
            <a:endParaRPr lang="en-GB" sz="5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p:cNvSpPr/>
          <p:nvPr/>
        </p:nvSpPr>
        <p:spPr>
          <a:xfrm>
            <a:off x="3746941" y="2380666"/>
            <a:ext cx="10319910" cy="1927002"/>
          </a:xfrm>
          <a:prstGeom prst="rect">
            <a:avLst/>
          </a:prstGeom>
        </p:spPr>
        <p:txBody>
          <a:bodyPr wrap="square">
            <a:spAutoFit/>
          </a:bodyPr>
          <a:lstStyle/>
          <a:p>
            <a:pPr algn="just">
              <a:lnSpc>
                <a:spcPct val="115000"/>
              </a:lnSpc>
            </a:pPr>
            <a:r>
              <a:rPr lang="vi-VN" sz="5400" b="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Nhân vật chính:</a:t>
            </a:r>
            <a:r>
              <a:rPr lang="vi-VN" sz="54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Thầy Đuy-sen; An-tư-nai, một cô bé mồ côi.</a:t>
            </a:r>
            <a:endParaRPr lang="en-GB" sz="5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Rectangle 12"/>
          <p:cNvSpPr/>
          <p:nvPr/>
        </p:nvSpPr>
        <p:spPr>
          <a:xfrm>
            <a:off x="3746941" y="4783527"/>
            <a:ext cx="10037091" cy="1927002"/>
          </a:xfrm>
          <a:prstGeom prst="rect">
            <a:avLst/>
          </a:prstGeom>
        </p:spPr>
        <p:txBody>
          <a:bodyPr wrap="square">
            <a:spAutoFit/>
          </a:bodyPr>
          <a:lstStyle/>
          <a:p>
            <a:pPr algn="just">
              <a:lnSpc>
                <a:spcPct val="115000"/>
              </a:lnSpc>
            </a:pPr>
            <a:r>
              <a:rPr lang="vi-VN" sz="5400" b="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Ngôi kể:</a:t>
            </a:r>
            <a:r>
              <a:rPr lang="vi-VN" sz="54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thứ nhất xưng “tôi” (có sự thay đổi nhân vật).</a:t>
            </a:r>
            <a:endParaRPr lang="en-GB" sz="5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3"/>
          <a:stretch>
            <a:fillRect/>
          </a:stretch>
        </p:blipFill>
        <p:spPr>
          <a:xfrm>
            <a:off x="-762000" y="5608368"/>
            <a:ext cx="8126672" cy="4895512"/>
          </a:xfrm>
          <a:prstGeom prst="rect">
            <a:avLst/>
          </a:prstGeom>
        </p:spPr>
      </p:pic>
      <p:pic>
        <p:nvPicPr>
          <p:cNvPr id="15" name="Picture 14"/>
          <p:cNvPicPr>
            <a:picLocks noChangeAspect="1"/>
          </p:cNvPicPr>
          <p:nvPr/>
        </p:nvPicPr>
        <p:blipFill>
          <a:blip r:embed="rId4"/>
          <a:stretch>
            <a:fillRect/>
          </a:stretch>
        </p:blipFill>
        <p:spPr>
          <a:xfrm>
            <a:off x="11582400" y="6019104"/>
            <a:ext cx="7017029" cy="4277543"/>
          </a:xfrm>
          <a:prstGeom prst="rect">
            <a:avLst/>
          </a:prstGeom>
        </p:spPr>
      </p:pic>
    </p:spTree>
    <p:extLst>
      <p:ext uri="{BB962C8B-B14F-4D97-AF65-F5344CB8AC3E}">
        <p14:creationId xmlns:p14="http://schemas.microsoft.com/office/powerpoint/2010/main" val="283981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06335">
            <a:off x="-2354352" y="5475470"/>
            <a:ext cx="8865205" cy="5385612"/>
          </a:xfrm>
          <a:custGeom>
            <a:avLst/>
            <a:gdLst/>
            <a:ahLst/>
            <a:cxnLst/>
            <a:rect l="l" t="t" r="r" b="b"/>
            <a:pathLst>
              <a:path w="8865205" h="5385612">
                <a:moveTo>
                  <a:pt x="0" y="0"/>
                </a:moveTo>
                <a:lnTo>
                  <a:pt x="8865204" y="0"/>
                </a:lnTo>
                <a:lnTo>
                  <a:pt x="8865204" y="5385612"/>
                </a:lnTo>
                <a:lnTo>
                  <a:pt x="0" y="538561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849613">
            <a:off x="9491939" y="6574828"/>
            <a:ext cx="9392487" cy="5705936"/>
          </a:xfrm>
          <a:custGeom>
            <a:avLst/>
            <a:gdLst/>
            <a:ahLst/>
            <a:cxnLst/>
            <a:rect l="l" t="t" r="r" b="b"/>
            <a:pathLst>
              <a:path w="9392487" h="5705936">
                <a:moveTo>
                  <a:pt x="0" y="0"/>
                </a:moveTo>
                <a:lnTo>
                  <a:pt x="9392488" y="0"/>
                </a:lnTo>
                <a:lnTo>
                  <a:pt x="9392488" y="5705937"/>
                </a:lnTo>
                <a:lnTo>
                  <a:pt x="0" y="570593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7945623">
            <a:off x="5238019" y="5998943"/>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6"/>
            <a:stretch>
              <a:fillRect/>
            </a:stretch>
          </a:blipFill>
        </p:spPr>
      </p:sp>
      <p:grpSp>
        <p:nvGrpSpPr>
          <p:cNvPr id="6" name="Group 6"/>
          <p:cNvGrpSpPr/>
          <p:nvPr/>
        </p:nvGrpSpPr>
        <p:grpSpPr>
          <a:xfrm>
            <a:off x="4909403" y="262333"/>
            <a:ext cx="12997598" cy="9605567"/>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9" name="Freeform 9"/>
          <p:cNvSpPr/>
          <p:nvPr/>
        </p:nvSpPr>
        <p:spPr>
          <a:xfrm>
            <a:off x="397047" y="21402"/>
            <a:ext cx="2046768" cy="1243412"/>
          </a:xfrm>
          <a:custGeom>
            <a:avLst/>
            <a:gdLst/>
            <a:ahLst/>
            <a:cxnLst/>
            <a:rect l="l" t="t" r="r" b="b"/>
            <a:pathLst>
              <a:path w="2046768" h="1243412">
                <a:moveTo>
                  <a:pt x="0" y="0"/>
                </a:moveTo>
                <a:lnTo>
                  <a:pt x="2046768" y="0"/>
                </a:lnTo>
                <a:lnTo>
                  <a:pt x="2046768" y="1243412"/>
                </a:lnTo>
                <a:lnTo>
                  <a:pt x="0" y="124341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Freeform 10"/>
          <p:cNvSpPr/>
          <p:nvPr/>
        </p:nvSpPr>
        <p:spPr>
          <a:xfrm flipH="1">
            <a:off x="16157067" y="71781"/>
            <a:ext cx="2130933" cy="1294542"/>
          </a:xfrm>
          <a:custGeom>
            <a:avLst/>
            <a:gdLst/>
            <a:ahLst/>
            <a:cxnLst/>
            <a:rect l="l" t="t" r="r" b="b"/>
            <a:pathLst>
              <a:path w="2130933" h="1294542">
                <a:moveTo>
                  <a:pt x="2130933" y="0"/>
                </a:moveTo>
                <a:lnTo>
                  <a:pt x="0" y="0"/>
                </a:lnTo>
                <a:lnTo>
                  <a:pt x="0" y="1294542"/>
                </a:lnTo>
                <a:lnTo>
                  <a:pt x="2130933" y="1294542"/>
                </a:lnTo>
                <a:lnTo>
                  <a:pt x="2130933"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1" name="Freeform 11"/>
          <p:cNvSpPr/>
          <p:nvPr/>
        </p:nvSpPr>
        <p:spPr>
          <a:xfrm>
            <a:off x="26969" y="950316"/>
            <a:ext cx="4855464" cy="8229600"/>
          </a:xfrm>
          <a:custGeom>
            <a:avLst/>
            <a:gdLst/>
            <a:ahLst/>
            <a:cxnLst/>
            <a:rect l="l" t="t" r="r" b="b"/>
            <a:pathLst>
              <a:path w="4855464" h="8229600">
                <a:moveTo>
                  <a:pt x="0" y="0"/>
                </a:moveTo>
                <a:lnTo>
                  <a:pt x="4855464" y="0"/>
                </a:lnTo>
                <a:lnTo>
                  <a:pt x="4855464" y="8229600"/>
                </a:lnTo>
                <a:lnTo>
                  <a:pt x="0" y="8229600"/>
                </a:lnTo>
                <a:lnTo>
                  <a:pt x="0" y="0"/>
                </a:lnTo>
                <a:close/>
              </a:path>
            </a:pathLst>
          </a:custGeom>
          <a:blipFill>
            <a:blip r:embed="rId7"/>
            <a:stretch>
              <a:fillRect/>
            </a:stretch>
          </a:blipFill>
        </p:spPr>
      </p:sp>
      <p:sp>
        <p:nvSpPr>
          <p:cNvPr id="12" name="Freeform 12"/>
          <p:cNvSpPr/>
          <p:nvPr/>
        </p:nvSpPr>
        <p:spPr>
          <a:xfrm>
            <a:off x="2078250" y="8967720"/>
            <a:ext cx="2968236" cy="460077"/>
          </a:xfrm>
          <a:custGeom>
            <a:avLst/>
            <a:gdLst/>
            <a:ahLst/>
            <a:cxnLst/>
            <a:rect l="l" t="t" r="r" b="b"/>
            <a:pathLst>
              <a:path w="2968236" h="460077">
                <a:moveTo>
                  <a:pt x="0" y="0"/>
                </a:moveTo>
                <a:lnTo>
                  <a:pt x="2968236" y="0"/>
                </a:lnTo>
                <a:lnTo>
                  <a:pt x="2968236" y="460076"/>
                </a:lnTo>
                <a:lnTo>
                  <a:pt x="0" y="46007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3" name="Freeform 13"/>
          <p:cNvSpPr/>
          <p:nvPr/>
        </p:nvSpPr>
        <p:spPr>
          <a:xfrm flipH="1">
            <a:off x="-1316232" y="8602842"/>
            <a:ext cx="4689864" cy="2747479"/>
          </a:xfrm>
          <a:custGeom>
            <a:avLst/>
            <a:gdLst/>
            <a:ahLst/>
            <a:cxnLst/>
            <a:rect l="l" t="t" r="r" b="b"/>
            <a:pathLst>
              <a:path w="4689864" h="2747479">
                <a:moveTo>
                  <a:pt x="4689864" y="0"/>
                </a:moveTo>
                <a:lnTo>
                  <a:pt x="0" y="0"/>
                </a:lnTo>
                <a:lnTo>
                  <a:pt x="0" y="2747479"/>
                </a:lnTo>
                <a:lnTo>
                  <a:pt x="4689864" y="2747479"/>
                </a:lnTo>
                <a:lnTo>
                  <a:pt x="4689864" y="0"/>
                </a:lnTo>
                <a:close/>
              </a:path>
            </a:pathLst>
          </a:custGeom>
          <a:blipFill>
            <a:blip r:embed="rId10"/>
            <a:stretch>
              <a:fillRect/>
            </a:stretch>
          </a:blipFill>
        </p:spPr>
      </p:sp>
      <p:sp>
        <p:nvSpPr>
          <p:cNvPr id="14" name="Freeform 14"/>
          <p:cNvSpPr/>
          <p:nvPr/>
        </p:nvSpPr>
        <p:spPr>
          <a:xfrm>
            <a:off x="-348091" y="8874642"/>
            <a:ext cx="2753582" cy="1412358"/>
          </a:xfrm>
          <a:custGeom>
            <a:avLst/>
            <a:gdLst/>
            <a:ahLst/>
            <a:cxnLst/>
            <a:rect l="l" t="t" r="r" b="b"/>
            <a:pathLst>
              <a:path w="2753582" h="1412358">
                <a:moveTo>
                  <a:pt x="0" y="0"/>
                </a:moveTo>
                <a:lnTo>
                  <a:pt x="2753582" y="0"/>
                </a:lnTo>
                <a:lnTo>
                  <a:pt x="2753582" y="1412358"/>
                </a:lnTo>
                <a:lnTo>
                  <a:pt x="0" y="1412358"/>
                </a:lnTo>
                <a:lnTo>
                  <a:pt x="0" y="0"/>
                </a:lnTo>
                <a:close/>
              </a:path>
            </a:pathLst>
          </a:custGeom>
          <a:blipFill>
            <a:blip r:embed="rId11"/>
            <a:stretch>
              <a:fillRect/>
            </a:stretch>
          </a:blipFill>
        </p:spPr>
      </p:sp>
      <p:sp>
        <p:nvSpPr>
          <p:cNvPr id="15" name="TextBox 15"/>
          <p:cNvSpPr txBox="1"/>
          <p:nvPr/>
        </p:nvSpPr>
        <p:spPr>
          <a:xfrm>
            <a:off x="5278461" y="1811120"/>
            <a:ext cx="12247539" cy="7386638"/>
          </a:xfrm>
          <a:prstGeom prst="rect">
            <a:avLst/>
          </a:prstGeom>
        </p:spPr>
        <p:txBody>
          <a:bodyPr wrap="square" lIns="0" tIns="0" rIns="0" bIns="0" rtlCol="0" anchor="t">
            <a:spAutoFit/>
          </a:bodyPr>
          <a:lstStyle/>
          <a:p>
            <a:pPr algn="just"/>
            <a:r>
              <a:rPr lang="vi-VN" sz="4000">
                <a:latin typeface="Times New Roman" panose="02020603050405020304" pitchFamily="18" charset="0"/>
                <a:cs typeface="Times New Roman" panose="02020603050405020304" pitchFamily="18" charset="0"/>
              </a:rPr>
              <a:t>Truyện lấy bối cảnh cuộc sống ở một vùng quê miền núi còn rất lạc hậu ở Cư-rơ-gư-xtan giữa những năm 20 của thế kỉ XX. Sau nội chiến nước Nga kết thúc, anh thương binh Đuy-sen trở về làng mở lớp học cho trẻ em nghèo với bao khó khăn, thử thách, có cả máu và nước mắt. Ở vùng quê này, tư tưởng phong kiến và gia trưởng còn nặng nề, do đó, phụ nữ và trẻ mồ côi bị coi thường rẻ rúng.</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Cô bé An-tư-nai lớn lên, đi học trường làng và gặp người thầy đầu tiên của mình. Trải qua bao sóng gió, An-tư-nai đã trưởng thành. Họ gặp nhau trong hoàn cảnh trớ trêu: Thầy Đuy-sen năm xưa trở thành bác đưa thư, cô bé An-tư-nai đã là viện sĩ.</a:t>
            </a:r>
            <a:endParaRPr lang="en-US" sz="4000">
              <a:solidFill>
                <a:srgbClr val="000000"/>
              </a:solidFill>
              <a:latin typeface="Times New Roman" panose="02020603050405020304" pitchFamily="18" charset="0"/>
              <a:cs typeface="Times New Roman" panose="02020603050405020304" pitchFamily="18" charset="0"/>
            </a:endParaRPr>
          </a:p>
        </p:txBody>
      </p:sp>
      <p:sp>
        <p:nvSpPr>
          <p:cNvPr id="16" name="TextBox 16"/>
          <p:cNvSpPr txBox="1"/>
          <p:nvPr/>
        </p:nvSpPr>
        <p:spPr>
          <a:xfrm>
            <a:off x="8038669" y="544018"/>
            <a:ext cx="6964725" cy="812595"/>
          </a:xfrm>
          <a:prstGeom prst="rect">
            <a:avLst/>
          </a:prstGeom>
        </p:spPr>
        <p:txBody>
          <a:bodyPr lIns="0" tIns="0" rIns="0" bIns="0" rtlCol="0" anchor="t">
            <a:spAutoFit/>
          </a:bodyPr>
          <a:lstStyle/>
          <a:p>
            <a:pPr algn="ctr">
              <a:lnSpc>
                <a:spcPts val="6719"/>
              </a:lnSpc>
            </a:pPr>
            <a:r>
              <a:rPr lang="vi-VN" sz="4800" b="1">
                <a:effectLst>
                  <a:glow rad="63500">
                    <a:schemeClr val="accent1">
                      <a:satMod val="175000"/>
                      <a:alpha val="40000"/>
                    </a:schemeClr>
                  </a:glow>
                </a:effectLst>
                <a:latin typeface="Times New Roman" panose="02020603050405020304" pitchFamily="18" charset="0"/>
                <a:cs typeface="Times New Roman" panose="02020603050405020304" pitchFamily="18" charset="0"/>
              </a:rPr>
              <a:t>Tóm tắt cốt truyện</a:t>
            </a:r>
            <a:endParaRPr lang="en-US" sz="4800">
              <a:solidFill>
                <a:srgbClr val="000000"/>
              </a:solidFill>
              <a:effectLst>
                <a:glow rad="63500">
                  <a:schemeClr val="accent1">
                    <a:satMod val="175000"/>
                    <a:alpha val="4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766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1" name="Group 11"/>
          <p:cNvGrpSpPr/>
          <p:nvPr/>
        </p:nvGrpSpPr>
        <p:grpSpPr>
          <a:xfrm>
            <a:off x="3549227" y="2161799"/>
            <a:ext cx="11189545"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4" name="Freeform 14"/>
          <p:cNvSpPr/>
          <p:nvPr/>
        </p:nvSpPr>
        <p:spPr>
          <a:xfrm>
            <a:off x="13185923" y="3703009"/>
            <a:ext cx="5102077" cy="6594137"/>
          </a:xfrm>
          <a:custGeom>
            <a:avLst/>
            <a:gdLst/>
            <a:ahLst/>
            <a:cxnLst/>
            <a:rect l="l" t="t" r="r" b="b"/>
            <a:pathLst>
              <a:path w="5102077" h="6594137">
                <a:moveTo>
                  <a:pt x="0" y="0"/>
                </a:moveTo>
                <a:lnTo>
                  <a:pt x="5102077" y="0"/>
                </a:lnTo>
                <a:lnTo>
                  <a:pt x="5102077" y="6594137"/>
                </a:lnTo>
                <a:lnTo>
                  <a:pt x="0" y="6594137"/>
                </a:lnTo>
                <a:lnTo>
                  <a:pt x="0" y="0"/>
                </a:lnTo>
                <a:close/>
              </a:path>
            </a:pathLst>
          </a:custGeom>
          <a:blipFill>
            <a:blip r:embed="rId13"/>
            <a:stretch>
              <a:fillRect b="-42622"/>
            </a:stretch>
          </a:blipFill>
        </p:spPr>
      </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4"/>
            <a:stretch>
              <a:fillRect/>
            </a:stretch>
          </a:blipFill>
        </p:spPr>
      </p:sp>
      <p:sp>
        <p:nvSpPr>
          <p:cNvPr id="16" name="Freeform 16"/>
          <p:cNvSpPr/>
          <p:nvPr/>
        </p:nvSpPr>
        <p:spPr>
          <a:xfrm>
            <a:off x="3032914" y="5874954"/>
            <a:ext cx="2491713" cy="3522988"/>
          </a:xfrm>
          <a:custGeom>
            <a:avLst/>
            <a:gdLst/>
            <a:ahLst/>
            <a:cxnLst/>
            <a:rect l="l" t="t" r="r" b="b"/>
            <a:pathLst>
              <a:path w="2491713" h="3522988">
                <a:moveTo>
                  <a:pt x="0" y="0"/>
                </a:moveTo>
                <a:lnTo>
                  <a:pt x="2491713" y="0"/>
                </a:lnTo>
                <a:lnTo>
                  <a:pt x="2491713" y="3522989"/>
                </a:lnTo>
                <a:lnTo>
                  <a:pt x="0" y="3522989"/>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9"/>
            <a:stretch>
              <a:fillRect/>
            </a:stretch>
          </a:blipFill>
        </p:spPr>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20"/>
            <a:stretch>
              <a:fillRect r="-59496"/>
            </a:stretch>
          </a:blipFill>
        </p:spPr>
      </p:sp>
      <p:sp>
        <p:nvSpPr>
          <p:cNvPr id="20" name="TextBox 20"/>
          <p:cNvSpPr txBox="1"/>
          <p:nvPr/>
        </p:nvSpPr>
        <p:spPr>
          <a:xfrm>
            <a:off x="4385128" y="3955353"/>
            <a:ext cx="8204729" cy="830997"/>
          </a:xfrm>
          <a:prstGeom prst="rect">
            <a:avLst/>
          </a:prstGeom>
        </p:spPr>
        <p:txBody>
          <a:bodyPr lIns="0" tIns="0" rIns="0" bIns="0" rtlCol="0" anchor="t">
            <a:spAutoFit/>
          </a:bodyPr>
          <a:lstStyle/>
          <a:p>
            <a:r>
              <a:rPr lang="vi-VN" sz="5400" b="1">
                <a:latin typeface="Times New Roman" panose="02020603050405020304" pitchFamily="18" charset="0"/>
                <a:cs typeface="Times New Roman" panose="02020603050405020304" pitchFamily="18" charset="0"/>
              </a:rPr>
              <a:t>a. Đọc, tìm hiểu từ khó</a:t>
            </a:r>
            <a:endParaRPr lang="en-GB" sz="5400">
              <a:latin typeface="Times New Roman" panose="02020603050405020304" pitchFamily="18" charset="0"/>
              <a:cs typeface="Times New Roman" panose="02020603050405020304" pitchFamily="18" charset="0"/>
            </a:endParaRPr>
          </a:p>
        </p:txBody>
      </p:sp>
      <p:sp>
        <p:nvSpPr>
          <p:cNvPr id="21" name="Freeform 21"/>
          <p:cNvSpPr/>
          <p:nvPr/>
        </p:nvSpPr>
        <p:spPr>
          <a:xfrm>
            <a:off x="13940315" y="6408686"/>
            <a:ext cx="3318985" cy="4289595"/>
          </a:xfrm>
          <a:custGeom>
            <a:avLst/>
            <a:gdLst/>
            <a:ahLst/>
            <a:cxnLst/>
            <a:rect l="l" t="t" r="r" b="b"/>
            <a:pathLst>
              <a:path w="3318985" h="4289595">
                <a:moveTo>
                  <a:pt x="0" y="0"/>
                </a:moveTo>
                <a:lnTo>
                  <a:pt x="3318985" y="0"/>
                </a:lnTo>
                <a:lnTo>
                  <a:pt x="3318985" y="4289594"/>
                </a:lnTo>
                <a:lnTo>
                  <a:pt x="0" y="4289594"/>
                </a:lnTo>
                <a:lnTo>
                  <a:pt x="0" y="0"/>
                </a:lnTo>
                <a:close/>
              </a:path>
            </a:pathLst>
          </a:custGeom>
          <a:blipFill>
            <a:blip r:embed="rId13"/>
            <a:stretch>
              <a:fillRect b="-42622"/>
            </a:stretch>
          </a:blipFill>
        </p:spPr>
      </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3" name="TextBox 23"/>
          <p:cNvSpPr txBox="1"/>
          <p:nvPr/>
        </p:nvSpPr>
        <p:spPr>
          <a:xfrm>
            <a:off x="6429310" y="2549356"/>
            <a:ext cx="6756613" cy="923330"/>
          </a:xfrm>
          <a:prstGeom prst="rect">
            <a:avLst/>
          </a:prstGeom>
        </p:spPr>
        <p:txBody>
          <a:bodyPr wrap="square" lIns="0" tIns="0" rIns="0" bIns="0" rtlCol="0" anchor="t">
            <a:spAutoFit/>
          </a:bodyPr>
          <a:lstStyle/>
          <a:p>
            <a:r>
              <a:rPr lang="vi-VN" sz="6000" b="1">
                <a:latin typeface="Times New Roman" panose="02020603050405020304" pitchFamily="18" charset="0"/>
                <a:cs typeface="Times New Roman" panose="02020603050405020304" pitchFamily="18" charset="0"/>
              </a:rPr>
              <a:t>3. Đoạn trích SGK</a:t>
            </a:r>
            <a:endParaRPr lang="en-GB" sz="6000">
              <a:latin typeface="Times New Roman" panose="02020603050405020304" pitchFamily="18" charset="0"/>
              <a:cs typeface="Times New Roman" panose="02020603050405020304" pitchFamily="18" charset="0"/>
            </a:endParaRPr>
          </a:p>
        </p:txBody>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5" name="Rectangle 24"/>
          <p:cNvSpPr/>
          <p:nvPr/>
        </p:nvSpPr>
        <p:spPr>
          <a:xfrm>
            <a:off x="4335472" y="4982302"/>
            <a:ext cx="9617056" cy="971356"/>
          </a:xfrm>
          <a:prstGeom prst="rect">
            <a:avLst/>
          </a:prstGeom>
        </p:spPr>
        <p:txBody>
          <a:bodyPr wrap="none">
            <a:spAutoFit/>
          </a:bodyPr>
          <a:lstStyle/>
          <a:p>
            <a:pPr algn="just">
              <a:lnSpc>
                <a:spcPct val="115000"/>
              </a:lnSpc>
              <a:spcAft>
                <a:spcPts val="0"/>
              </a:spcAft>
              <a:tabLst>
                <a:tab pos="1386840" algn="l"/>
              </a:tabLst>
            </a:pPr>
            <a:r>
              <a:rPr lang="vi-VN" sz="5400" b="1">
                <a:latin typeface="Times New Roman" panose="02020603050405020304" pitchFamily="18" charset="0"/>
                <a:ea typeface="MS Mincho"/>
                <a:cs typeface="Times New Roman" panose="02020603050405020304" pitchFamily="18" charset="0"/>
              </a:rPr>
              <a:t>b. Tìm hiểu chung về đoạn trích</a:t>
            </a:r>
            <a:endParaRPr lang="en-GB" sz="5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942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81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88576" y="-495300"/>
            <a:ext cx="11518576" cy="11557734"/>
            <a:chOff x="0" y="0"/>
            <a:chExt cx="14892171" cy="17437706"/>
          </a:xfrm>
        </p:grpSpPr>
        <p:sp>
          <p:nvSpPr>
            <p:cNvPr id="4" name="Freeform 4"/>
            <p:cNvSpPr/>
            <p:nvPr/>
          </p:nvSpPr>
          <p:spPr>
            <a:xfrm>
              <a:off x="10160" y="16510"/>
              <a:ext cx="14869312" cy="17409766"/>
            </a:xfrm>
            <a:custGeom>
              <a:avLst/>
              <a:gdLst/>
              <a:ahLst/>
              <a:cxnLst/>
              <a:rect l="l" t="t" r="r" b="b"/>
              <a:pathLst>
                <a:path w="14869312" h="17409766">
                  <a:moveTo>
                    <a:pt x="14869312" y="17409766"/>
                  </a:moveTo>
                  <a:lnTo>
                    <a:pt x="0" y="17402146"/>
                  </a:lnTo>
                  <a:lnTo>
                    <a:pt x="0" y="6051388"/>
                  </a:lnTo>
                  <a:lnTo>
                    <a:pt x="17780" y="19050"/>
                  </a:lnTo>
                  <a:lnTo>
                    <a:pt x="7413261" y="0"/>
                  </a:lnTo>
                  <a:lnTo>
                    <a:pt x="14850262" y="5080"/>
                  </a:lnTo>
                  <a:close/>
                </a:path>
              </a:pathLst>
            </a:custGeom>
            <a:solidFill>
              <a:srgbClr val="FFF6EA"/>
            </a:solidFill>
          </p:spPr>
        </p:sp>
        <p:sp>
          <p:nvSpPr>
            <p:cNvPr id="5" name="Freeform 5"/>
            <p:cNvSpPr/>
            <p:nvPr/>
          </p:nvSpPr>
          <p:spPr>
            <a:xfrm>
              <a:off x="-3810" y="0"/>
              <a:ext cx="14898521" cy="17436435"/>
            </a:xfrm>
            <a:custGeom>
              <a:avLst/>
              <a:gdLst/>
              <a:ahLst/>
              <a:cxnLst/>
              <a:rect l="l" t="t" r="r" b="b"/>
              <a:pathLst>
                <a:path w="14898521" h="17436435">
                  <a:moveTo>
                    <a:pt x="14864232" y="21590"/>
                  </a:moveTo>
                  <a:cubicBezTo>
                    <a:pt x="14865501" y="34290"/>
                    <a:pt x="14865501" y="44450"/>
                    <a:pt x="14866771" y="54610"/>
                  </a:cubicBezTo>
                  <a:cubicBezTo>
                    <a:pt x="14869310" y="332184"/>
                    <a:pt x="14870582" y="720106"/>
                    <a:pt x="14873121" y="1094175"/>
                  </a:cubicBezTo>
                  <a:cubicBezTo>
                    <a:pt x="14873121" y="1634496"/>
                    <a:pt x="14885821" y="12288517"/>
                    <a:pt x="14892171" y="12828836"/>
                  </a:cubicBezTo>
                  <a:cubicBezTo>
                    <a:pt x="14898521" y="13646245"/>
                    <a:pt x="14894710" y="14477509"/>
                    <a:pt x="14894710" y="15294916"/>
                  </a:cubicBezTo>
                  <a:cubicBezTo>
                    <a:pt x="14894710" y="16015345"/>
                    <a:pt x="14895982" y="16680354"/>
                    <a:pt x="14897251" y="17375476"/>
                  </a:cubicBezTo>
                  <a:cubicBezTo>
                    <a:pt x="14897251" y="17397065"/>
                    <a:pt x="14897251" y="17411035"/>
                    <a:pt x="14897251" y="17435165"/>
                  </a:cubicBezTo>
                  <a:cubicBezTo>
                    <a:pt x="14874391" y="17435165"/>
                    <a:pt x="14854071" y="17436435"/>
                    <a:pt x="14790990" y="17435165"/>
                  </a:cubicBezTo>
                  <a:cubicBezTo>
                    <a:pt x="14028816" y="17430085"/>
                    <a:pt x="13254917" y="17436435"/>
                    <a:pt x="12492745" y="17431356"/>
                  </a:cubicBezTo>
                  <a:cubicBezTo>
                    <a:pt x="12035441" y="17427546"/>
                    <a:pt x="11589865" y="17430085"/>
                    <a:pt x="11132561" y="17427546"/>
                  </a:cubicBezTo>
                  <a:cubicBezTo>
                    <a:pt x="10921497" y="17426276"/>
                    <a:pt x="10710435" y="17425006"/>
                    <a:pt x="10499372" y="17423735"/>
                  </a:cubicBezTo>
                  <a:cubicBezTo>
                    <a:pt x="10370388" y="17423735"/>
                    <a:pt x="10253131" y="17425006"/>
                    <a:pt x="10124147" y="17425006"/>
                  </a:cubicBezTo>
                  <a:cubicBezTo>
                    <a:pt x="9795828" y="17423735"/>
                    <a:pt x="8892946" y="17425006"/>
                    <a:pt x="8564626" y="17423735"/>
                  </a:cubicBezTo>
                  <a:cubicBezTo>
                    <a:pt x="8330111" y="17422465"/>
                    <a:pt x="3639820" y="17431356"/>
                    <a:pt x="3405305" y="17430085"/>
                  </a:cubicBezTo>
                  <a:cubicBezTo>
                    <a:pt x="3346676" y="17430085"/>
                    <a:pt x="3276322" y="17431356"/>
                    <a:pt x="3217693" y="17431356"/>
                  </a:cubicBezTo>
                  <a:cubicBezTo>
                    <a:pt x="3076985" y="17431356"/>
                    <a:pt x="2948002" y="17432626"/>
                    <a:pt x="2807293" y="17432626"/>
                  </a:cubicBezTo>
                  <a:cubicBezTo>
                    <a:pt x="2455521" y="17432626"/>
                    <a:pt x="2115475" y="17431356"/>
                    <a:pt x="1763703" y="17430085"/>
                  </a:cubicBezTo>
                  <a:cubicBezTo>
                    <a:pt x="1552640" y="17428815"/>
                    <a:pt x="1341577" y="17427546"/>
                    <a:pt x="1142239" y="17426276"/>
                  </a:cubicBezTo>
                  <a:cubicBezTo>
                    <a:pt x="767016" y="17425006"/>
                    <a:pt x="391793" y="17423735"/>
                    <a:pt x="48260" y="17423735"/>
                  </a:cubicBezTo>
                  <a:cubicBezTo>
                    <a:pt x="38100" y="17423735"/>
                    <a:pt x="29210" y="17423735"/>
                    <a:pt x="19050" y="17422465"/>
                  </a:cubicBezTo>
                  <a:cubicBezTo>
                    <a:pt x="10160" y="17421196"/>
                    <a:pt x="5080" y="17414846"/>
                    <a:pt x="7620" y="17405956"/>
                  </a:cubicBezTo>
                  <a:cubicBezTo>
                    <a:pt x="16510" y="17373074"/>
                    <a:pt x="12700" y="17026714"/>
                    <a:pt x="11430" y="16666501"/>
                  </a:cubicBezTo>
                  <a:cubicBezTo>
                    <a:pt x="10160" y="15932218"/>
                    <a:pt x="6350" y="15211789"/>
                    <a:pt x="7620" y="14477509"/>
                  </a:cubicBezTo>
                  <a:cubicBezTo>
                    <a:pt x="5080" y="13563119"/>
                    <a:pt x="0" y="2244088"/>
                    <a:pt x="7620" y="1315844"/>
                  </a:cubicBezTo>
                  <a:cubicBezTo>
                    <a:pt x="8890" y="1135737"/>
                    <a:pt x="7620" y="941776"/>
                    <a:pt x="8890" y="761669"/>
                  </a:cubicBezTo>
                  <a:cubicBezTo>
                    <a:pt x="10160" y="470728"/>
                    <a:pt x="12700" y="152077"/>
                    <a:pt x="13970" y="44450"/>
                  </a:cubicBezTo>
                  <a:cubicBezTo>
                    <a:pt x="13970" y="41910"/>
                    <a:pt x="15240" y="39370"/>
                    <a:pt x="16510" y="38100"/>
                  </a:cubicBezTo>
                  <a:cubicBezTo>
                    <a:pt x="38100" y="35560"/>
                    <a:pt x="98650" y="30480"/>
                    <a:pt x="286261" y="29210"/>
                  </a:cubicBezTo>
                  <a:cubicBezTo>
                    <a:pt x="602856" y="25400"/>
                    <a:pt x="919451" y="22860"/>
                    <a:pt x="1247771" y="20320"/>
                  </a:cubicBezTo>
                  <a:cubicBezTo>
                    <a:pt x="1470560" y="17780"/>
                    <a:pt x="1693349" y="16510"/>
                    <a:pt x="1904412" y="13970"/>
                  </a:cubicBezTo>
                  <a:cubicBezTo>
                    <a:pt x="2115475" y="11430"/>
                    <a:pt x="2338264" y="8890"/>
                    <a:pt x="2549327" y="8890"/>
                  </a:cubicBezTo>
                  <a:cubicBezTo>
                    <a:pt x="2783842" y="7620"/>
                    <a:pt x="3018356" y="10160"/>
                    <a:pt x="3252871" y="8890"/>
                  </a:cubicBezTo>
                  <a:cubicBezTo>
                    <a:pt x="3546014" y="8890"/>
                    <a:pt x="8857770" y="6350"/>
                    <a:pt x="9150912" y="5080"/>
                  </a:cubicBezTo>
                  <a:cubicBezTo>
                    <a:pt x="9432330" y="3810"/>
                    <a:pt x="9713748" y="2540"/>
                    <a:pt x="10006891" y="2540"/>
                  </a:cubicBezTo>
                  <a:cubicBezTo>
                    <a:pt x="10487646" y="1270"/>
                    <a:pt x="10956675" y="0"/>
                    <a:pt x="11437430" y="0"/>
                  </a:cubicBezTo>
                  <a:cubicBezTo>
                    <a:pt x="11636767" y="0"/>
                    <a:pt x="11847830" y="2540"/>
                    <a:pt x="12047167" y="2540"/>
                  </a:cubicBezTo>
                  <a:cubicBezTo>
                    <a:pt x="12598277" y="3810"/>
                    <a:pt x="13161112" y="5080"/>
                    <a:pt x="13712221" y="7620"/>
                  </a:cubicBezTo>
                  <a:cubicBezTo>
                    <a:pt x="14005365" y="8890"/>
                    <a:pt x="14298508" y="12700"/>
                    <a:pt x="14591651" y="16510"/>
                  </a:cubicBezTo>
                  <a:cubicBezTo>
                    <a:pt x="14662005" y="16510"/>
                    <a:pt x="14732361" y="16510"/>
                    <a:pt x="14790990" y="16510"/>
                  </a:cubicBezTo>
                  <a:cubicBezTo>
                    <a:pt x="14845182" y="17780"/>
                    <a:pt x="14854071" y="20320"/>
                    <a:pt x="14864232" y="21590"/>
                  </a:cubicBezTo>
                  <a:close/>
                  <a:moveTo>
                    <a:pt x="14874391" y="17418656"/>
                  </a:moveTo>
                  <a:cubicBezTo>
                    <a:pt x="14875662" y="17402146"/>
                    <a:pt x="14876932" y="17389446"/>
                    <a:pt x="14876932" y="17376746"/>
                  </a:cubicBezTo>
                  <a:cubicBezTo>
                    <a:pt x="14875662" y="16611084"/>
                    <a:pt x="14874391" y="15876801"/>
                    <a:pt x="14874391" y="15087101"/>
                  </a:cubicBezTo>
                  <a:cubicBezTo>
                    <a:pt x="14874391" y="14726887"/>
                    <a:pt x="14876932" y="14366673"/>
                    <a:pt x="14875662" y="14006460"/>
                  </a:cubicBezTo>
                  <a:cubicBezTo>
                    <a:pt x="14875662" y="13673953"/>
                    <a:pt x="14874391" y="13327594"/>
                    <a:pt x="14873121" y="12995090"/>
                  </a:cubicBezTo>
                  <a:cubicBezTo>
                    <a:pt x="14868041" y="12482477"/>
                    <a:pt x="14856612" y="1870020"/>
                    <a:pt x="14856612" y="1357408"/>
                  </a:cubicBezTo>
                  <a:cubicBezTo>
                    <a:pt x="14854071" y="927922"/>
                    <a:pt x="14851532" y="484582"/>
                    <a:pt x="14848991" y="63500"/>
                  </a:cubicBezTo>
                  <a:cubicBezTo>
                    <a:pt x="14847721" y="44450"/>
                    <a:pt x="14846451" y="43180"/>
                    <a:pt x="14755812" y="41910"/>
                  </a:cubicBezTo>
                  <a:cubicBezTo>
                    <a:pt x="14720634" y="41910"/>
                    <a:pt x="14697183" y="41910"/>
                    <a:pt x="14662005" y="40640"/>
                  </a:cubicBezTo>
                  <a:cubicBezTo>
                    <a:pt x="14368863" y="36830"/>
                    <a:pt x="14063994" y="31750"/>
                    <a:pt x="13770850" y="30480"/>
                  </a:cubicBezTo>
                  <a:cubicBezTo>
                    <a:pt x="13055581" y="26670"/>
                    <a:pt x="12328586" y="25400"/>
                    <a:pt x="11613317" y="22860"/>
                  </a:cubicBezTo>
                  <a:cubicBezTo>
                    <a:pt x="11507785" y="22860"/>
                    <a:pt x="11390527" y="22860"/>
                    <a:pt x="11284996" y="22860"/>
                  </a:cubicBezTo>
                  <a:cubicBezTo>
                    <a:pt x="11109110" y="22860"/>
                    <a:pt x="10933224" y="22860"/>
                    <a:pt x="10769064" y="22860"/>
                  </a:cubicBezTo>
                  <a:cubicBezTo>
                    <a:pt x="10393840" y="22860"/>
                    <a:pt x="10018617" y="22860"/>
                    <a:pt x="9655119" y="24130"/>
                  </a:cubicBezTo>
                  <a:cubicBezTo>
                    <a:pt x="9338524" y="25400"/>
                    <a:pt x="4003317" y="29210"/>
                    <a:pt x="3686723" y="29210"/>
                  </a:cubicBezTo>
                  <a:cubicBezTo>
                    <a:pt x="3170791" y="29210"/>
                    <a:pt x="2654859" y="26670"/>
                    <a:pt x="2138927" y="33020"/>
                  </a:cubicBezTo>
                  <a:cubicBezTo>
                    <a:pt x="1869235" y="36830"/>
                    <a:pt x="1611269" y="36830"/>
                    <a:pt x="1353303" y="38100"/>
                  </a:cubicBezTo>
                  <a:cubicBezTo>
                    <a:pt x="907725" y="41910"/>
                    <a:pt x="462147" y="45720"/>
                    <a:pt x="49530" y="50800"/>
                  </a:cubicBezTo>
                  <a:cubicBezTo>
                    <a:pt x="36830" y="50800"/>
                    <a:pt x="34290" y="53340"/>
                    <a:pt x="33020" y="110514"/>
                  </a:cubicBezTo>
                  <a:cubicBezTo>
                    <a:pt x="31750" y="359892"/>
                    <a:pt x="31750" y="609271"/>
                    <a:pt x="30480" y="858650"/>
                  </a:cubicBezTo>
                  <a:cubicBezTo>
                    <a:pt x="29210" y="1274282"/>
                    <a:pt x="26670" y="1676059"/>
                    <a:pt x="25400" y="2091690"/>
                  </a:cubicBezTo>
                  <a:cubicBezTo>
                    <a:pt x="20320" y="2535031"/>
                    <a:pt x="26670" y="13369158"/>
                    <a:pt x="29210" y="13812498"/>
                  </a:cubicBezTo>
                  <a:cubicBezTo>
                    <a:pt x="29210" y="14283547"/>
                    <a:pt x="29210" y="14768450"/>
                    <a:pt x="30480" y="15239499"/>
                  </a:cubicBezTo>
                  <a:cubicBezTo>
                    <a:pt x="30480" y="15585860"/>
                    <a:pt x="33020" y="15932218"/>
                    <a:pt x="33020" y="16278578"/>
                  </a:cubicBezTo>
                  <a:cubicBezTo>
                    <a:pt x="33020" y="16652646"/>
                    <a:pt x="33020" y="17026714"/>
                    <a:pt x="31750" y="17376746"/>
                  </a:cubicBezTo>
                  <a:cubicBezTo>
                    <a:pt x="31750" y="17380556"/>
                    <a:pt x="31750" y="17383096"/>
                    <a:pt x="31750" y="17386906"/>
                  </a:cubicBezTo>
                  <a:cubicBezTo>
                    <a:pt x="31750" y="17397065"/>
                    <a:pt x="35560" y="17400876"/>
                    <a:pt x="44450" y="17400876"/>
                  </a:cubicBezTo>
                  <a:cubicBezTo>
                    <a:pt x="122101" y="17400876"/>
                    <a:pt x="286261" y="17402146"/>
                    <a:pt x="438696" y="17402146"/>
                  </a:cubicBezTo>
                  <a:cubicBezTo>
                    <a:pt x="661484" y="17402146"/>
                    <a:pt x="895999" y="17399606"/>
                    <a:pt x="1118788" y="17402146"/>
                  </a:cubicBezTo>
                  <a:cubicBezTo>
                    <a:pt x="1482286" y="17405956"/>
                    <a:pt x="1845783" y="17408496"/>
                    <a:pt x="2209281" y="17407226"/>
                  </a:cubicBezTo>
                  <a:cubicBezTo>
                    <a:pt x="2443796" y="17405956"/>
                    <a:pt x="2666584" y="17408496"/>
                    <a:pt x="2901099" y="17408496"/>
                  </a:cubicBezTo>
                  <a:cubicBezTo>
                    <a:pt x="3241145" y="17408496"/>
                    <a:pt x="3581191" y="17407226"/>
                    <a:pt x="3921238" y="17408496"/>
                  </a:cubicBezTo>
                  <a:cubicBezTo>
                    <a:pt x="4425444" y="17409765"/>
                    <a:pt x="9959988" y="17399606"/>
                    <a:pt x="10475920" y="17402146"/>
                  </a:cubicBezTo>
                  <a:cubicBezTo>
                    <a:pt x="10698709" y="17403415"/>
                    <a:pt x="10921497" y="17404685"/>
                    <a:pt x="11132561" y="17404685"/>
                  </a:cubicBezTo>
                  <a:cubicBezTo>
                    <a:pt x="11519510" y="17407226"/>
                    <a:pt x="11894733" y="17403415"/>
                    <a:pt x="12281683" y="17407226"/>
                  </a:cubicBezTo>
                  <a:cubicBezTo>
                    <a:pt x="12598277" y="17409765"/>
                    <a:pt x="12914872" y="17409765"/>
                    <a:pt x="13231466" y="17412306"/>
                  </a:cubicBezTo>
                  <a:cubicBezTo>
                    <a:pt x="13700496" y="17416115"/>
                    <a:pt x="14169525" y="17418656"/>
                    <a:pt x="14638554" y="17419926"/>
                  </a:cubicBezTo>
                  <a:cubicBezTo>
                    <a:pt x="14814439" y="17419926"/>
                    <a:pt x="14854071" y="17418656"/>
                    <a:pt x="14874391" y="17418656"/>
                  </a:cubicBezTo>
                  <a:close/>
                </a:path>
              </a:pathLst>
            </a:custGeom>
            <a:solidFill>
              <a:srgbClr val="FFF6EA"/>
            </a:solidFill>
          </p:spPr>
        </p:sp>
      </p:grpSp>
      <p:sp>
        <p:nvSpPr>
          <p:cNvPr id="7" name="Freeform 7"/>
          <p:cNvSpPr/>
          <p:nvPr/>
        </p:nvSpPr>
        <p:spPr>
          <a:xfrm>
            <a:off x="11335628" y="1940632"/>
            <a:ext cx="7033298" cy="7326352"/>
          </a:xfrm>
          <a:custGeom>
            <a:avLst/>
            <a:gdLst/>
            <a:ahLst/>
            <a:cxnLst/>
            <a:rect l="l" t="t" r="r" b="b"/>
            <a:pathLst>
              <a:path w="7033298" h="7326352">
                <a:moveTo>
                  <a:pt x="0" y="0"/>
                </a:moveTo>
                <a:lnTo>
                  <a:pt x="7033298" y="0"/>
                </a:lnTo>
                <a:lnTo>
                  <a:pt x="7033298" y="7326352"/>
                </a:lnTo>
                <a:lnTo>
                  <a:pt x="0" y="7326352"/>
                </a:lnTo>
                <a:lnTo>
                  <a:pt x="0" y="0"/>
                </a:lnTo>
                <a:close/>
              </a:path>
            </a:pathLst>
          </a:custGeom>
          <a:blipFill>
            <a:blip r:embed="rId3"/>
            <a:stretch>
              <a:fillRect/>
            </a:stretch>
          </a:blipFill>
        </p:spPr>
      </p:sp>
      <p:graphicFrame>
        <p:nvGraphicFramePr>
          <p:cNvPr id="10" name="Table 9"/>
          <p:cNvGraphicFramePr>
            <a:graphicFrameLocks noGrp="1"/>
          </p:cNvGraphicFramePr>
          <p:nvPr>
            <p:extLst>
              <p:ext uri="{D42A27DB-BD31-4B8C-83A1-F6EECF244321}">
                <p14:modId xmlns:p14="http://schemas.microsoft.com/office/powerpoint/2010/main" val="2928388951"/>
              </p:ext>
            </p:extLst>
          </p:nvPr>
        </p:nvGraphicFramePr>
        <p:xfrm>
          <a:off x="838200" y="927381"/>
          <a:ext cx="9853201" cy="7859014"/>
        </p:xfrm>
        <a:graphic>
          <a:graphicData uri="http://schemas.openxmlformats.org/drawingml/2006/table">
            <a:tbl>
              <a:tblPr firstRow="1" firstCol="1" bandRow="1">
                <a:effectLst>
                  <a:outerShdw blurRad="50800" dist="38100" algn="l" rotWithShape="0">
                    <a:prstClr val="black">
                      <a:alpha val="40000"/>
                    </a:prstClr>
                  </a:outerShdw>
                </a:effectLst>
              </a:tblPr>
              <a:tblGrid>
                <a:gridCol w="1363909"/>
                <a:gridCol w="3231492"/>
                <a:gridCol w="5257800"/>
              </a:tblGrid>
              <a:tr h="395105">
                <a:tc>
                  <a:txBody>
                    <a:bodyPr/>
                    <a:lstStyle/>
                    <a:p>
                      <a:pPr algn="ctr">
                        <a:lnSpc>
                          <a:spcPct val="115000"/>
                        </a:lnSpc>
                        <a:spcAft>
                          <a:spcPts val="0"/>
                        </a:spcAft>
                      </a:pPr>
                      <a:r>
                        <a:rPr lang="vi-VN" sz="3200" b="1" u="none" strike="noStrike">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gridSpan="2">
                  <a:txBody>
                    <a:bodyPr/>
                    <a:lstStyle/>
                    <a:p>
                      <a:pPr algn="ctr">
                        <a:lnSpc>
                          <a:spcPct val="115000"/>
                        </a:lnSpc>
                        <a:spcAft>
                          <a:spcPts val="0"/>
                        </a:spcAft>
                      </a:pPr>
                      <a:r>
                        <a:rPr lang="vi-VN" sz="3200" b="1" u="sng">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PHT số 01:</a:t>
                      </a:r>
                      <a:r>
                        <a:rPr lang="vi-VN" sz="32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32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chung về </a:t>
                      </a:r>
                      <a:r>
                        <a:rPr lang="vi-VN" sz="32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đoạn trích </a:t>
                      </a:r>
                      <a:r>
                        <a:rPr lang="vi-VN" sz="3200">
                          <a:solidFill>
                            <a:srgbClr val="0070C0"/>
                          </a:solidFill>
                          <a:effectLst/>
                          <a:latin typeface="Times New Roman" panose="02020603050405020304" pitchFamily="18" charset="0"/>
                          <a:ea typeface="MS Mincho"/>
                          <a:cs typeface="Times New Roman" panose="02020603050405020304" pitchFamily="18" charset="0"/>
                        </a:rPr>
                        <a:t>“</a:t>
                      </a:r>
                      <a:r>
                        <a:rPr lang="vi-VN" sz="3200" i="1">
                          <a:solidFill>
                            <a:srgbClr val="0070C0"/>
                          </a:solidFill>
                          <a:effectLst/>
                          <a:latin typeface="Times New Roman" panose="02020603050405020304" pitchFamily="18" charset="0"/>
                          <a:ea typeface="MS Mincho"/>
                          <a:cs typeface="Times New Roman" panose="02020603050405020304" pitchFamily="18" charset="0"/>
                        </a:rPr>
                        <a:t>Người thầy đầu tiên</a:t>
                      </a:r>
                      <a:r>
                        <a:rPr lang="vi-VN" sz="3200">
                          <a:solidFill>
                            <a:srgbClr val="0070C0"/>
                          </a:solidFill>
                          <a:effectLst/>
                          <a:latin typeface="Times New Roman" panose="02020603050405020304" pitchFamily="18" charset="0"/>
                          <a:ea typeface="MS Mincho"/>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hMerge="1">
                  <a:txBody>
                    <a:bodyPr/>
                    <a:lstStyle/>
                    <a:p>
                      <a:endParaRPr lang="en-GB"/>
                    </a:p>
                  </a:txBody>
                  <a:tcPr/>
                </a:tc>
              </a:tr>
              <a:tr h="658114">
                <a:tc>
                  <a:txBody>
                    <a:bodyPr/>
                    <a:lstStyle/>
                    <a:p>
                      <a:pPr algn="ctr">
                        <a:lnSpc>
                          <a:spcPct val="115000"/>
                        </a:lnSpc>
                        <a:spcAft>
                          <a:spcPts val="0"/>
                        </a:spcAft>
                      </a:pPr>
                      <a:r>
                        <a:rPr lang="vi-VN" sz="32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2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Nhóm </a:t>
                      </a:r>
                      <a:r>
                        <a:rPr lang="vi-VN" sz="3200" b="1"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chẵn</a:t>
                      </a:r>
                      <a:r>
                        <a:rPr lang="pt-BR" sz="32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2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Nhóm lẻ</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70629">
                <a:tc>
                  <a:txBody>
                    <a:bodyPr/>
                    <a:lstStyle/>
                    <a:p>
                      <a:pPr algn="just">
                        <a:lnSpc>
                          <a:spcPct val="115000"/>
                        </a:lnSpc>
                        <a:spcAft>
                          <a:spcPts val="0"/>
                        </a:spcAft>
                      </a:pP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Câu hỏi</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Đoạn trích </a:t>
                      </a:r>
                      <a:r>
                        <a:rPr lang="vi-VN" sz="3200" i="1">
                          <a:effectLst/>
                          <a:latin typeface="Times New Roman" panose="02020603050405020304" pitchFamily="18" charset="0"/>
                          <a:ea typeface="Times New Roman" panose="02020603050405020304" pitchFamily="18" charset="0"/>
                          <a:cs typeface="Times New Roman" panose="02020603050405020304" pitchFamily="18" charset="0"/>
                        </a:rPr>
                        <a:t>Người thầy đầu tiên</a:t>
                      </a: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 kể về chuyện gì? Truyện được kể ở ngôi thứ mấy?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Ngôi kể ấy có tác dụng như thế nào?</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BR" sz="3200">
                          <a:effectLst/>
                          <a:latin typeface="Times New Roman" panose="02020603050405020304" pitchFamily="18" charset="0"/>
                          <a:ea typeface="Times New Roman" panose="02020603050405020304" pitchFamily="18" charset="0"/>
                          <a:cs typeface="Times New Roman" panose="02020603050405020304" pitchFamily="18" charset="0"/>
                        </a:rPr>
                        <a:t>Tóm tắt nội dung chính của từng phần được đánh số trong văn bản. Nội dung phần (3) cho biết sự khác biệt gì về thời gian kể chuyện so với hai phần trước? </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Câu văn nào nói lên điều đó?</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2490">
                <a:tc>
                  <a:txBody>
                    <a:bodyPr/>
                    <a:lstStyle/>
                    <a:p>
                      <a:pPr algn="just">
                        <a:lnSpc>
                          <a:spcPct val="115000"/>
                        </a:lnSpc>
                        <a:spcAft>
                          <a:spcPts val="0"/>
                        </a:spcAft>
                      </a:pP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Trả lời</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Sự việc </a:t>
                      </a: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vi-VN" sz="32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3200" smtClean="0">
                          <a:effectLst/>
                          <a:latin typeface="Times New Roman" panose="02020603050405020304" pitchFamily="18" charset="0"/>
                          <a:ea typeface="Times New Roman" panose="02020603050405020304" pitchFamily="18" charset="0"/>
                          <a:cs typeface="Times New Roman" panose="02020603050405020304" pitchFamily="18" charset="0"/>
                        </a:rPr>
                        <a:t>Ngôi </a:t>
                      </a: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kể</a:t>
                      </a:r>
                      <a:r>
                        <a:rPr lang="vi-VN" sz="3200" smtClean="0">
                          <a:effectLst/>
                          <a:latin typeface="Times New Roman" panose="02020603050405020304" pitchFamily="18" charset="0"/>
                          <a:ea typeface="Times New Roman" panose="02020603050405020304" pitchFamily="18" charset="0"/>
                          <a:cs typeface="Times New Roman" panose="02020603050405020304" pitchFamily="18" charset="0"/>
                        </a:rPr>
                        <a:t>:............... Tác </a:t>
                      </a: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dụng của ngôi </a:t>
                      </a: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kể</a:t>
                      </a:r>
                      <a:r>
                        <a:rPr lang="vi-VN" sz="32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SzPts val="1400"/>
                        <a:buFont typeface="Times New Roman" panose="02020603050405020304" pitchFamily="18" charset="0"/>
                        <a:buChar char="-"/>
                      </a:pP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Nhân </a:t>
                      </a: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vật</a:t>
                      </a:r>
                      <a:r>
                        <a:rPr lang="vi-VN" sz="32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spcAft>
                          <a:spcPts val="0"/>
                        </a:spcAft>
                        <a:buSzPts val="1400"/>
                        <a:buFont typeface="Times New Roman" panose="02020603050405020304" pitchFamily="18" charset="0"/>
                        <a:buChar char="-"/>
                      </a:pP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Cốt </a:t>
                      </a: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vi-VN" sz="32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spcAft>
                          <a:spcPts val="0"/>
                        </a:spcAft>
                        <a:buSzPts val="1400"/>
                        <a:buFont typeface="Times New Roman" panose="02020603050405020304" pitchFamily="18" charset="0"/>
                        <a:buChar char="-"/>
                      </a:pPr>
                      <a:r>
                        <a:rPr lang="vi-VN" sz="3200" smtClean="0">
                          <a:effectLst/>
                          <a:latin typeface="Times New Roman" panose="02020603050405020304" pitchFamily="18" charset="0"/>
                          <a:ea typeface="Times New Roman" panose="02020603050405020304" pitchFamily="18" charset="0"/>
                          <a:cs typeface="Times New Roman" panose="02020603050405020304" pitchFamily="18" charset="0"/>
                        </a:rPr>
                        <a:t>Trình </a:t>
                      </a: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tự </a:t>
                      </a: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kể</a:t>
                      </a:r>
                      <a:r>
                        <a:rPr lang="vi-VN" sz="32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74624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908353">
            <a:off x="-3913174" y="5524790"/>
            <a:ext cx="7826348" cy="4754507"/>
          </a:xfrm>
          <a:custGeom>
            <a:avLst/>
            <a:gdLst/>
            <a:ahLst/>
            <a:cxnLst/>
            <a:rect l="l" t="t" r="r" b="b"/>
            <a:pathLst>
              <a:path w="7826348" h="4754507">
                <a:moveTo>
                  <a:pt x="0" y="0"/>
                </a:moveTo>
                <a:lnTo>
                  <a:pt x="7826348" y="0"/>
                </a:lnTo>
                <a:lnTo>
                  <a:pt x="7826348" y="4754507"/>
                </a:lnTo>
                <a:lnTo>
                  <a:pt x="0" y="475450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1444">
            <a:off x="12988891" y="5038602"/>
            <a:ext cx="7624181" cy="4631690"/>
          </a:xfrm>
          <a:custGeom>
            <a:avLst/>
            <a:gdLst/>
            <a:ahLst/>
            <a:cxnLst/>
            <a:rect l="l" t="t" r="r" b="b"/>
            <a:pathLst>
              <a:path w="7624181" h="4631690">
                <a:moveTo>
                  <a:pt x="0" y="0"/>
                </a:moveTo>
                <a:lnTo>
                  <a:pt x="7624181" y="0"/>
                </a:lnTo>
                <a:lnTo>
                  <a:pt x="7624181" y="4631690"/>
                </a:lnTo>
                <a:lnTo>
                  <a:pt x="0" y="463169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1111657" flipH="1">
            <a:off x="5761299" y="5909928"/>
            <a:ext cx="7826348" cy="4754507"/>
          </a:xfrm>
          <a:custGeom>
            <a:avLst/>
            <a:gdLst/>
            <a:ahLst/>
            <a:cxnLst/>
            <a:rect l="l" t="t" r="r" b="b"/>
            <a:pathLst>
              <a:path w="7826348" h="4754507">
                <a:moveTo>
                  <a:pt x="7826348" y="0"/>
                </a:moveTo>
                <a:lnTo>
                  <a:pt x="0" y="0"/>
                </a:lnTo>
                <a:lnTo>
                  <a:pt x="0" y="4754506"/>
                </a:lnTo>
                <a:lnTo>
                  <a:pt x="7826348" y="4754506"/>
                </a:lnTo>
                <a:lnTo>
                  <a:pt x="7826348"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5" name="Group 5"/>
          <p:cNvGrpSpPr/>
          <p:nvPr/>
        </p:nvGrpSpPr>
        <p:grpSpPr>
          <a:xfrm>
            <a:off x="7502948" y="571501"/>
            <a:ext cx="9756352" cy="5940495"/>
            <a:chOff x="0" y="0"/>
            <a:chExt cx="1955802" cy="1152711"/>
          </a:xfrm>
        </p:grpSpPr>
        <p:sp>
          <p:nvSpPr>
            <p:cNvPr id="6" name="Freeform 6"/>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sp>
        <p:sp>
          <p:nvSpPr>
            <p:cNvPr id="7" name="TextBox 7"/>
            <p:cNvSpPr txBox="1"/>
            <p:nvPr/>
          </p:nvSpPr>
          <p:spPr>
            <a:xfrm>
              <a:off x="0" y="-38100"/>
              <a:ext cx="1955802" cy="1190811"/>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8" name="Freeform 8"/>
          <p:cNvSpPr/>
          <p:nvPr/>
        </p:nvSpPr>
        <p:spPr>
          <a:xfrm flipH="1">
            <a:off x="16551014" y="-202825"/>
            <a:ext cx="1731989" cy="1052184"/>
          </a:xfrm>
          <a:custGeom>
            <a:avLst/>
            <a:gdLst/>
            <a:ahLst/>
            <a:cxnLst/>
            <a:rect l="l" t="t" r="r" b="b"/>
            <a:pathLst>
              <a:path w="1731989" h="1052184">
                <a:moveTo>
                  <a:pt x="1731989" y="0"/>
                </a:moveTo>
                <a:lnTo>
                  <a:pt x="0" y="0"/>
                </a:lnTo>
                <a:lnTo>
                  <a:pt x="0" y="1052184"/>
                </a:lnTo>
                <a:lnTo>
                  <a:pt x="1731989" y="1052184"/>
                </a:lnTo>
                <a:lnTo>
                  <a:pt x="1731989"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Freeform 9"/>
          <p:cNvSpPr/>
          <p:nvPr/>
        </p:nvSpPr>
        <p:spPr>
          <a:xfrm>
            <a:off x="2721916" y="6511997"/>
            <a:ext cx="4230199" cy="4338666"/>
          </a:xfrm>
          <a:custGeom>
            <a:avLst/>
            <a:gdLst/>
            <a:ahLst/>
            <a:cxnLst/>
            <a:rect l="l" t="t" r="r" b="b"/>
            <a:pathLst>
              <a:path w="4230199" h="4338666">
                <a:moveTo>
                  <a:pt x="0" y="0"/>
                </a:moveTo>
                <a:lnTo>
                  <a:pt x="4230200" y="0"/>
                </a:lnTo>
                <a:lnTo>
                  <a:pt x="4230200" y="4338666"/>
                </a:lnTo>
                <a:lnTo>
                  <a:pt x="0" y="433866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p:cNvSpPr/>
          <p:nvPr/>
        </p:nvSpPr>
        <p:spPr>
          <a:xfrm>
            <a:off x="0" y="7101840"/>
            <a:ext cx="18288000" cy="3185160"/>
          </a:xfrm>
          <a:custGeom>
            <a:avLst/>
            <a:gdLst/>
            <a:ahLst/>
            <a:cxnLst/>
            <a:rect l="l" t="t" r="r" b="b"/>
            <a:pathLst>
              <a:path w="18288000" h="3185160">
                <a:moveTo>
                  <a:pt x="0" y="0"/>
                </a:moveTo>
                <a:lnTo>
                  <a:pt x="18288000" y="0"/>
                </a:lnTo>
                <a:lnTo>
                  <a:pt x="18288000" y="3185160"/>
                </a:lnTo>
                <a:lnTo>
                  <a:pt x="0" y="3185160"/>
                </a:lnTo>
                <a:lnTo>
                  <a:pt x="0" y="0"/>
                </a:lnTo>
                <a:close/>
              </a:path>
            </a:pathLst>
          </a:custGeom>
          <a:blipFill>
            <a:blip r:embed="rId6"/>
            <a:stretch>
              <a:fillRect/>
            </a:stretch>
          </a:blipFill>
        </p:spPr>
      </p:sp>
      <p:grpSp>
        <p:nvGrpSpPr>
          <p:cNvPr id="11" name="Group 11"/>
          <p:cNvGrpSpPr/>
          <p:nvPr/>
        </p:nvGrpSpPr>
        <p:grpSpPr>
          <a:xfrm>
            <a:off x="1028700" y="571501"/>
            <a:ext cx="5923415" cy="5940496"/>
            <a:chOff x="0" y="0"/>
            <a:chExt cx="1955802" cy="1152711"/>
          </a:xfrm>
        </p:grpSpPr>
        <p:sp>
          <p:nvSpPr>
            <p:cNvPr id="12" name="Freeform 12"/>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sp>
        <p:sp>
          <p:nvSpPr>
            <p:cNvPr id="13" name="TextBox 13"/>
            <p:cNvSpPr txBox="1"/>
            <p:nvPr/>
          </p:nvSpPr>
          <p:spPr>
            <a:xfrm>
              <a:off x="0" y="-38100"/>
              <a:ext cx="1955802" cy="1190811"/>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4" name="Freeform 14"/>
          <p:cNvSpPr/>
          <p:nvPr/>
        </p:nvSpPr>
        <p:spPr>
          <a:xfrm>
            <a:off x="-534314" y="-83101"/>
            <a:ext cx="2279782" cy="1384967"/>
          </a:xfrm>
          <a:custGeom>
            <a:avLst/>
            <a:gdLst/>
            <a:ahLst/>
            <a:cxnLst/>
            <a:rect l="l" t="t" r="r" b="b"/>
            <a:pathLst>
              <a:path w="2279782" h="1384967">
                <a:moveTo>
                  <a:pt x="0" y="0"/>
                </a:moveTo>
                <a:lnTo>
                  <a:pt x="2279782" y="0"/>
                </a:lnTo>
                <a:lnTo>
                  <a:pt x="2279782" y="1384967"/>
                </a:lnTo>
                <a:lnTo>
                  <a:pt x="0" y="138496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5" name="Freeform 15"/>
          <p:cNvSpPr/>
          <p:nvPr/>
        </p:nvSpPr>
        <p:spPr>
          <a:xfrm flipH="1">
            <a:off x="4676624" y="4848071"/>
            <a:ext cx="3999319" cy="6133141"/>
          </a:xfrm>
          <a:custGeom>
            <a:avLst/>
            <a:gdLst/>
            <a:ahLst/>
            <a:cxnLst/>
            <a:rect l="l" t="t" r="r" b="b"/>
            <a:pathLst>
              <a:path w="3999319" h="6133141">
                <a:moveTo>
                  <a:pt x="3999319" y="0"/>
                </a:moveTo>
                <a:lnTo>
                  <a:pt x="0" y="0"/>
                </a:lnTo>
                <a:lnTo>
                  <a:pt x="0" y="6133141"/>
                </a:lnTo>
                <a:lnTo>
                  <a:pt x="3999319" y="6133141"/>
                </a:lnTo>
                <a:lnTo>
                  <a:pt x="3999319" y="0"/>
                </a:lnTo>
                <a:close/>
              </a:path>
            </a:pathLst>
          </a:custGeom>
          <a:blipFill>
            <a:blip r:embed="rId7"/>
            <a:stretch>
              <a:fillRect/>
            </a:stretch>
          </a:blipFill>
        </p:spPr>
      </p:sp>
      <p:sp>
        <p:nvSpPr>
          <p:cNvPr id="16" name="Freeform 16"/>
          <p:cNvSpPr/>
          <p:nvPr/>
        </p:nvSpPr>
        <p:spPr>
          <a:xfrm>
            <a:off x="-3454328"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8"/>
            <a:stretch>
              <a:fillRect/>
            </a:stretch>
          </a:blipFill>
        </p:spPr>
      </p:sp>
      <p:sp>
        <p:nvSpPr>
          <p:cNvPr id="17" name="Freeform 17"/>
          <p:cNvSpPr/>
          <p:nvPr/>
        </p:nvSpPr>
        <p:spPr>
          <a:xfrm>
            <a:off x="16137294"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8"/>
            <a:stretch>
              <a:fillRect/>
            </a:stretch>
          </a:blipFill>
        </p:spPr>
      </p:sp>
      <p:sp>
        <p:nvSpPr>
          <p:cNvPr id="18" name="Freeform 18"/>
          <p:cNvSpPr/>
          <p:nvPr/>
        </p:nvSpPr>
        <p:spPr>
          <a:xfrm>
            <a:off x="14316677" y="6241673"/>
            <a:ext cx="1593828" cy="2524875"/>
          </a:xfrm>
          <a:custGeom>
            <a:avLst/>
            <a:gdLst/>
            <a:ahLst/>
            <a:cxnLst/>
            <a:rect l="l" t="t" r="r" b="b"/>
            <a:pathLst>
              <a:path w="1593828" h="2524875">
                <a:moveTo>
                  <a:pt x="0" y="0"/>
                </a:moveTo>
                <a:lnTo>
                  <a:pt x="1593827" y="0"/>
                </a:lnTo>
                <a:lnTo>
                  <a:pt x="1593827" y="2524875"/>
                </a:lnTo>
                <a:lnTo>
                  <a:pt x="0" y="252487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9" name="Freeform 19"/>
          <p:cNvSpPr/>
          <p:nvPr/>
        </p:nvSpPr>
        <p:spPr>
          <a:xfrm>
            <a:off x="760274" y="5732374"/>
            <a:ext cx="2037844" cy="2796356"/>
          </a:xfrm>
          <a:custGeom>
            <a:avLst/>
            <a:gdLst/>
            <a:ahLst/>
            <a:cxnLst/>
            <a:rect l="l" t="t" r="r" b="b"/>
            <a:pathLst>
              <a:path w="2037844" h="2796356">
                <a:moveTo>
                  <a:pt x="0" y="0"/>
                </a:moveTo>
                <a:lnTo>
                  <a:pt x="2037844" y="0"/>
                </a:lnTo>
                <a:lnTo>
                  <a:pt x="2037844" y="2796356"/>
                </a:lnTo>
                <a:lnTo>
                  <a:pt x="0" y="279635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0" name="Freeform 20"/>
          <p:cNvSpPr/>
          <p:nvPr/>
        </p:nvSpPr>
        <p:spPr>
          <a:xfrm>
            <a:off x="8012007" y="9878809"/>
            <a:ext cx="2968236" cy="460077"/>
          </a:xfrm>
          <a:custGeom>
            <a:avLst/>
            <a:gdLst/>
            <a:ahLst/>
            <a:cxnLst/>
            <a:rect l="l" t="t" r="r" b="b"/>
            <a:pathLst>
              <a:path w="2968236" h="460077">
                <a:moveTo>
                  <a:pt x="0" y="0"/>
                </a:moveTo>
                <a:lnTo>
                  <a:pt x="2968236" y="0"/>
                </a:lnTo>
                <a:lnTo>
                  <a:pt x="2968236" y="460077"/>
                </a:lnTo>
                <a:lnTo>
                  <a:pt x="0" y="460077"/>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21" name="TextBox 21"/>
          <p:cNvSpPr txBox="1"/>
          <p:nvPr/>
        </p:nvSpPr>
        <p:spPr>
          <a:xfrm>
            <a:off x="1225209" y="1030260"/>
            <a:ext cx="6081230" cy="595099"/>
          </a:xfrm>
          <a:prstGeom prst="rect">
            <a:avLst/>
          </a:prstGeom>
        </p:spPr>
        <p:txBody>
          <a:bodyPr lIns="0" tIns="0" rIns="0" bIns="0" rtlCol="0" anchor="t">
            <a:spAutoFit/>
          </a:bodyPr>
          <a:lstStyle/>
          <a:p>
            <a:pPr algn="ctr">
              <a:lnSpc>
                <a:spcPts val="4480"/>
              </a:lnSpc>
              <a:spcBef>
                <a:spcPct val="0"/>
              </a:spcBef>
            </a:pPr>
            <a:r>
              <a:rPr lang="vi-VN" sz="5400" b="1">
                <a:effectLst>
                  <a:glow rad="139700">
                    <a:schemeClr val="accent5">
                      <a:satMod val="175000"/>
                      <a:alpha val="40000"/>
                    </a:schemeClr>
                  </a:glow>
                </a:effectLst>
                <a:latin typeface="Times New Roman" panose="02020603050405020304" pitchFamily="18" charset="0"/>
                <a:cs typeface="Times New Roman" panose="02020603050405020304" pitchFamily="18" charset="0"/>
              </a:rPr>
              <a:t>Sự việc chính</a:t>
            </a:r>
            <a:endParaRPr lang="en-US" sz="5400">
              <a:solidFill>
                <a:srgbClr val="00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23" name="TextBox 23"/>
          <p:cNvSpPr txBox="1"/>
          <p:nvPr/>
        </p:nvSpPr>
        <p:spPr>
          <a:xfrm>
            <a:off x="8920575" y="1078595"/>
            <a:ext cx="6209255" cy="595099"/>
          </a:xfrm>
          <a:prstGeom prst="rect">
            <a:avLst/>
          </a:prstGeom>
        </p:spPr>
        <p:txBody>
          <a:bodyPr lIns="0" tIns="0" rIns="0" bIns="0" rtlCol="0" anchor="t">
            <a:spAutoFit/>
          </a:bodyPr>
          <a:lstStyle/>
          <a:p>
            <a:pPr algn="ctr">
              <a:lnSpc>
                <a:spcPts val="4480"/>
              </a:lnSpc>
              <a:spcBef>
                <a:spcPct val="0"/>
              </a:spcBef>
            </a:pPr>
            <a:r>
              <a:rPr lang="vi-VN" sz="5400" b="1">
                <a:effectLst>
                  <a:glow rad="139700">
                    <a:schemeClr val="accent5">
                      <a:satMod val="175000"/>
                      <a:alpha val="40000"/>
                    </a:schemeClr>
                  </a:glow>
                </a:effectLst>
                <a:latin typeface="Times New Roman" panose="02020603050405020304" pitchFamily="18" charset="0"/>
                <a:cs typeface="Times New Roman" panose="02020603050405020304" pitchFamily="18" charset="0"/>
              </a:rPr>
              <a:t>Ngôi kể</a:t>
            </a:r>
            <a:endParaRPr lang="en-US" sz="5400">
              <a:solidFill>
                <a:srgbClr val="00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24" name="Freeform 24"/>
          <p:cNvSpPr/>
          <p:nvPr/>
        </p:nvSpPr>
        <p:spPr>
          <a:xfrm>
            <a:off x="14310306" y="8536570"/>
            <a:ext cx="1757570" cy="272423"/>
          </a:xfrm>
          <a:custGeom>
            <a:avLst/>
            <a:gdLst/>
            <a:ahLst/>
            <a:cxnLst/>
            <a:rect l="l" t="t" r="r" b="b"/>
            <a:pathLst>
              <a:path w="1757570" h="272423">
                <a:moveTo>
                  <a:pt x="0" y="0"/>
                </a:moveTo>
                <a:lnTo>
                  <a:pt x="1757569" y="0"/>
                </a:lnTo>
                <a:lnTo>
                  <a:pt x="1757569" y="272423"/>
                </a:lnTo>
                <a:lnTo>
                  <a:pt x="0" y="272423"/>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25" name="Freeform 25"/>
          <p:cNvSpPr/>
          <p:nvPr/>
        </p:nvSpPr>
        <p:spPr>
          <a:xfrm>
            <a:off x="1028700" y="8256307"/>
            <a:ext cx="1757570" cy="272423"/>
          </a:xfrm>
          <a:custGeom>
            <a:avLst/>
            <a:gdLst/>
            <a:ahLst/>
            <a:cxnLst/>
            <a:rect l="l" t="t" r="r" b="b"/>
            <a:pathLst>
              <a:path w="1757570" h="272423">
                <a:moveTo>
                  <a:pt x="0" y="0"/>
                </a:moveTo>
                <a:lnTo>
                  <a:pt x="1757570" y="0"/>
                </a:lnTo>
                <a:lnTo>
                  <a:pt x="1757570" y="272423"/>
                </a:lnTo>
                <a:lnTo>
                  <a:pt x="0" y="272423"/>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26" name="Rectangle 25"/>
          <p:cNvSpPr/>
          <p:nvPr/>
        </p:nvSpPr>
        <p:spPr>
          <a:xfrm>
            <a:off x="1286671" y="2395040"/>
            <a:ext cx="5427630" cy="2862322"/>
          </a:xfrm>
          <a:prstGeom prst="rect">
            <a:avLst/>
          </a:prstGeom>
        </p:spPr>
        <p:txBody>
          <a:bodyPr wrap="square">
            <a:spAutoFit/>
          </a:bodyPr>
          <a:lstStyle/>
          <a:p>
            <a:pPr algn="just"/>
            <a:r>
              <a:rPr lang="vi-VN" sz="3600" smtClean="0">
                <a:solidFill>
                  <a:srgbClr val="0D0D0D"/>
                </a:solidFill>
                <a:latin typeface="Times New Roman" panose="02020603050405020304" pitchFamily="18" charset="0"/>
                <a:ea typeface="MS Mincho"/>
              </a:rPr>
              <a:t>Kể </a:t>
            </a:r>
            <a:r>
              <a:rPr lang="vi-VN" sz="3600">
                <a:solidFill>
                  <a:srgbClr val="0D0D0D"/>
                </a:solidFill>
                <a:latin typeface="Times New Roman" panose="02020603050405020304" pitchFamily="18" charset="0"/>
                <a:ea typeface="MS Mincho"/>
              </a:rPr>
              <a:t>về kí ức đau buồn của An-tư-nai khi còn ở ngôi làng Ku-ku-rêu hẻo lánh: bị người thân bán làm vợ lẽ cho một kẻ giàu có.</a:t>
            </a:r>
            <a:endParaRPr lang="en-GB" sz="4800"/>
          </a:p>
        </p:txBody>
      </p:sp>
      <p:sp>
        <p:nvSpPr>
          <p:cNvPr id="27" name="Rectangle 26"/>
          <p:cNvSpPr/>
          <p:nvPr/>
        </p:nvSpPr>
        <p:spPr>
          <a:xfrm>
            <a:off x="8141945" y="1832911"/>
            <a:ext cx="8774455" cy="3914918"/>
          </a:xfrm>
          <a:prstGeom prst="rect">
            <a:avLst/>
          </a:prstGeom>
        </p:spPr>
        <p:txBody>
          <a:bodyPr wrap="square">
            <a:spAutoFit/>
          </a:bodyPr>
          <a:lstStyle/>
          <a:p>
            <a:pPr algn="just">
              <a:lnSpc>
                <a:spcPct val="115000"/>
              </a:lnSpc>
              <a:spcAft>
                <a:spcPts val="0"/>
              </a:spcAft>
              <a:tabLst>
                <a:tab pos="1386840" algn="l"/>
              </a:tabLst>
            </a:pPr>
            <a:r>
              <a:rPr lang="vi-VN" sz="3600">
                <a:solidFill>
                  <a:srgbClr val="0D0D0D"/>
                </a:solidFill>
                <a:latin typeface="Times New Roman" panose="02020603050405020304" pitchFamily="18" charset="0"/>
                <a:ea typeface="MS Mincho"/>
                <a:cs typeface="Times New Roman" panose="02020603050405020304" pitchFamily="18" charset="0"/>
              </a:rPr>
              <a:t>– Truyện được kể ở ngôi thứ nhất, người kể chuyện chính là nhân vật An-tư-nai.</a:t>
            </a:r>
            <a:endParaRPr lang="en-GB" sz="3600">
              <a:latin typeface="Times New Roman" panose="02020603050405020304" pitchFamily="18" charset="0"/>
              <a:ea typeface="Times New Roman" panose="02020603050405020304" pitchFamily="18" charset="0"/>
            </a:endParaRPr>
          </a:p>
          <a:p>
            <a:pPr algn="just">
              <a:lnSpc>
                <a:spcPct val="115000"/>
              </a:lnSpc>
              <a:spcAft>
                <a:spcPts val="0"/>
              </a:spcAft>
              <a:tabLst>
                <a:tab pos="1386840" algn="l"/>
              </a:tabLst>
            </a:pPr>
            <a:r>
              <a:rPr lang="vi-VN" sz="3600">
                <a:solidFill>
                  <a:srgbClr val="0D0D0D"/>
                </a:solidFill>
                <a:latin typeface="Times New Roman" panose="02020603050405020304" pitchFamily="18" charset="0"/>
                <a:ea typeface="MS Mincho"/>
                <a:cs typeface="Times New Roman" panose="02020603050405020304" pitchFamily="18" charset="0"/>
              </a:rPr>
              <a:t>– Ngôi kể thứ nhất khiến câu chuyện được kể lại chân thật, sinh động và giàu cảm xúc khi biểu cảm trực tiếp, thể hiện cảm xúc chân thực trước những sự việc mà nhân vật tham gia...</a:t>
            </a:r>
            <a:endParaRPr lang="en-GB" sz="36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6583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circle(in)">
                                      <p:cBhvr>
                                        <p:cTn id="14" dur="20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in)">
                                      <p:cBhvr>
                                        <p:cTn id="24"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6"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208283" flipH="1">
            <a:off x="-1434439" y="5547168"/>
            <a:ext cx="8885999" cy="5383434"/>
          </a:xfrm>
          <a:custGeom>
            <a:avLst/>
            <a:gdLst/>
            <a:ahLst/>
            <a:cxnLst/>
            <a:rect l="l" t="t" r="r" b="b"/>
            <a:pathLst>
              <a:path w="8885999" h="5383434">
                <a:moveTo>
                  <a:pt x="8885999" y="0"/>
                </a:moveTo>
                <a:lnTo>
                  <a:pt x="0" y="0"/>
                </a:lnTo>
                <a:lnTo>
                  <a:pt x="0" y="5383434"/>
                </a:lnTo>
                <a:lnTo>
                  <a:pt x="8885999" y="5383434"/>
                </a:lnTo>
                <a:lnTo>
                  <a:pt x="8885999"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236753">
            <a:off x="5097468" y="6793681"/>
            <a:ext cx="7448640" cy="4512634"/>
          </a:xfrm>
          <a:custGeom>
            <a:avLst/>
            <a:gdLst/>
            <a:ahLst/>
            <a:cxnLst/>
            <a:rect l="l" t="t" r="r" b="b"/>
            <a:pathLst>
              <a:path w="7448640" h="4512634">
                <a:moveTo>
                  <a:pt x="0" y="0"/>
                </a:moveTo>
                <a:lnTo>
                  <a:pt x="7448640" y="0"/>
                </a:lnTo>
                <a:lnTo>
                  <a:pt x="7448640" y="4512635"/>
                </a:lnTo>
                <a:lnTo>
                  <a:pt x="0" y="4512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1059074">
            <a:off x="10873518" y="4904026"/>
            <a:ext cx="9073131" cy="5496805"/>
          </a:xfrm>
          <a:custGeom>
            <a:avLst/>
            <a:gdLst/>
            <a:ahLst/>
            <a:cxnLst/>
            <a:rect l="l" t="t" r="r" b="b"/>
            <a:pathLst>
              <a:path w="9073131" h="5496805">
                <a:moveTo>
                  <a:pt x="0" y="0"/>
                </a:moveTo>
                <a:lnTo>
                  <a:pt x="9073131" y="0"/>
                </a:lnTo>
                <a:lnTo>
                  <a:pt x="9073131" y="5496805"/>
                </a:lnTo>
                <a:lnTo>
                  <a:pt x="0" y="549680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7051371" y="7115852"/>
            <a:ext cx="3540835" cy="3631626"/>
          </a:xfrm>
          <a:custGeom>
            <a:avLst/>
            <a:gdLst/>
            <a:ahLst/>
            <a:cxnLst/>
            <a:rect l="l" t="t" r="r" b="b"/>
            <a:pathLst>
              <a:path w="3540835" h="3631626">
                <a:moveTo>
                  <a:pt x="0" y="0"/>
                </a:moveTo>
                <a:lnTo>
                  <a:pt x="3540835" y="0"/>
                </a:lnTo>
                <a:lnTo>
                  <a:pt x="3540835" y="3631626"/>
                </a:lnTo>
                <a:lnTo>
                  <a:pt x="0" y="363162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flipH="1">
            <a:off x="0" y="6219249"/>
            <a:ext cx="18288000" cy="5783580"/>
          </a:xfrm>
          <a:custGeom>
            <a:avLst/>
            <a:gdLst/>
            <a:ahLst/>
            <a:cxnLst/>
            <a:rect l="l" t="t" r="r" b="b"/>
            <a:pathLst>
              <a:path w="18288000" h="5783580">
                <a:moveTo>
                  <a:pt x="18288000" y="0"/>
                </a:moveTo>
                <a:lnTo>
                  <a:pt x="0" y="0"/>
                </a:lnTo>
                <a:lnTo>
                  <a:pt x="0" y="5783580"/>
                </a:lnTo>
                <a:lnTo>
                  <a:pt x="18288000" y="5783580"/>
                </a:lnTo>
                <a:lnTo>
                  <a:pt x="18288000" y="0"/>
                </a:lnTo>
                <a:close/>
              </a:path>
            </a:pathLst>
          </a:custGeom>
          <a:blipFill>
            <a:blip r:embed="rId6"/>
            <a:stretch>
              <a:fillRect/>
            </a:stretch>
          </a:blipFill>
        </p:spPr>
      </p:sp>
      <p:sp>
        <p:nvSpPr>
          <p:cNvPr id="7" name="Freeform 7"/>
          <p:cNvSpPr/>
          <p:nvPr/>
        </p:nvSpPr>
        <p:spPr>
          <a:xfrm>
            <a:off x="17163751" y="4429082"/>
            <a:ext cx="1388920" cy="2542646"/>
          </a:xfrm>
          <a:custGeom>
            <a:avLst/>
            <a:gdLst/>
            <a:ahLst/>
            <a:cxnLst/>
            <a:rect l="l" t="t" r="r" b="b"/>
            <a:pathLst>
              <a:path w="1388920" h="2542646">
                <a:moveTo>
                  <a:pt x="0" y="0"/>
                </a:moveTo>
                <a:lnTo>
                  <a:pt x="1388921" y="0"/>
                </a:lnTo>
                <a:lnTo>
                  <a:pt x="1388921" y="2542646"/>
                </a:lnTo>
                <a:lnTo>
                  <a:pt x="0" y="25426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17163751" y="673924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a:off x="870576" y="5338785"/>
            <a:ext cx="1779403" cy="2796205"/>
          </a:xfrm>
          <a:custGeom>
            <a:avLst/>
            <a:gdLst/>
            <a:ahLst/>
            <a:cxnLst/>
            <a:rect l="l" t="t" r="r" b="b"/>
            <a:pathLst>
              <a:path w="1779403" h="2796205">
                <a:moveTo>
                  <a:pt x="0" y="0"/>
                </a:moveTo>
                <a:lnTo>
                  <a:pt x="1779403" y="0"/>
                </a:lnTo>
                <a:lnTo>
                  <a:pt x="1779403" y="2796205"/>
                </a:lnTo>
                <a:lnTo>
                  <a:pt x="0" y="279620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nvGrpSpPr>
          <p:cNvPr id="10" name="Group 10"/>
          <p:cNvGrpSpPr/>
          <p:nvPr/>
        </p:nvGrpSpPr>
        <p:grpSpPr>
          <a:xfrm>
            <a:off x="2877916" y="3255977"/>
            <a:ext cx="12532168" cy="3807346"/>
            <a:chOff x="0" y="0"/>
            <a:chExt cx="3300653" cy="1002758"/>
          </a:xfrm>
        </p:grpSpPr>
        <p:sp>
          <p:nvSpPr>
            <p:cNvPr id="11" name="Freeform 11"/>
            <p:cNvSpPr/>
            <p:nvPr/>
          </p:nvSpPr>
          <p:spPr>
            <a:xfrm>
              <a:off x="0" y="0"/>
              <a:ext cx="3300653" cy="1002758"/>
            </a:xfrm>
            <a:custGeom>
              <a:avLst/>
              <a:gdLst/>
              <a:ahLst/>
              <a:cxnLst/>
              <a:rect l="l" t="t" r="r" b="b"/>
              <a:pathLst>
                <a:path w="3300653" h="1002758">
                  <a:moveTo>
                    <a:pt x="31506" y="0"/>
                  </a:moveTo>
                  <a:lnTo>
                    <a:pt x="3269147" y="0"/>
                  </a:lnTo>
                  <a:cubicBezTo>
                    <a:pt x="3277503" y="0"/>
                    <a:pt x="3285517" y="3319"/>
                    <a:pt x="3291425" y="9228"/>
                  </a:cubicBezTo>
                  <a:cubicBezTo>
                    <a:pt x="3297334" y="15136"/>
                    <a:pt x="3300653" y="23150"/>
                    <a:pt x="3300653" y="31506"/>
                  </a:cubicBezTo>
                  <a:lnTo>
                    <a:pt x="3300653" y="971252"/>
                  </a:lnTo>
                  <a:cubicBezTo>
                    <a:pt x="3300653" y="979608"/>
                    <a:pt x="3297334" y="987621"/>
                    <a:pt x="3291425" y="993530"/>
                  </a:cubicBezTo>
                  <a:cubicBezTo>
                    <a:pt x="3285517" y="999438"/>
                    <a:pt x="3277503" y="1002758"/>
                    <a:pt x="3269147" y="1002758"/>
                  </a:cubicBezTo>
                  <a:lnTo>
                    <a:pt x="31506" y="1002758"/>
                  </a:lnTo>
                  <a:cubicBezTo>
                    <a:pt x="23150" y="1002758"/>
                    <a:pt x="15136" y="999438"/>
                    <a:pt x="9228" y="993530"/>
                  </a:cubicBezTo>
                  <a:cubicBezTo>
                    <a:pt x="3319" y="987621"/>
                    <a:pt x="0" y="979608"/>
                    <a:pt x="0" y="971252"/>
                  </a:cubicBezTo>
                  <a:lnTo>
                    <a:pt x="0" y="31506"/>
                  </a:lnTo>
                  <a:cubicBezTo>
                    <a:pt x="0" y="23150"/>
                    <a:pt x="3319" y="15136"/>
                    <a:pt x="9228" y="9228"/>
                  </a:cubicBezTo>
                  <a:cubicBezTo>
                    <a:pt x="15136" y="3319"/>
                    <a:pt x="23150" y="0"/>
                    <a:pt x="31506" y="0"/>
                  </a:cubicBezTo>
                  <a:close/>
                </a:path>
              </a:pathLst>
            </a:custGeom>
            <a:solidFill>
              <a:srgbClr val="FAF9F0"/>
            </a:solidFill>
            <a:ln w="85725" cap="rnd">
              <a:solidFill>
                <a:srgbClr val="CF746D"/>
              </a:solidFill>
              <a:prstDash val="solid"/>
              <a:round/>
            </a:ln>
          </p:spPr>
        </p:sp>
        <p:sp>
          <p:nvSpPr>
            <p:cNvPr id="12" name="TextBox 12"/>
            <p:cNvSpPr txBox="1"/>
            <p:nvPr/>
          </p:nvSpPr>
          <p:spPr>
            <a:xfrm>
              <a:off x="0" y="-38100"/>
              <a:ext cx="3300653" cy="1040858"/>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7527750" y="599848"/>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4" name="Freeform 14"/>
          <p:cNvSpPr/>
          <p:nvPr/>
        </p:nvSpPr>
        <p:spPr>
          <a:xfrm>
            <a:off x="14150870" y="2783960"/>
            <a:ext cx="2389863" cy="1451842"/>
          </a:xfrm>
          <a:custGeom>
            <a:avLst/>
            <a:gdLst/>
            <a:ahLst/>
            <a:cxnLst/>
            <a:rect l="l" t="t" r="r" b="b"/>
            <a:pathLst>
              <a:path w="2389863" h="1451842">
                <a:moveTo>
                  <a:pt x="0" y="0"/>
                </a:moveTo>
                <a:lnTo>
                  <a:pt x="2389863" y="0"/>
                </a:lnTo>
                <a:lnTo>
                  <a:pt x="2389863" y="1451841"/>
                </a:lnTo>
                <a:lnTo>
                  <a:pt x="0" y="1451841"/>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5" name="Freeform 15"/>
          <p:cNvSpPr/>
          <p:nvPr/>
        </p:nvSpPr>
        <p:spPr>
          <a:xfrm>
            <a:off x="-1732884" y="8117405"/>
            <a:ext cx="4741445" cy="2777696"/>
          </a:xfrm>
          <a:custGeom>
            <a:avLst/>
            <a:gdLst/>
            <a:ahLst/>
            <a:cxnLst/>
            <a:rect l="l" t="t" r="r" b="b"/>
            <a:pathLst>
              <a:path w="4741445" h="2777696">
                <a:moveTo>
                  <a:pt x="0" y="0"/>
                </a:moveTo>
                <a:lnTo>
                  <a:pt x="4741444" y="0"/>
                </a:lnTo>
                <a:lnTo>
                  <a:pt x="4741444" y="2777696"/>
                </a:lnTo>
                <a:lnTo>
                  <a:pt x="0" y="2777696"/>
                </a:lnTo>
                <a:lnTo>
                  <a:pt x="0" y="0"/>
                </a:lnTo>
                <a:close/>
              </a:path>
            </a:pathLst>
          </a:custGeom>
          <a:blipFill>
            <a:blip r:embed="rId17"/>
            <a:stretch>
              <a:fillRect/>
            </a:stretch>
          </a:blipFill>
        </p:spPr>
      </p:sp>
      <p:sp>
        <p:nvSpPr>
          <p:cNvPr id="16" name="Freeform 16"/>
          <p:cNvSpPr/>
          <p:nvPr/>
        </p:nvSpPr>
        <p:spPr>
          <a:xfrm rot="1922528">
            <a:off x="-223705" y="8624946"/>
            <a:ext cx="2635322" cy="2514536"/>
          </a:xfrm>
          <a:custGeom>
            <a:avLst/>
            <a:gdLst/>
            <a:ahLst/>
            <a:cxnLst/>
            <a:rect l="l" t="t" r="r" b="b"/>
            <a:pathLst>
              <a:path w="2635322" h="2514536">
                <a:moveTo>
                  <a:pt x="0" y="0"/>
                </a:moveTo>
                <a:lnTo>
                  <a:pt x="2635322" y="0"/>
                </a:lnTo>
                <a:lnTo>
                  <a:pt x="2635322" y="2514536"/>
                </a:lnTo>
                <a:lnTo>
                  <a:pt x="0" y="2514536"/>
                </a:lnTo>
                <a:lnTo>
                  <a:pt x="0" y="0"/>
                </a:lnTo>
                <a:close/>
              </a:path>
            </a:pathLst>
          </a:custGeom>
          <a:blipFill>
            <a:blip r:embed="rId18"/>
            <a:stretch>
              <a:fillRect/>
            </a:stretch>
          </a:blipFill>
        </p:spPr>
      </p:sp>
      <p:sp>
        <p:nvSpPr>
          <p:cNvPr id="17" name="Freeform 17"/>
          <p:cNvSpPr/>
          <p:nvPr/>
        </p:nvSpPr>
        <p:spPr>
          <a:xfrm>
            <a:off x="16162559" y="5098372"/>
            <a:ext cx="1400198" cy="2679805"/>
          </a:xfrm>
          <a:custGeom>
            <a:avLst/>
            <a:gdLst/>
            <a:ahLst/>
            <a:cxnLst/>
            <a:rect l="l" t="t" r="r" b="b"/>
            <a:pathLst>
              <a:path w="1400198" h="2679805">
                <a:moveTo>
                  <a:pt x="0" y="0"/>
                </a:moveTo>
                <a:lnTo>
                  <a:pt x="1400198" y="0"/>
                </a:lnTo>
                <a:lnTo>
                  <a:pt x="1400198" y="2679805"/>
                </a:lnTo>
                <a:lnTo>
                  <a:pt x="0" y="2679805"/>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18" name="Freeform 18"/>
          <p:cNvSpPr/>
          <p:nvPr/>
        </p:nvSpPr>
        <p:spPr>
          <a:xfrm>
            <a:off x="16137432" y="7604738"/>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9" name="Freeform 19"/>
          <p:cNvSpPr/>
          <p:nvPr/>
        </p:nvSpPr>
        <p:spPr>
          <a:xfrm>
            <a:off x="14329418" y="6219249"/>
            <a:ext cx="2211315" cy="2575039"/>
          </a:xfrm>
          <a:custGeom>
            <a:avLst/>
            <a:gdLst/>
            <a:ahLst/>
            <a:cxnLst/>
            <a:rect l="l" t="t" r="r" b="b"/>
            <a:pathLst>
              <a:path w="2211315" h="2575039">
                <a:moveTo>
                  <a:pt x="0" y="0"/>
                </a:moveTo>
                <a:lnTo>
                  <a:pt x="2211315" y="0"/>
                </a:lnTo>
                <a:lnTo>
                  <a:pt x="2211315" y="2575039"/>
                </a:lnTo>
                <a:lnTo>
                  <a:pt x="0" y="2575039"/>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20" name="Freeform 20"/>
          <p:cNvSpPr/>
          <p:nvPr/>
        </p:nvSpPr>
        <p:spPr>
          <a:xfrm>
            <a:off x="2383319" y="5920939"/>
            <a:ext cx="1819341" cy="2857603"/>
          </a:xfrm>
          <a:custGeom>
            <a:avLst/>
            <a:gdLst/>
            <a:ahLst/>
            <a:cxnLst/>
            <a:rect l="l" t="t" r="r" b="b"/>
            <a:pathLst>
              <a:path w="1819341" h="2857603">
                <a:moveTo>
                  <a:pt x="0" y="0"/>
                </a:moveTo>
                <a:lnTo>
                  <a:pt x="1819341" y="0"/>
                </a:lnTo>
                <a:lnTo>
                  <a:pt x="1819341" y="2857603"/>
                </a:lnTo>
                <a:lnTo>
                  <a:pt x="0" y="2857603"/>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21" name="Freeform 21"/>
          <p:cNvSpPr/>
          <p:nvPr/>
        </p:nvSpPr>
        <p:spPr>
          <a:xfrm>
            <a:off x="-2068" y="5021972"/>
            <a:ext cx="1096023" cy="2630456"/>
          </a:xfrm>
          <a:custGeom>
            <a:avLst/>
            <a:gdLst/>
            <a:ahLst/>
            <a:cxnLst/>
            <a:rect l="l" t="t" r="r" b="b"/>
            <a:pathLst>
              <a:path w="1096023" h="2630456">
                <a:moveTo>
                  <a:pt x="0" y="0"/>
                </a:moveTo>
                <a:lnTo>
                  <a:pt x="1096024" y="0"/>
                </a:lnTo>
                <a:lnTo>
                  <a:pt x="1096024" y="2630456"/>
                </a:lnTo>
                <a:lnTo>
                  <a:pt x="0" y="2630456"/>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sp>
        <p:nvSpPr>
          <p:cNvPr id="22" name="Freeform 22"/>
          <p:cNvSpPr/>
          <p:nvPr/>
        </p:nvSpPr>
        <p:spPr>
          <a:xfrm>
            <a:off x="2383319" y="8520359"/>
            <a:ext cx="1831731" cy="283918"/>
          </a:xfrm>
          <a:custGeom>
            <a:avLst/>
            <a:gdLst/>
            <a:ahLst/>
            <a:cxnLst/>
            <a:rect l="l" t="t" r="r" b="b"/>
            <a:pathLst>
              <a:path w="1831731" h="283918">
                <a:moveTo>
                  <a:pt x="0" y="0"/>
                </a:moveTo>
                <a:lnTo>
                  <a:pt x="1831731" y="0"/>
                </a:lnTo>
                <a:lnTo>
                  <a:pt x="1831731" y="283918"/>
                </a:lnTo>
                <a:lnTo>
                  <a:pt x="0" y="28391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3" name="Freeform 23"/>
          <p:cNvSpPr/>
          <p:nvPr/>
        </p:nvSpPr>
        <p:spPr>
          <a:xfrm>
            <a:off x="1093956" y="7970786"/>
            <a:ext cx="1636347" cy="253634"/>
          </a:xfrm>
          <a:custGeom>
            <a:avLst/>
            <a:gdLst/>
            <a:ahLst/>
            <a:cxnLst/>
            <a:rect l="l" t="t" r="r" b="b"/>
            <a:pathLst>
              <a:path w="1636347" h="253634">
                <a:moveTo>
                  <a:pt x="0" y="0"/>
                </a:moveTo>
                <a:lnTo>
                  <a:pt x="1636346" y="0"/>
                </a:lnTo>
                <a:lnTo>
                  <a:pt x="1636346" y="253634"/>
                </a:lnTo>
                <a:lnTo>
                  <a:pt x="0" y="25363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4" name="Freeform 24"/>
          <p:cNvSpPr/>
          <p:nvPr/>
        </p:nvSpPr>
        <p:spPr>
          <a:xfrm>
            <a:off x="63188" y="7492659"/>
            <a:ext cx="1030768" cy="159769"/>
          </a:xfrm>
          <a:custGeom>
            <a:avLst/>
            <a:gdLst/>
            <a:ahLst/>
            <a:cxnLst/>
            <a:rect l="l" t="t" r="r" b="b"/>
            <a:pathLst>
              <a:path w="1030768" h="159769">
                <a:moveTo>
                  <a:pt x="0" y="0"/>
                </a:moveTo>
                <a:lnTo>
                  <a:pt x="1030768" y="0"/>
                </a:lnTo>
                <a:lnTo>
                  <a:pt x="1030768" y="159769"/>
                </a:lnTo>
                <a:lnTo>
                  <a:pt x="0" y="15976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5" name="Freeform 25"/>
          <p:cNvSpPr/>
          <p:nvPr/>
        </p:nvSpPr>
        <p:spPr>
          <a:xfrm>
            <a:off x="14635647" y="856180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6" name="Freeform 26"/>
          <p:cNvSpPr/>
          <p:nvPr/>
        </p:nvSpPr>
        <p:spPr>
          <a:xfrm>
            <a:off x="14329418" y="8520359"/>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7"/>
            <a:stretch>
              <a:fillRect/>
            </a:stretch>
          </a:blipFill>
        </p:spPr>
      </p:sp>
      <p:sp>
        <p:nvSpPr>
          <p:cNvPr id="27" name="Freeform 27"/>
          <p:cNvSpPr/>
          <p:nvPr/>
        </p:nvSpPr>
        <p:spPr>
          <a:xfrm>
            <a:off x="15098604" y="8615006"/>
            <a:ext cx="3189396" cy="2456585"/>
          </a:xfrm>
          <a:custGeom>
            <a:avLst/>
            <a:gdLst/>
            <a:ahLst/>
            <a:cxnLst/>
            <a:rect l="l" t="t" r="r" b="b"/>
            <a:pathLst>
              <a:path w="3189396" h="2456585">
                <a:moveTo>
                  <a:pt x="0" y="0"/>
                </a:moveTo>
                <a:lnTo>
                  <a:pt x="3189396" y="0"/>
                </a:lnTo>
                <a:lnTo>
                  <a:pt x="3189396" y="2456585"/>
                </a:lnTo>
                <a:lnTo>
                  <a:pt x="0" y="2456585"/>
                </a:lnTo>
                <a:lnTo>
                  <a:pt x="0" y="0"/>
                </a:lnTo>
                <a:close/>
              </a:path>
            </a:pathLst>
          </a:custGeom>
          <a:blipFill>
            <a:blip r:embed="rId27"/>
            <a:stretch>
              <a:fillRect r="-59496"/>
            </a:stretch>
          </a:blipFill>
        </p:spPr>
      </p:sp>
      <p:sp>
        <p:nvSpPr>
          <p:cNvPr id="28" name="TextBox 28"/>
          <p:cNvSpPr txBox="1"/>
          <p:nvPr/>
        </p:nvSpPr>
        <p:spPr>
          <a:xfrm>
            <a:off x="3084082" y="3281781"/>
            <a:ext cx="12532168" cy="1381404"/>
          </a:xfrm>
          <a:prstGeom prst="rect">
            <a:avLst/>
          </a:prstGeom>
        </p:spPr>
        <p:txBody>
          <a:bodyPr lIns="0" tIns="0" rIns="0" bIns="0" rtlCol="0" anchor="t">
            <a:spAutoFit/>
          </a:bodyPr>
          <a:lstStyle/>
          <a:p>
            <a:pPr algn="ctr">
              <a:lnSpc>
                <a:spcPts val="12319"/>
              </a:lnSpc>
              <a:spcBef>
                <a:spcPct val="0"/>
              </a:spcBef>
            </a:pPr>
            <a:r>
              <a:rPr lang="en-US" sz="66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Cốt truyện</a:t>
            </a:r>
            <a:endParaRPr lang="en-US" sz="6600">
              <a:solidFill>
                <a:srgbClr val="000000"/>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29" name="Freeform 29"/>
          <p:cNvSpPr/>
          <p:nvPr/>
        </p:nvSpPr>
        <p:spPr>
          <a:xfrm>
            <a:off x="1760277" y="3818110"/>
            <a:ext cx="2056612" cy="1169698"/>
          </a:xfrm>
          <a:custGeom>
            <a:avLst/>
            <a:gdLst/>
            <a:ahLst/>
            <a:cxnLst/>
            <a:rect l="l" t="t" r="r" b="b"/>
            <a:pathLst>
              <a:path w="2056612" h="1169698">
                <a:moveTo>
                  <a:pt x="0" y="0"/>
                </a:moveTo>
                <a:lnTo>
                  <a:pt x="2056612" y="0"/>
                </a:lnTo>
                <a:lnTo>
                  <a:pt x="2056612" y="1169698"/>
                </a:lnTo>
                <a:lnTo>
                  <a:pt x="0" y="116969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30" name="Rectangle 29"/>
          <p:cNvSpPr/>
          <p:nvPr/>
        </p:nvSpPr>
        <p:spPr>
          <a:xfrm>
            <a:off x="4876986" y="5257696"/>
            <a:ext cx="8946360" cy="830997"/>
          </a:xfrm>
          <a:prstGeom prst="rect">
            <a:avLst/>
          </a:prstGeom>
        </p:spPr>
        <p:txBody>
          <a:bodyPr wrap="none">
            <a:spAutoFit/>
          </a:bodyPr>
          <a:lstStyle/>
          <a:p>
            <a:r>
              <a:rPr lang="en-US" sz="4800" b="1" smtClean="0">
                <a:solidFill>
                  <a:srgbClr val="0D0D0D"/>
                </a:solidFill>
                <a:latin typeface="Times New Roman" panose="02020603050405020304" pitchFamily="18" charset="0"/>
                <a:ea typeface="MS Mincho"/>
                <a:cs typeface="Times New Roman" panose="02020603050405020304" pitchFamily="18" charset="0"/>
              </a:rPr>
              <a:t>Nhân </a:t>
            </a:r>
            <a:r>
              <a:rPr lang="en-US" sz="4800" b="1">
                <a:solidFill>
                  <a:srgbClr val="0D0D0D"/>
                </a:solidFill>
                <a:latin typeface="Times New Roman" panose="02020603050405020304" pitchFamily="18" charset="0"/>
                <a:ea typeface="MS Mincho"/>
                <a:cs typeface="Times New Roman" panose="02020603050405020304" pitchFamily="18" charset="0"/>
              </a:rPr>
              <a:t>vật:</a:t>
            </a:r>
            <a:r>
              <a:rPr lang="en-US" sz="4800">
                <a:solidFill>
                  <a:srgbClr val="0D0D0D"/>
                </a:solidFill>
                <a:latin typeface="Times New Roman" panose="02020603050405020304" pitchFamily="18" charset="0"/>
                <a:ea typeface="MS Mincho"/>
                <a:cs typeface="Times New Roman" panose="02020603050405020304" pitchFamily="18" charset="0"/>
              </a:rPr>
              <a:t> </a:t>
            </a:r>
            <a:r>
              <a:rPr lang="vi-VN" sz="4800">
                <a:solidFill>
                  <a:srgbClr val="0D0D0D"/>
                </a:solidFill>
                <a:latin typeface="Times New Roman" panose="02020603050405020304" pitchFamily="18" charset="0"/>
                <a:ea typeface="MS Mincho"/>
                <a:cs typeface="Times New Roman" panose="02020603050405020304" pitchFamily="18" charset="0"/>
              </a:rPr>
              <a:t>thầy Đuy-sen, An-tư-nai</a:t>
            </a:r>
            <a:endParaRPr lang="en-GB" sz="48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483867">
            <a:off x="-599397" y="6705165"/>
            <a:ext cx="5936344" cy="3606329"/>
          </a:xfrm>
          <a:custGeom>
            <a:avLst/>
            <a:gdLst/>
            <a:ahLst/>
            <a:cxnLst/>
            <a:rect l="l" t="t" r="r" b="b"/>
            <a:pathLst>
              <a:path w="5936344" h="3606329">
                <a:moveTo>
                  <a:pt x="0" y="0"/>
                </a:moveTo>
                <a:lnTo>
                  <a:pt x="5936344" y="0"/>
                </a:lnTo>
                <a:lnTo>
                  <a:pt x="5936344" y="3606329"/>
                </a:lnTo>
                <a:lnTo>
                  <a:pt x="0" y="36063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5957">
            <a:off x="11855642" y="6750754"/>
            <a:ext cx="6183230" cy="3756312"/>
          </a:xfrm>
          <a:custGeom>
            <a:avLst/>
            <a:gdLst/>
            <a:ahLst/>
            <a:cxnLst/>
            <a:rect l="l" t="t" r="r" b="b"/>
            <a:pathLst>
              <a:path w="6183230" h="3756312">
                <a:moveTo>
                  <a:pt x="0" y="0"/>
                </a:moveTo>
                <a:lnTo>
                  <a:pt x="6183230" y="0"/>
                </a:lnTo>
                <a:lnTo>
                  <a:pt x="6183230" y="3756312"/>
                </a:lnTo>
                <a:lnTo>
                  <a:pt x="0" y="375631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4228730">
            <a:off x="4839388" y="5100323"/>
            <a:ext cx="7497294" cy="7689533"/>
          </a:xfrm>
          <a:custGeom>
            <a:avLst/>
            <a:gdLst/>
            <a:ahLst/>
            <a:cxnLst/>
            <a:rect l="l" t="t" r="r" b="b"/>
            <a:pathLst>
              <a:path w="7497294" h="7689533">
                <a:moveTo>
                  <a:pt x="0" y="0"/>
                </a:moveTo>
                <a:lnTo>
                  <a:pt x="7497294" y="0"/>
                </a:lnTo>
                <a:lnTo>
                  <a:pt x="7497294" y="7689533"/>
                </a:lnTo>
                <a:lnTo>
                  <a:pt x="0" y="768953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8000644"/>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grpSp>
        <p:nvGrpSpPr>
          <p:cNvPr id="6" name="Group 6"/>
          <p:cNvGrpSpPr/>
          <p:nvPr/>
        </p:nvGrpSpPr>
        <p:grpSpPr>
          <a:xfrm>
            <a:off x="479288" y="2095090"/>
            <a:ext cx="5578362" cy="5236759"/>
            <a:chOff x="0" y="0"/>
            <a:chExt cx="1324497" cy="1152711"/>
          </a:xfrm>
        </p:grpSpPr>
        <p:sp>
          <p:nvSpPr>
            <p:cNvPr id="7" name="Freeform 7"/>
            <p:cNvSpPr/>
            <p:nvPr/>
          </p:nvSpPr>
          <p:spPr>
            <a:xfrm>
              <a:off x="0" y="0"/>
              <a:ext cx="1324497"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8" name="TextBox 8"/>
            <p:cNvSpPr txBox="1"/>
            <p:nvPr/>
          </p:nvSpPr>
          <p:spPr>
            <a:xfrm>
              <a:off x="0" y="-38100"/>
              <a:ext cx="1324497" cy="1190811"/>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9" name="Freeform 9"/>
          <p:cNvSpPr/>
          <p:nvPr/>
        </p:nvSpPr>
        <p:spPr>
          <a:xfrm>
            <a:off x="-152400" y="1107379"/>
            <a:ext cx="1711020" cy="1039444"/>
          </a:xfrm>
          <a:custGeom>
            <a:avLst/>
            <a:gdLst/>
            <a:ahLst/>
            <a:cxnLst/>
            <a:rect l="l" t="t" r="r" b="b"/>
            <a:pathLst>
              <a:path w="1711020" h="1039444">
                <a:moveTo>
                  <a:pt x="0" y="0"/>
                </a:moveTo>
                <a:lnTo>
                  <a:pt x="1711020" y="0"/>
                </a:lnTo>
                <a:lnTo>
                  <a:pt x="1711020" y="1039444"/>
                </a:lnTo>
                <a:lnTo>
                  <a:pt x="0" y="103944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Freeform 10"/>
          <p:cNvSpPr/>
          <p:nvPr/>
        </p:nvSpPr>
        <p:spPr>
          <a:xfrm>
            <a:off x="2987210" y="7085475"/>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sp>
      <p:grpSp>
        <p:nvGrpSpPr>
          <p:cNvPr id="11" name="Group 11"/>
          <p:cNvGrpSpPr/>
          <p:nvPr/>
        </p:nvGrpSpPr>
        <p:grpSpPr>
          <a:xfrm>
            <a:off x="6629525" y="2095090"/>
            <a:ext cx="5028950" cy="5236759"/>
            <a:chOff x="0" y="0"/>
            <a:chExt cx="1324497" cy="1152711"/>
          </a:xfrm>
        </p:grpSpPr>
        <p:sp>
          <p:nvSpPr>
            <p:cNvPr id="12" name="Freeform 12"/>
            <p:cNvSpPr/>
            <p:nvPr/>
          </p:nvSpPr>
          <p:spPr>
            <a:xfrm>
              <a:off x="0" y="0"/>
              <a:ext cx="1324497"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13" name="TextBox 13"/>
            <p:cNvSpPr txBox="1"/>
            <p:nvPr/>
          </p:nvSpPr>
          <p:spPr>
            <a:xfrm>
              <a:off x="0" y="-38100"/>
              <a:ext cx="1324497" cy="1190811"/>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4" name="Freeform 14"/>
          <p:cNvSpPr/>
          <p:nvPr/>
        </p:nvSpPr>
        <p:spPr>
          <a:xfrm>
            <a:off x="8588035" y="7236086"/>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sp>
      <p:grpSp>
        <p:nvGrpSpPr>
          <p:cNvPr id="15" name="Group 15"/>
          <p:cNvGrpSpPr/>
          <p:nvPr/>
        </p:nvGrpSpPr>
        <p:grpSpPr>
          <a:xfrm>
            <a:off x="12230350" y="2253200"/>
            <a:ext cx="5028950" cy="5078649"/>
            <a:chOff x="0" y="0"/>
            <a:chExt cx="1324497" cy="1152711"/>
          </a:xfrm>
        </p:grpSpPr>
        <p:sp>
          <p:nvSpPr>
            <p:cNvPr id="16" name="Freeform 16"/>
            <p:cNvSpPr/>
            <p:nvPr/>
          </p:nvSpPr>
          <p:spPr>
            <a:xfrm>
              <a:off x="0" y="0"/>
              <a:ext cx="1324497"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17" name="TextBox 17"/>
            <p:cNvSpPr txBox="1"/>
            <p:nvPr/>
          </p:nvSpPr>
          <p:spPr>
            <a:xfrm>
              <a:off x="0" y="-38100"/>
              <a:ext cx="1324497" cy="1190811"/>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8" name="Freeform 18"/>
          <p:cNvSpPr/>
          <p:nvPr/>
        </p:nvSpPr>
        <p:spPr>
          <a:xfrm flipH="1">
            <a:off x="15973094" y="1279045"/>
            <a:ext cx="2096353" cy="1273535"/>
          </a:xfrm>
          <a:custGeom>
            <a:avLst/>
            <a:gdLst/>
            <a:ahLst/>
            <a:cxnLst/>
            <a:rect l="l" t="t" r="r" b="b"/>
            <a:pathLst>
              <a:path w="2096353" h="1273535">
                <a:moveTo>
                  <a:pt x="2096353" y="0"/>
                </a:moveTo>
                <a:lnTo>
                  <a:pt x="0" y="0"/>
                </a:lnTo>
                <a:lnTo>
                  <a:pt x="0" y="1273535"/>
                </a:lnTo>
                <a:lnTo>
                  <a:pt x="2096353" y="1273535"/>
                </a:lnTo>
                <a:lnTo>
                  <a:pt x="2096353"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9" name="Freeform 19"/>
          <p:cNvSpPr/>
          <p:nvPr/>
        </p:nvSpPr>
        <p:spPr>
          <a:xfrm>
            <a:off x="14102293" y="7085475"/>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sp>
      <p:sp>
        <p:nvSpPr>
          <p:cNvPr id="20" name="Freeform 20"/>
          <p:cNvSpPr/>
          <p:nvPr/>
        </p:nvSpPr>
        <p:spPr>
          <a:xfrm>
            <a:off x="-823005" y="8706906"/>
            <a:ext cx="4148029" cy="2003152"/>
          </a:xfrm>
          <a:custGeom>
            <a:avLst/>
            <a:gdLst/>
            <a:ahLst/>
            <a:cxnLst/>
            <a:rect l="l" t="t" r="r" b="b"/>
            <a:pathLst>
              <a:path w="4148029" h="2003152">
                <a:moveTo>
                  <a:pt x="0" y="0"/>
                </a:moveTo>
                <a:lnTo>
                  <a:pt x="4148029" y="0"/>
                </a:lnTo>
                <a:lnTo>
                  <a:pt x="4148029" y="2003152"/>
                </a:lnTo>
                <a:lnTo>
                  <a:pt x="0" y="2003152"/>
                </a:lnTo>
                <a:lnTo>
                  <a:pt x="0" y="0"/>
                </a:lnTo>
                <a:close/>
              </a:path>
            </a:pathLst>
          </a:custGeom>
          <a:blipFill>
            <a:blip r:embed="rId8"/>
            <a:stretch>
              <a:fillRect/>
            </a:stretch>
          </a:blipFill>
        </p:spPr>
      </p:sp>
      <p:sp>
        <p:nvSpPr>
          <p:cNvPr id="21" name="Freeform 21"/>
          <p:cNvSpPr/>
          <p:nvPr/>
        </p:nvSpPr>
        <p:spPr>
          <a:xfrm>
            <a:off x="13962022" y="8794479"/>
            <a:ext cx="1565607" cy="242669"/>
          </a:xfrm>
          <a:custGeom>
            <a:avLst/>
            <a:gdLst/>
            <a:ahLst/>
            <a:cxnLst/>
            <a:rect l="l" t="t" r="r" b="b"/>
            <a:pathLst>
              <a:path w="1565607" h="242669">
                <a:moveTo>
                  <a:pt x="0" y="0"/>
                </a:moveTo>
                <a:lnTo>
                  <a:pt x="1565607" y="0"/>
                </a:lnTo>
                <a:lnTo>
                  <a:pt x="1565607" y="242669"/>
                </a:lnTo>
                <a:lnTo>
                  <a:pt x="0" y="24266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2" name="Freeform 22"/>
          <p:cNvSpPr/>
          <p:nvPr/>
        </p:nvSpPr>
        <p:spPr>
          <a:xfrm>
            <a:off x="14947257" y="8827868"/>
            <a:ext cx="4148029" cy="2003152"/>
          </a:xfrm>
          <a:custGeom>
            <a:avLst/>
            <a:gdLst/>
            <a:ahLst/>
            <a:cxnLst/>
            <a:rect l="l" t="t" r="r" b="b"/>
            <a:pathLst>
              <a:path w="4148029" h="2003152">
                <a:moveTo>
                  <a:pt x="0" y="0"/>
                </a:moveTo>
                <a:lnTo>
                  <a:pt x="4148029" y="0"/>
                </a:lnTo>
                <a:lnTo>
                  <a:pt x="4148029" y="2003152"/>
                </a:lnTo>
                <a:lnTo>
                  <a:pt x="0" y="2003152"/>
                </a:lnTo>
                <a:lnTo>
                  <a:pt x="0" y="0"/>
                </a:lnTo>
                <a:close/>
              </a:path>
            </a:pathLst>
          </a:custGeom>
          <a:blipFill>
            <a:blip r:embed="rId8"/>
            <a:stretch>
              <a:fillRect/>
            </a:stretch>
          </a:blipFill>
        </p:spPr>
      </p:sp>
      <p:sp>
        <p:nvSpPr>
          <p:cNvPr id="23" name="Freeform 23"/>
          <p:cNvSpPr/>
          <p:nvPr/>
        </p:nvSpPr>
        <p:spPr>
          <a:xfrm>
            <a:off x="8353337" y="8945089"/>
            <a:ext cx="1565607" cy="242669"/>
          </a:xfrm>
          <a:custGeom>
            <a:avLst/>
            <a:gdLst/>
            <a:ahLst/>
            <a:cxnLst/>
            <a:rect l="l" t="t" r="r" b="b"/>
            <a:pathLst>
              <a:path w="1565607" h="242669">
                <a:moveTo>
                  <a:pt x="0" y="0"/>
                </a:moveTo>
                <a:lnTo>
                  <a:pt x="1565607" y="0"/>
                </a:lnTo>
                <a:lnTo>
                  <a:pt x="1565607" y="242670"/>
                </a:lnTo>
                <a:lnTo>
                  <a:pt x="0" y="24267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4" name="TextBox 24"/>
          <p:cNvSpPr txBox="1"/>
          <p:nvPr/>
        </p:nvSpPr>
        <p:spPr>
          <a:xfrm>
            <a:off x="637866" y="2227403"/>
            <a:ext cx="5028661" cy="4924425"/>
          </a:xfrm>
          <a:prstGeom prst="rect">
            <a:avLst/>
          </a:prstGeom>
        </p:spPr>
        <p:txBody>
          <a:bodyPr wrap="square" lIns="0" tIns="0" rIns="0" bIns="0" rtlCol="0" anchor="t">
            <a:spAutoFit/>
          </a:bodyPr>
          <a:lstStyle/>
          <a:p>
            <a:pPr algn="just"/>
            <a:r>
              <a:rPr lang="en-US" sz="4000" b="1">
                <a:latin typeface="Times New Roman" panose="02020603050405020304" pitchFamily="18" charset="0"/>
                <a:cs typeface="Times New Roman" panose="02020603050405020304" pitchFamily="18" charset="0"/>
              </a:rPr>
              <a:t>Phần (1):</a:t>
            </a:r>
            <a:r>
              <a:rPr lang="en-US" sz="4000">
                <a:latin typeface="Times New Roman" panose="02020603050405020304" pitchFamily="18" charset="0"/>
                <a:cs typeface="Times New Roman" panose="02020603050405020304" pitchFamily="18" charset="0"/>
              </a:rPr>
              <a:t> Thầy Đuy-sen hứa sẽ bảo vệ An-tư-nai trước âm mưu của người thím, động viên cô lạc quan, tin tưởng vào tương lai tươi sáng khi cùng cô trồng hai cây phong.</a:t>
            </a:r>
            <a:endParaRPr lang="en-GB" sz="4000">
              <a:latin typeface="Times New Roman" panose="02020603050405020304" pitchFamily="18" charset="0"/>
              <a:cs typeface="Times New Roman" panose="02020603050405020304" pitchFamily="18" charset="0"/>
            </a:endParaRPr>
          </a:p>
        </p:txBody>
      </p:sp>
      <p:sp>
        <p:nvSpPr>
          <p:cNvPr id="25" name="TextBox 25"/>
          <p:cNvSpPr txBox="1"/>
          <p:nvPr/>
        </p:nvSpPr>
        <p:spPr>
          <a:xfrm>
            <a:off x="7089547" y="2611164"/>
            <a:ext cx="4183985" cy="4308872"/>
          </a:xfrm>
          <a:prstGeom prst="rect">
            <a:avLst/>
          </a:prstGeom>
        </p:spPr>
        <p:txBody>
          <a:bodyPr lIns="0" tIns="0" rIns="0" bIns="0" rtlCol="0" anchor="t">
            <a:spAutoFit/>
          </a:bodyPr>
          <a:lstStyle/>
          <a:p>
            <a:pPr algn="just"/>
            <a:r>
              <a:rPr lang="en-US" sz="4000" b="1">
                <a:latin typeface="Times New Roman" panose="02020603050405020304" pitchFamily="18" charset="0"/>
                <a:cs typeface="Times New Roman" panose="02020603050405020304" pitchFamily="18" charset="0"/>
              </a:rPr>
              <a:t>Phần (2):</a:t>
            </a:r>
            <a:r>
              <a:rPr lang="en-US" sz="4000">
                <a:latin typeface="Times New Roman" panose="02020603050405020304" pitchFamily="18" charset="0"/>
                <a:cs typeface="Times New Roman" panose="02020603050405020304" pitchFamily="18" charset="0"/>
              </a:rPr>
              <a:t> Biến cố đau buồn vẫn xảy ra với An-tư-nai và thầy Đuy-sen đã trải qua nhiều khó khăn, vất vả để giải thoát cho cô.</a:t>
            </a:r>
            <a:endParaRPr lang="en-GB" sz="4000">
              <a:latin typeface="Times New Roman" panose="02020603050405020304" pitchFamily="18" charset="0"/>
              <a:cs typeface="Times New Roman" panose="02020603050405020304" pitchFamily="18" charset="0"/>
            </a:endParaRPr>
          </a:p>
        </p:txBody>
      </p:sp>
      <p:sp>
        <p:nvSpPr>
          <p:cNvPr id="26" name="TextBox 26"/>
          <p:cNvSpPr txBox="1"/>
          <p:nvPr/>
        </p:nvSpPr>
        <p:spPr>
          <a:xfrm>
            <a:off x="12802524" y="3121435"/>
            <a:ext cx="3927936" cy="3462486"/>
          </a:xfrm>
          <a:prstGeom prst="rect">
            <a:avLst/>
          </a:prstGeom>
        </p:spPr>
        <p:txBody>
          <a:bodyPr lIns="0" tIns="0" rIns="0" bIns="0" rtlCol="0" anchor="t">
            <a:spAutoFit/>
          </a:bodyPr>
          <a:lstStyle/>
          <a:p>
            <a:pPr algn="just">
              <a:lnSpc>
                <a:spcPts val="4480"/>
              </a:lnSpc>
              <a:spcBef>
                <a:spcPct val="0"/>
              </a:spcBef>
            </a:pPr>
            <a:r>
              <a:rPr lang="en-US" sz="4000">
                <a:solidFill>
                  <a:srgbClr val="000000"/>
                </a:solidFill>
                <a:latin typeface="Times New Roman" panose="02020603050405020304" pitchFamily="18" charset="0"/>
                <a:cs typeface="Times New Roman" panose="02020603050405020304" pitchFamily="18" charset="0"/>
              </a:rPr>
              <a:t> </a:t>
            </a:r>
            <a:r>
              <a:rPr lang="en-US" sz="4000" b="1">
                <a:latin typeface="Times New Roman" panose="02020603050405020304" pitchFamily="18" charset="0"/>
                <a:cs typeface="Times New Roman" panose="02020603050405020304" pitchFamily="18" charset="0"/>
              </a:rPr>
              <a:t>Phần (3):</a:t>
            </a:r>
            <a:r>
              <a:rPr lang="en-US" sz="4000">
                <a:latin typeface="Times New Roman" panose="02020603050405020304" pitchFamily="18" charset="0"/>
                <a:cs typeface="Times New Roman" panose="02020603050405020304" pitchFamily="18" charset="0"/>
              </a:rPr>
              <a:t> Những suy nghĩ của An-tư-nai về con đường mòn mà thầy Đuy-sen đã đưa cô đi hôm ấy.</a:t>
            </a:r>
            <a:endParaRPr lang="en-US" sz="4000">
              <a:solidFill>
                <a:srgbClr val="000000"/>
              </a:solidFill>
              <a:latin typeface="Times New Roman" panose="02020603050405020304" pitchFamily="18" charset="0"/>
              <a:cs typeface="Times New Roman" panose="02020603050405020304" pitchFamily="18" charset="0"/>
            </a:endParaRPr>
          </a:p>
        </p:txBody>
      </p:sp>
      <p:sp>
        <p:nvSpPr>
          <p:cNvPr id="27" name="TextBox 27"/>
          <p:cNvSpPr txBox="1"/>
          <p:nvPr/>
        </p:nvSpPr>
        <p:spPr>
          <a:xfrm>
            <a:off x="4505309" y="584131"/>
            <a:ext cx="9277380" cy="1000274"/>
          </a:xfrm>
          <a:prstGeom prst="rect">
            <a:avLst/>
          </a:prstGeom>
        </p:spPr>
        <p:txBody>
          <a:bodyPr lIns="0" tIns="0" rIns="0" bIns="0" rtlCol="0" anchor="t">
            <a:spAutoFit/>
          </a:bodyPr>
          <a:lstStyle/>
          <a:p>
            <a:pPr algn="ctr">
              <a:lnSpc>
                <a:spcPts val="7840"/>
              </a:lnSpc>
              <a:spcBef>
                <a:spcPct val="0"/>
              </a:spcBef>
            </a:pPr>
            <a:r>
              <a:rPr lang="en-US" sz="6600" b="1">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Những sự việc chính</a:t>
            </a:r>
            <a:endParaRPr lang="en-US" sz="6000">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28" name="Freeform 28"/>
          <p:cNvSpPr/>
          <p:nvPr/>
        </p:nvSpPr>
        <p:spPr>
          <a:xfrm>
            <a:off x="2939703" y="8869966"/>
            <a:ext cx="1375034" cy="213130"/>
          </a:xfrm>
          <a:custGeom>
            <a:avLst/>
            <a:gdLst/>
            <a:ahLst/>
            <a:cxnLst/>
            <a:rect l="l" t="t" r="r" b="b"/>
            <a:pathLst>
              <a:path w="1375034" h="213130">
                <a:moveTo>
                  <a:pt x="0" y="0"/>
                </a:moveTo>
                <a:lnTo>
                  <a:pt x="1375034" y="0"/>
                </a:lnTo>
                <a:lnTo>
                  <a:pt x="1375034" y="213130"/>
                </a:lnTo>
                <a:lnTo>
                  <a:pt x="0" y="21313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Tree>
    <p:extLst>
      <p:ext uri="{BB962C8B-B14F-4D97-AF65-F5344CB8AC3E}">
        <p14:creationId xmlns:p14="http://schemas.microsoft.com/office/powerpoint/2010/main" val="404287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circle(in)">
                                      <p:cBhvr>
                                        <p:cTn id="20" dur="2000"/>
                                        <p:tgtEl>
                                          <p:spTgt spid="25"/>
                                        </p:tgtEl>
                                      </p:cBhvr>
                                    </p:animEffect>
                                  </p:childTnLst>
                                </p:cTn>
                              </p:par>
                              <p:par>
                                <p:cTn id="21" presetID="6" presetClass="entr" presetSubtype="16"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circle(in)">
                                      <p:cBhvr>
                                        <p:cTn id="28" dur="2000"/>
                                        <p:tgtEl>
                                          <p:spTgt spid="26"/>
                                        </p:tgtEl>
                                      </p:cBhvr>
                                    </p:animEffect>
                                  </p:childTnLst>
                                </p:cTn>
                              </p:par>
                              <p:par>
                                <p:cTn id="29" presetID="6" presetClass="entr" presetSubtype="16"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ircle(in)">
                                      <p:cBhvr>
                                        <p:cTn id="3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208283" flipH="1">
            <a:off x="-1434439" y="5547168"/>
            <a:ext cx="8885999" cy="5383434"/>
          </a:xfrm>
          <a:custGeom>
            <a:avLst/>
            <a:gdLst/>
            <a:ahLst/>
            <a:cxnLst/>
            <a:rect l="l" t="t" r="r" b="b"/>
            <a:pathLst>
              <a:path w="8885999" h="5383434">
                <a:moveTo>
                  <a:pt x="8885999" y="0"/>
                </a:moveTo>
                <a:lnTo>
                  <a:pt x="0" y="0"/>
                </a:lnTo>
                <a:lnTo>
                  <a:pt x="0" y="5383434"/>
                </a:lnTo>
                <a:lnTo>
                  <a:pt x="8885999" y="5383434"/>
                </a:lnTo>
                <a:lnTo>
                  <a:pt x="8885999"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236753">
            <a:off x="5097468" y="6793681"/>
            <a:ext cx="7448640" cy="4512634"/>
          </a:xfrm>
          <a:custGeom>
            <a:avLst/>
            <a:gdLst/>
            <a:ahLst/>
            <a:cxnLst/>
            <a:rect l="l" t="t" r="r" b="b"/>
            <a:pathLst>
              <a:path w="7448640" h="4512634">
                <a:moveTo>
                  <a:pt x="0" y="0"/>
                </a:moveTo>
                <a:lnTo>
                  <a:pt x="7448640" y="0"/>
                </a:lnTo>
                <a:lnTo>
                  <a:pt x="7448640" y="4512635"/>
                </a:lnTo>
                <a:lnTo>
                  <a:pt x="0" y="4512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1059074">
            <a:off x="10873518" y="4904026"/>
            <a:ext cx="9073131" cy="5496805"/>
          </a:xfrm>
          <a:custGeom>
            <a:avLst/>
            <a:gdLst/>
            <a:ahLst/>
            <a:cxnLst/>
            <a:rect l="l" t="t" r="r" b="b"/>
            <a:pathLst>
              <a:path w="9073131" h="5496805">
                <a:moveTo>
                  <a:pt x="0" y="0"/>
                </a:moveTo>
                <a:lnTo>
                  <a:pt x="9073131" y="0"/>
                </a:lnTo>
                <a:lnTo>
                  <a:pt x="9073131" y="5496805"/>
                </a:lnTo>
                <a:lnTo>
                  <a:pt x="0" y="549680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7051371" y="7115852"/>
            <a:ext cx="3540835" cy="3631626"/>
          </a:xfrm>
          <a:custGeom>
            <a:avLst/>
            <a:gdLst/>
            <a:ahLst/>
            <a:cxnLst/>
            <a:rect l="l" t="t" r="r" b="b"/>
            <a:pathLst>
              <a:path w="3540835" h="3631626">
                <a:moveTo>
                  <a:pt x="0" y="0"/>
                </a:moveTo>
                <a:lnTo>
                  <a:pt x="3540835" y="0"/>
                </a:lnTo>
                <a:lnTo>
                  <a:pt x="3540835" y="3631626"/>
                </a:lnTo>
                <a:lnTo>
                  <a:pt x="0" y="363162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flipH="1">
            <a:off x="0" y="6219249"/>
            <a:ext cx="18288000" cy="5783580"/>
          </a:xfrm>
          <a:custGeom>
            <a:avLst/>
            <a:gdLst/>
            <a:ahLst/>
            <a:cxnLst/>
            <a:rect l="l" t="t" r="r" b="b"/>
            <a:pathLst>
              <a:path w="18288000" h="5783580">
                <a:moveTo>
                  <a:pt x="18288000" y="0"/>
                </a:moveTo>
                <a:lnTo>
                  <a:pt x="0" y="0"/>
                </a:lnTo>
                <a:lnTo>
                  <a:pt x="0" y="5783580"/>
                </a:lnTo>
                <a:lnTo>
                  <a:pt x="18288000" y="5783580"/>
                </a:lnTo>
                <a:lnTo>
                  <a:pt x="18288000" y="0"/>
                </a:lnTo>
                <a:close/>
              </a:path>
            </a:pathLst>
          </a:custGeom>
          <a:blipFill>
            <a:blip r:embed="rId6"/>
            <a:stretch>
              <a:fillRect/>
            </a:stretch>
          </a:blipFill>
        </p:spPr>
      </p:sp>
      <p:sp>
        <p:nvSpPr>
          <p:cNvPr id="7" name="Freeform 7"/>
          <p:cNvSpPr/>
          <p:nvPr/>
        </p:nvSpPr>
        <p:spPr>
          <a:xfrm>
            <a:off x="17163751" y="4429082"/>
            <a:ext cx="1388920" cy="2542646"/>
          </a:xfrm>
          <a:custGeom>
            <a:avLst/>
            <a:gdLst/>
            <a:ahLst/>
            <a:cxnLst/>
            <a:rect l="l" t="t" r="r" b="b"/>
            <a:pathLst>
              <a:path w="1388920" h="2542646">
                <a:moveTo>
                  <a:pt x="0" y="0"/>
                </a:moveTo>
                <a:lnTo>
                  <a:pt x="1388921" y="0"/>
                </a:lnTo>
                <a:lnTo>
                  <a:pt x="1388921" y="2542646"/>
                </a:lnTo>
                <a:lnTo>
                  <a:pt x="0" y="25426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17163751" y="673924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a:off x="870576" y="5338785"/>
            <a:ext cx="1779403" cy="2796205"/>
          </a:xfrm>
          <a:custGeom>
            <a:avLst/>
            <a:gdLst/>
            <a:ahLst/>
            <a:cxnLst/>
            <a:rect l="l" t="t" r="r" b="b"/>
            <a:pathLst>
              <a:path w="1779403" h="2796205">
                <a:moveTo>
                  <a:pt x="0" y="0"/>
                </a:moveTo>
                <a:lnTo>
                  <a:pt x="1779403" y="0"/>
                </a:lnTo>
                <a:lnTo>
                  <a:pt x="1779403" y="2796205"/>
                </a:lnTo>
                <a:lnTo>
                  <a:pt x="0" y="279620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nvGrpSpPr>
          <p:cNvPr id="10" name="Group 10"/>
          <p:cNvGrpSpPr/>
          <p:nvPr/>
        </p:nvGrpSpPr>
        <p:grpSpPr>
          <a:xfrm>
            <a:off x="2877916" y="3255977"/>
            <a:ext cx="12532168" cy="3807346"/>
            <a:chOff x="0" y="0"/>
            <a:chExt cx="3300653" cy="1002758"/>
          </a:xfrm>
        </p:grpSpPr>
        <p:sp>
          <p:nvSpPr>
            <p:cNvPr id="11" name="Freeform 11"/>
            <p:cNvSpPr/>
            <p:nvPr/>
          </p:nvSpPr>
          <p:spPr>
            <a:xfrm>
              <a:off x="0" y="0"/>
              <a:ext cx="3300653" cy="1002758"/>
            </a:xfrm>
            <a:custGeom>
              <a:avLst/>
              <a:gdLst/>
              <a:ahLst/>
              <a:cxnLst/>
              <a:rect l="l" t="t" r="r" b="b"/>
              <a:pathLst>
                <a:path w="3300653" h="1002758">
                  <a:moveTo>
                    <a:pt x="31506" y="0"/>
                  </a:moveTo>
                  <a:lnTo>
                    <a:pt x="3269147" y="0"/>
                  </a:lnTo>
                  <a:cubicBezTo>
                    <a:pt x="3277503" y="0"/>
                    <a:pt x="3285517" y="3319"/>
                    <a:pt x="3291425" y="9228"/>
                  </a:cubicBezTo>
                  <a:cubicBezTo>
                    <a:pt x="3297334" y="15136"/>
                    <a:pt x="3300653" y="23150"/>
                    <a:pt x="3300653" y="31506"/>
                  </a:cubicBezTo>
                  <a:lnTo>
                    <a:pt x="3300653" y="971252"/>
                  </a:lnTo>
                  <a:cubicBezTo>
                    <a:pt x="3300653" y="979608"/>
                    <a:pt x="3297334" y="987621"/>
                    <a:pt x="3291425" y="993530"/>
                  </a:cubicBezTo>
                  <a:cubicBezTo>
                    <a:pt x="3285517" y="999438"/>
                    <a:pt x="3277503" y="1002758"/>
                    <a:pt x="3269147" y="1002758"/>
                  </a:cubicBezTo>
                  <a:lnTo>
                    <a:pt x="31506" y="1002758"/>
                  </a:lnTo>
                  <a:cubicBezTo>
                    <a:pt x="23150" y="1002758"/>
                    <a:pt x="15136" y="999438"/>
                    <a:pt x="9228" y="993530"/>
                  </a:cubicBezTo>
                  <a:cubicBezTo>
                    <a:pt x="3319" y="987621"/>
                    <a:pt x="0" y="979608"/>
                    <a:pt x="0" y="971252"/>
                  </a:cubicBezTo>
                  <a:lnTo>
                    <a:pt x="0" y="31506"/>
                  </a:lnTo>
                  <a:cubicBezTo>
                    <a:pt x="0" y="23150"/>
                    <a:pt x="3319" y="15136"/>
                    <a:pt x="9228" y="9228"/>
                  </a:cubicBezTo>
                  <a:cubicBezTo>
                    <a:pt x="15136" y="3319"/>
                    <a:pt x="23150" y="0"/>
                    <a:pt x="31506" y="0"/>
                  </a:cubicBezTo>
                  <a:close/>
                </a:path>
              </a:pathLst>
            </a:custGeom>
            <a:solidFill>
              <a:srgbClr val="FAF9F0"/>
            </a:solidFill>
            <a:ln w="85725" cap="rnd">
              <a:solidFill>
                <a:srgbClr val="CF746D"/>
              </a:solidFill>
              <a:prstDash val="solid"/>
              <a:round/>
            </a:ln>
          </p:spPr>
        </p:sp>
        <p:sp>
          <p:nvSpPr>
            <p:cNvPr id="12" name="TextBox 12"/>
            <p:cNvSpPr txBox="1"/>
            <p:nvPr/>
          </p:nvSpPr>
          <p:spPr>
            <a:xfrm>
              <a:off x="0" y="-38100"/>
              <a:ext cx="3300653" cy="104085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3" name="Freeform 13"/>
          <p:cNvSpPr/>
          <p:nvPr/>
        </p:nvSpPr>
        <p:spPr>
          <a:xfrm>
            <a:off x="7527750" y="599848"/>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4" name="Freeform 14"/>
          <p:cNvSpPr/>
          <p:nvPr/>
        </p:nvSpPr>
        <p:spPr>
          <a:xfrm>
            <a:off x="14150870" y="2783960"/>
            <a:ext cx="2389863" cy="1451842"/>
          </a:xfrm>
          <a:custGeom>
            <a:avLst/>
            <a:gdLst/>
            <a:ahLst/>
            <a:cxnLst/>
            <a:rect l="l" t="t" r="r" b="b"/>
            <a:pathLst>
              <a:path w="2389863" h="1451842">
                <a:moveTo>
                  <a:pt x="0" y="0"/>
                </a:moveTo>
                <a:lnTo>
                  <a:pt x="2389863" y="0"/>
                </a:lnTo>
                <a:lnTo>
                  <a:pt x="2389863" y="1451841"/>
                </a:lnTo>
                <a:lnTo>
                  <a:pt x="0" y="1451841"/>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5" name="Freeform 15"/>
          <p:cNvSpPr/>
          <p:nvPr/>
        </p:nvSpPr>
        <p:spPr>
          <a:xfrm>
            <a:off x="-1732884" y="8117405"/>
            <a:ext cx="4741445" cy="2777696"/>
          </a:xfrm>
          <a:custGeom>
            <a:avLst/>
            <a:gdLst/>
            <a:ahLst/>
            <a:cxnLst/>
            <a:rect l="l" t="t" r="r" b="b"/>
            <a:pathLst>
              <a:path w="4741445" h="2777696">
                <a:moveTo>
                  <a:pt x="0" y="0"/>
                </a:moveTo>
                <a:lnTo>
                  <a:pt x="4741444" y="0"/>
                </a:lnTo>
                <a:lnTo>
                  <a:pt x="4741444" y="2777696"/>
                </a:lnTo>
                <a:lnTo>
                  <a:pt x="0" y="2777696"/>
                </a:lnTo>
                <a:lnTo>
                  <a:pt x="0" y="0"/>
                </a:lnTo>
                <a:close/>
              </a:path>
            </a:pathLst>
          </a:custGeom>
          <a:blipFill>
            <a:blip r:embed="rId17"/>
            <a:stretch>
              <a:fillRect/>
            </a:stretch>
          </a:blipFill>
        </p:spPr>
      </p:sp>
      <p:sp>
        <p:nvSpPr>
          <p:cNvPr id="16" name="Freeform 16"/>
          <p:cNvSpPr/>
          <p:nvPr/>
        </p:nvSpPr>
        <p:spPr>
          <a:xfrm rot="1922528">
            <a:off x="-223705" y="8624946"/>
            <a:ext cx="2635322" cy="2514536"/>
          </a:xfrm>
          <a:custGeom>
            <a:avLst/>
            <a:gdLst/>
            <a:ahLst/>
            <a:cxnLst/>
            <a:rect l="l" t="t" r="r" b="b"/>
            <a:pathLst>
              <a:path w="2635322" h="2514536">
                <a:moveTo>
                  <a:pt x="0" y="0"/>
                </a:moveTo>
                <a:lnTo>
                  <a:pt x="2635322" y="0"/>
                </a:lnTo>
                <a:lnTo>
                  <a:pt x="2635322" y="2514536"/>
                </a:lnTo>
                <a:lnTo>
                  <a:pt x="0" y="2514536"/>
                </a:lnTo>
                <a:lnTo>
                  <a:pt x="0" y="0"/>
                </a:lnTo>
                <a:close/>
              </a:path>
            </a:pathLst>
          </a:custGeom>
          <a:blipFill>
            <a:blip r:embed="rId18"/>
            <a:stretch>
              <a:fillRect/>
            </a:stretch>
          </a:blipFill>
        </p:spPr>
      </p:sp>
      <p:sp>
        <p:nvSpPr>
          <p:cNvPr id="17" name="Freeform 17"/>
          <p:cNvSpPr/>
          <p:nvPr/>
        </p:nvSpPr>
        <p:spPr>
          <a:xfrm>
            <a:off x="16162559" y="5098372"/>
            <a:ext cx="1400198" cy="2679805"/>
          </a:xfrm>
          <a:custGeom>
            <a:avLst/>
            <a:gdLst/>
            <a:ahLst/>
            <a:cxnLst/>
            <a:rect l="l" t="t" r="r" b="b"/>
            <a:pathLst>
              <a:path w="1400198" h="2679805">
                <a:moveTo>
                  <a:pt x="0" y="0"/>
                </a:moveTo>
                <a:lnTo>
                  <a:pt x="1400198" y="0"/>
                </a:lnTo>
                <a:lnTo>
                  <a:pt x="1400198" y="2679805"/>
                </a:lnTo>
                <a:lnTo>
                  <a:pt x="0" y="2679805"/>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18" name="Freeform 18"/>
          <p:cNvSpPr/>
          <p:nvPr/>
        </p:nvSpPr>
        <p:spPr>
          <a:xfrm>
            <a:off x="16137432" y="7604738"/>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9" name="Freeform 19"/>
          <p:cNvSpPr/>
          <p:nvPr/>
        </p:nvSpPr>
        <p:spPr>
          <a:xfrm>
            <a:off x="14329418" y="6219249"/>
            <a:ext cx="2211315" cy="2575039"/>
          </a:xfrm>
          <a:custGeom>
            <a:avLst/>
            <a:gdLst/>
            <a:ahLst/>
            <a:cxnLst/>
            <a:rect l="l" t="t" r="r" b="b"/>
            <a:pathLst>
              <a:path w="2211315" h="2575039">
                <a:moveTo>
                  <a:pt x="0" y="0"/>
                </a:moveTo>
                <a:lnTo>
                  <a:pt x="2211315" y="0"/>
                </a:lnTo>
                <a:lnTo>
                  <a:pt x="2211315" y="2575039"/>
                </a:lnTo>
                <a:lnTo>
                  <a:pt x="0" y="2575039"/>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20" name="Freeform 20"/>
          <p:cNvSpPr/>
          <p:nvPr/>
        </p:nvSpPr>
        <p:spPr>
          <a:xfrm>
            <a:off x="2383319" y="5920939"/>
            <a:ext cx="1819341" cy="2857603"/>
          </a:xfrm>
          <a:custGeom>
            <a:avLst/>
            <a:gdLst/>
            <a:ahLst/>
            <a:cxnLst/>
            <a:rect l="l" t="t" r="r" b="b"/>
            <a:pathLst>
              <a:path w="1819341" h="2857603">
                <a:moveTo>
                  <a:pt x="0" y="0"/>
                </a:moveTo>
                <a:lnTo>
                  <a:pt x="1819341" y="0"/>
                </a:lnTo>
                <a:lnTo>
                  <a:pt x="1819341" y="2857603"/>
                </a:lnTo>
                <a:lnTo>
                  <a:pt x="0" y="2857603"/>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21" name="Freeform 21"/>
          <p:cNvSpPr/>
          <p:nvPr/>
        </p:nvSpPr>
        <p:spPr>
          <a:xfrm>
            <a:off x="-2068" y="5021972"/>
            <a:ext cx="1096023" cy="2630456"/>
          </a:xfrm>
          <a:custGeom>
            <a:avLst/>
            <a:gdLst/>
            <a:ahLst/>
            <a:cxnLst/>
            <a:rect l="l" t="t" r="r" b="b"/>
            <a:pathLst>
              <a:path w="1096023" h="2630456">
                <a:moveTo>
                  <a:pt x="0" y="0"/>
                </a:moveTo>
                <a:lnTo>
                  <a:pt x="1096024" y="0"/>
                </a:lnTo>
                <a:lnTo>
                  <a:pt x="1096024" y="2630456"/>
                </a:lnTo>
                <a:lnTo>
                  <a:pt x="0" y="2630456"/>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sp>
        <p:nvSpPr>
          <p:cNvPr id="22" name="Freeform 22"/>
          <p:cNvSpPr/>
          <p:nvPr/>
        </p:nvSpPr>
        <p:spPr>
          <a:xfrm>
            <a:off x="2383319" y="8520359"/>
            <a:ext cx="1831731" cy="283918"/>
          </a:xfrm>
          <a:custGeom>
            <a:avLst/>
            <a:gdLst/>
            <a:ahLst/>
            <a:cxnLst/>
            <a:rect l="l" t="t" r="r" b="b"/>
            <a:pathLst>
              <a:path w="1831731" h="283918">
                <a:moveTo>
                  <a:pt x="0" y="0"/>
                </a:moveTo>
                <a:lnTo>
                  <a:pt x="1831731" y="0"/>
                </a:lnTo>
                <a:lnTo>
                  <a:pt x="1831731" y="283918"/>
                </a:lnTo>
                <a:lnTo>
                  <a:pt x="0" y="28391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3" name="Freeform 23"/>
          <p:cNvSpPr/>
          <p:nvPr/>
        </p:nvSpPr>
        <p:spPr>
          <a:xfrm>
            <a:off x="1093956" y="7970786"/>
            <a:ext cx="1636347" cy="253634"/>
          </a:xfrm>
          <a:custGeom>
            <a:avLst/>
            <a:gdLst/>
            <a:ahLst/>
            <a:cxnLst/>
            <a:rect l="l" t="t" r="r" b="b"/>
            <a:pathLst>
              <a:path w="1636347" h="253634">
                <a:moveTo>
                  <a:pt x="0" y="0"/>
                </a:moveTo>
                <a:lnTo>
                  <a:pt x="1636346" y="0"/>
                </a:lnTo>
                <a:lnTo>
                  <a:pt x="1636346" y="253634"/>
                </a:lnTo>
                <a:lnTo>
                  <a:pt x="0" y="25363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4" name="Freeform 24"/>
          <p:cNvSpPr/>
          <p:nvPr/>
        </p:nvSpPr>
        <p:spPr>
          <a:xfrm>
            <a:off x="63188" y="7492659"/>
            <a:ext cx="1030768" cy="159769"/>
          </a:xfrm>
          <a:custGeom>
            <a:avLst/>
            <a:gdLst/>
            <a:ahLst/>
            <a:cxnLst/>
            <a:rect l="l" t="t" r="r" b="b"/>
            <a:pathLst>
              <a:path w="1030768" h="159769">
                <a:moveTo>
                  <a:pt x="0" y="0"/>
                </a:moveTo>
                <a:lnTo>
                  <a:pt x="1030768" y="0"/>
                </a:lnTo>
                <a:lnTo>
                  <a:pt x="1030768" y="159769"/>
                </a:lnTo>
                <a:lnTo>
                  <a:pt x="0" y="15976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5" name="Freeform 25"/>
          <p:cNvSpPr/>
          <p:nvPr/>
        </p:nvSpPr>
        <p:spPr>
          <a:xfrm>
            <a:off x="14635647" y="856180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6" name="Freeform 26"/>
          <p:cNvSpPr/>
          <p:nvPr/>
        </p:nvSpPr>
        <p:spPr>
          <a:xfrm>
            <a:off x="14329418" y="8520359"/>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7"/>
            <a:stretch>
              <a:fillRect/>
            </a:stretch>
          </a:blipFill>
        </p:spPr>
      </p:sp>
      <p:sp>
        <p:nvSpPr>
          <p:cNvPr id="27" name="Freeform 27"/>
          <p:cNvSpPr/>
          <p:nvPr/>
        </p:nvSpPr>
        <p:spPr>
          <a:xfrm>
            <a:off x="15098604" y="8615006"/>
            <a:ext cx="3189396" cy="2456585"/>
          </a:xfrm>
          <a:custGeom>
            <a:avLst/>
            <a:gdLst/>
            <a:ahLst/>
            <a:cxnLst/>
            <a:rect l="l" t="t" r="r" b="b"/>
            <a:pathLst>
              <a:path w="3189396" h="2456585">
                <a:moveTo>
                  <a:pt x="0" y="0"/>
                </a:moveTo>
                <a:lnTo>
                  <a:pt x="3189396" y="0"/>
                </a:lnTo>
                <a:lnTo>
                  <a:pt x="3189396" y="2456585"/>
                </a:lnTo>
                <a:lnTo>
                  <a:pt x="0" y="2456585"/>
                </a:lnTo>
                <a:lnTo>
                  <a:pt x="0" y="0"/>
                </a:lnTo>
                <a:close/>
              </a:path>
            </a:pathLst>
          </a:custGeom>
          <a:blipFill>
            <a:blip r:embed="rId27"/>
            <a:stretch>
              <a:fillRect r="-59496"/>
            </a:stretch>
          </a:blipFill>
        </p:spPr>
      </p:sp>
      <p:sp>
        <p:nvSpPr>
          <p:cNvPr id="28" name="TextBox 28"/>
          <p:cNvSpPr txBox="1"/>
          <p:nvPr/>
        </p:nvSpPr>
        <p:spPr>
          <a:xfrm>
            <a:off x="6095180" y="3556537"/>
            <a:ext cx="12532168" cy="1015663"/>
          </a:xfrm>
          <a:prstGeom prst="rect">
            <a:avLst/>
          </a:prstGeom>
        </p:spPr>
        <p:txBody>
          <a:bodyPr lIns="0" tIns="0" rIns="0" bIns="0" rtlCol="0" anchor="t">
            <a:spAutoFit/>
          </a:bodyPr>
          <a:lstStyle/>
          <a:p>
            <a:r>
              <a:rPr lang="vi-VN" sz="66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II. Đọc- hiểu văn bản</a:t>
            </a:r>
            <a:endParaRPr lang="en-GB" sz="6600">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29" name="Freeform 29"/>
          <p:cNvSpPr/>
          <p:nvPr/>
        </p:nvSpPr>
        <p:spPr>
          <a:xfrm>
            <a:off x="1760277" y="3818110"/>
            <a:ext cx="2056612" cy="1169698"/>
          </a:xfrm>
          <a:custGeom>
            <a:avLst/>
            <a:gdLst/>
            <a:ahLst/>
            <a:cxnLst/>
            <a:rect l="l" t="t" r="r" b="b"/>
            <a:pathLst>
              <a:path w="2056612" h="1169698">
                <a:moveTo>
                  <a:pt x="0" y="0"/>
                </a:moveTo>
                <a:lnTo>
                  <a:pt x="2056612" y="0"/>
                </a:lnTo>
                <a:lnTo>
                  <a:pt x="2056612" y="1169698"/>
                </a:lnTo>
                <a:lnTo>
                  <a:pt x="0" y="116969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30" name="Rectangle 29"/>
          <p:cNvSpPr/>
          <p:nvPr/>
        </p:nvSpPr>
        <p:spPr>
          <a:xfrm>
            <a:off x="5442685" y="4980829"/>
            <a:ext cx="9333004" cy="1107996"/>
          </a:xfrm>
          <a:prstGeom prst="rect">
            <a:avLst/>
          </a:prstGeom>
        </p:spPr>
        <p:txBody>
          <a:bodyPr wrap="none">
            <a:spAutoFit/>
          </a:bodyPr>
          <a:lstStyle/>
          <a:p>
            <a:r>
              <a:rPr lang="vi-VN" sz="66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1. Nhân vật thầy Đuy-sen</a:t>
            </a:r>
            <a:endParaRPr lang="en-GB" sz="6600">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342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barn(inVertical)">
                                      <p:cBhvr>
                                        <p:cTn id="1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208283" flipH="1">
            <a:off x="-1434439" y="5547168"/>
            <a:ext cx="8885999" cy="5383434"/>
          </a:xfrm>
          <a:custGeom>
            <a:avLst/>
            <a:gdLst/>
            <a:ahLst/>
            <a:cxnLst/>
            <a:rect l="l" t="t" r="r" b="b"/>
            <a:pathLst>
              <a:path w="8885999" h="5383434">
                <a:moveTo>
                  <a:pt x="8885999" y="0"/>
                </a:moveTo>
                <a:lnTo>
                  <a:pt x="0" y="0"/>
                </a:lnTo>
                <a:lnTo>
                  <a:pt x="0" y="5383434"/>
                </a:lnTo>
                <a:lnTo>
                  <a:pt x="8885999" y="5383434"/>
                </a:lnTo>
                <a:lnTo>
                  <a:pt x="8885999"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236753">
            <a:off x="5097468" y="6793681"/>
            <a:ext cx="7448640" cy="4512634"/>
          </a:xfrm>
          <a:custGeom>
            <a:avLst/>
            <a:gdLst/>
            <a:ahLst/>
            <a:cxnLst/>
            <a:rect l="l" t="t" r="r" b="b"/>
            <a:pathLst>
              <a:path w="7448640" h="4512634">
                <a:moveTo>
                  <a:pt x="0" y="0"/>
                </a:moveTo>
                <a:lnTo>
                  <a:pt x="7448640" y="0"/>
                </a:lnTo>
                <a:lnTo>
                  <a:pt x="7448640" y="4512635"/>
                </a:lnTo>
                <a:lnTo>
                  <a:pt x="0" y="4512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1059074">
            <a:off x="10873518" y="4904026"/>
            <a:ext cx="9073131" cy="5496805"/>
          </a:xfrm>
          <a:custGeom>
            <a:avLst/>
            <a:gdLst/>
            <a:ahLst/>
            <a:cxnLst/>
            <a:rect l="l" t="t" r="r" b="b"/>
            <a:pathLst>
              <a:path w="9073131" h="5496805">
                <a:moveTo>
                  <a:pt x="0" y="0"/>
                </a:moveTo>
                <a:lnTo>
                  <a:pt x="9073131" y="0"/>
                </a:lnTo>
                <a:lnTo>
                  <a:pt x="9073131" y="5496805"/>
                </a:lnTo>
                <a:lnTo>
                  <a:pt x="0" y="549680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7051371" y="7115852"/>
            <a:ext cx="3540835" cy="3631626"/>
          </a:xfrm>
          <a:custGeom>
            <a:avLst/>
            <a:gdLst/>
            <a:ahLst/>
            <a:cxnLst/>
            <a:rect l="l" t="t" r="r" b="b"/>
            <a:pathLst>
              <a:path w="3540835" h="3631626">
                <a:moveTo>
                  <a:pt x="0" y="0"/>
                </a:moveTo>
                <a:lnTo>
                  <a:pt x="3540835" y="0"/>
                </a:lnTo>
                <a:lnTo>
                  <a:pt x="3540835" y="3631626"/>
                </a:lnTo>
                <a:lnTo>
                  <a:pt x="0" y="363162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flipH="1">
            <a:off x="0" y="6219249"/>
            <a:ext cx="18288000" cy="5783580"/>
          </a:xfrm>
          <a:custGeom>
            <a:avLst/>
            <a:gdLst/>
            <a:ahLst/>
            <a:cxnLst/>
            <a:rect l="l" t="t" r="r" b="b"/>
            <a:pathLst>
              <a:path w="18288000" h="5783580">
                <a:moveTo>
                  <a:pt x="18288000" y="0"/>
                </a:moveTo>
                <a:lnTo>
                  <a:pt x="0" y="0"/>
                </a:lnTo>
                <a:lnTo>
                  <a:pt x="0" y="5783580"/>
                </a:lnTo>
                <a:lnTo>
                  <a:pt x="18288000" y="5783580"/>
                </a:lnTo>
                <a:lnTo>
                  <a:pt x="18288000" y="0"/>
                </a:lnTo>
                <a:close/>
              </a:path>
            </a:pathLst>
          </a:custGeom>
          <a:blipFill>
            <a:blip r:embed="rId6"/>
            <a:stretch>
              <a:fillRect/>
            </a:stretch>
          </a:blipFill>
        </p:spPr>
      </p:sp>
      <p:sp>
        <p:nvSpPr>
          <p:cNvPr id="7" name="Freeform 7"/>
          <p:cNvSpPr/>
          <p:nvPr/>
        </p:nvSpPr>
        <p:spPr>
          <a:xfrm>
            <a:off x="17163751" y="4429082"/>
            <a:ext cx="1388920" cy="2542646"/>
          </a:xfrm>
          <a:custGeom>
            <a:avLst/>
            <a:gdLst/>
            <a:ahLst/>
            <a:cxnLst/>
            <a:rect l="l" t="t" r="r" b="b"/>
            <a:pathLst>
              <a:path w="1388920" h="2542646">
                <a:moveTo>
                  <a:pt x="0" y="0"/>
                </a:moveTo>
                <a:lnTo>
                  <a:pt x="1388921" y="0"/>
                </a:lnTo>
                <a:lnTo>
                  <a:pt x="1388921" y="2542646"/>
                </a:lnTo>
                <a:lnTo>
                  <a:pt x="0" y="25426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17163751" y="673924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a:off x="870576" y="5338785"/>
            <a:ext cx="1779403" cy="2796205"/>
          </a:xfrm>
          <a:custGeom>
            <a:avLst/>
            <a:gdLst/>
            <a:ahLst/>
            <a:cxnLst/>
            <a:rect l="l" t="t" r="r" b="b"/>
            <a:pathLst>
              <a:path w="1779403" h="2796205">
                <a:moveTo>
                  <a:pt x="0" y="0"/>
                </a:moveTo>
                <a:lnTo>
                  <a:pt x="1779403" y="0"/>
                </a:lnTo>
                <a:lnTo>
                  <a:pt x="1779403" y="2796205"/>
                </a:lnTo>
                <a:lnTo>
                  <a:pt x="0" y="279620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nvGrpSpPr>
          <p:cNvPr id="10" name="Group 10"/>
          <p:cNvGrpSpPr/>
          <p:nvPr/>
        </p:nvGrpSpPr>
        <p:grpSpPr>
          <a:xfrm>
            <a:off x="2877916" y="3255977"/>
            <a:ext cx="12532168" cy="3807346"/>
            <a:chOff x="0" y="0"/>
            <a:chExt cx="3300653" cy="1002758"/>
          </a:xfrm>
        </p:grpSpPr>
        <p:sp>
          <p:nvSpPr>
            <p:cNvPr id="11" name="Freeform 11"/>
            <p:cNvSpPr/>
            <p:nvPr/>
          </p:nvSpPr>
          <p:spPr>
            <a:xfrm>
              <a:off x="0" y="0"/>
              <a:ext cx="3300653" cy="1002758"/>
            </a:xfrm>
            <a:custGeom>
              <a:avLst/>
              <a:gdLst/>
              <a:ahLst/>
              <a:cxnLst/>
              <a:rect l="l" t="t" r="r" b="b"/>
              <a:pathLst>
                <a:path w="3300653" h="1002758">
                  <a:moveTo>
                    <a:pt x="31506" y="0"/>
                  </a:moveTo>
                  <a:lnTo>
                    <a:pt x="3269147" y="0"/>
                  </a:lnTo>
                  <a:cubicBezTo>
                    <a:pt x="3277503" y="0"/>
                    <a:pt x="3285517" y="3319"/>
                    <a:pt x="3291425" y="9228"/>
                  </a:cubicBezTo>
                  <a:cubicBezTo>
                    <a:pt x="3297334" y="15136"/>
                    <a:pt x="3300653" y="23150"/>
                    <a:pt x="3300653" y="31506"/>
                  </a:cubicBezTo>
                  <a:lnTo>
                    <a:pt x="3300653" y="971252"/>
                  </a:lnTo>
                  <a:cubicBezTo>
                    <a:pt x="3300653" y="979608"/>
                    <a:pt x="3297334" y="987621"/>
                    <a:pt x="3291425" y="993530"/>
                  </a:cubicBezTo>
                  <a:cubicBezTo>
                    <a:pt x="3285517" y="999438"/>
                    <a:pt x="3277503" y="1002758"/>
                    <a:pt x="3269147" y="1002758"/>
                  </a:cubicBezTo>
                  <a:lnTo>
                    <a:pt x="31506" y="1002758"/>
                  </a:lnTo>
                  <a:cubicBezTo>
                    <a:pt x="23150" y="1002758"/>
                    <a:pt x="15136" y="999438"/>
                    <a:pt x="9228" y="993530"/>
                  </a:cubicBezTo>
                  <a:cubicBezTo>
                    <a:pt x="3319" y="987621"/>
                    <a:pt x="0" y="979608"/>
                    <a:pt x="0" y="971252"/>
                  </a:cubicBezTo>
                  <a:lnTo>
                    <a:pt x="0" y="31506"/>
                  </a:lnTo>
                  <a:cubicBezTo>
                    <a:pt x="0" y="23150"/>
                    <a:pt x="3319" y="15136"/>
                    <a:pt x="9228" y="9228"/>
                  </a:cubicBezTo>
                  <a:cubicBezTo>
                    <a:pt x="15136" y="3319"/>
                    <a:pt x="23150" y="0"/>
                    <a:pt x="31506" y="0"/>
                  </a:cubicBezTo>
                  <a:close/>
                </a:path>
              </a:pathLst>
            </a:custGeom>
            <a:solidFill>
              <a:srgbClr val="FAF9F0"/>
            </a:solidFill>
            <a:ln w="85725" cap="rnd">
              <a:solidFill>
                <a:srgbClr val="CF746D"/>
              </a:solidFill>
              <a:prstDash val="solid"/>
              <a:round/>
            </a:ln>
          </p:spPr>
        </p:sp>
        <p:sp>
          <p:nvSpPr>
            <p:cNvPr id="12" name="TextBox 12"/>
            <p:cNvSpPr txBox="1"/>
            <p:nvPr/>
          </p:nvSpPr>
          <p:spPr>
            <a:xfrm>
              <a:off x="0" y="-38100"/>
              <a:ext cx="3300653" cy="104085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3" name="Freeform 13"/>
          <p:cNvSpPr/>
          <p:nvPr/>
        </p:nvSpPr>
        <p:spPr>
          <a:xfrm>
            <a:off x="7527750" y="599848"/>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4" name="Freeform 14"/>
          <p:cNvSpPr/>
          <p:nvPr/>
        </p:nvSpPr>
        <p:spPr>
          <a:xfrm>
            <a:off x="14150870" y="2783960"/>
            <a:ext cx="2389863" cy="1451842"/>
          </a:xfrm>
          <a:custGeom>
            <a:avLst/>
            <a:gdLst/>
            <a:ahLst/>
            <a:cxnLst/>
            <a:rect l="l" t="t" r="r" b="b"/>
            <a:pathLst>
              <a:path w="2389863" h="1451842">
                <a:moveTo>
                  <a:pt x="0" y="0"/>
                </a:moveTo>
                <a:lnTo>
                  <a:pt x="2389863" y="0"/>
                </a:lnTo>
                <a:lnTo>
                  <a:pt x="2389863" y="1451841"/>
                </a:lnTo>
                <a:lnTo>
                  <a:pt x="0" y="1451841"/>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5" name="Freeform 15"/>
          <p:cNvSpPr/>
          <p:nvPr/>
        </p:nvSpPr>
        <p:spPr>
          <a:xfrm>
            <a:off x="-1732884" y="8117405"/>
            <a:ext cx="4741445" cy="2777696"/>
          </a:xfrm>
          <a:custGeom>
            <a:avLst/>
            <a:gdLst/>
            <a:ahLst/>
            <a:cxnLst/>
            <a:rect l="l" t="t" r="r" b="b"/>
            <a:pathLst>
              <a:path w="4741445" h="2777696">
                <a:moveTo>
                  <a:pt x="0" y="0"/>
                </a:moveTo>
                <a:lnTo>
                  <a:pt x="4741444" y="0"/>
                </a:lnTo>
                <a:lnTo>
                  <a:pt x="4741444" y="2777696"/>
                </a:lnTo>
                <a:lnTo>
                  <a:pt x="0" y="2777696"/>
                </a:lnTo>
                <a:lnTo>
                  <a:pt x="0" y="0"/>
                </a:lnTo>
                <a:close/>
              </a:path>
            </a:pathLst>
          </a:custGeom>
          <a:blipFill>
            <a:blip r:embed="rId17"/>
            <a:stretch>
              <a:fillRect/>
            </a:stretch>
          </a:blipFill>
        </p:spPr>
      </p:sp>
      <p:sp>
        <p:nvSpPr>
          <p:cNvPr id="16" name="Freeform 16"/>
          <p:cNvSpPr/>
          <p:nvPr/>
        </p:nvSpPr>
        <p:spPr>
          <a:xfrm rot="1922528">
            <a:off x="-223705" y="8624946"/>
            <a:ext cx="2635322" cy="2514536"/>
          </a:xfrm>
          <a:custGeom>
            <a:avLst/>
            <a:gdLst/>
            <a:ahLst/>
            <a:cxnLst/>
            <a:rect l="l" t="t" r="r" b="b"/>
            <a:pathLst>
              <a:path w="2635322" h="2514536">
                <a:moveTo>
                  <a:pt x="0" y="0"/>
                </a:moveTo>
                <a:lnTo>
                  <a:pt x="2635322" y="0"/>
                </a:lnTo>
                <a:lnTo>
                  <a:pt x="2635322" y="2514536"/>
                </a:lnTo>
                <a:lnTo>
                  <a:pt x="0" y="2514536"/>
                </a:lnTo>
                <a:lnTo>
                  <a:pt x="0" y="0"/>
                </a:lnTo>
                <a:close/>
              </a:path>
            </a:pathLst>
          </a:custGeom>
          <a:blipFill>
            <a:blip r:embed="rId18"/>
            <a:stretch>
              <a:fillRect/>
            </a:stretch>
          </a:blipFill>
        </p:spPr>
      </p:sp>
      <p:sp>
        <p:nvSpPr>
          <p:cNvPr id="17" name="Freeform 17"/>
          <p:cNvSpPr/>
          <p:nvPr/>
        </p:nvSpPr>
        <p:spPr>
          <a:xfrm>
            <a:off x="16162559" y="5098372"/>
            <a:ext cx="1400198" cy="2679805"/>
          </a:xfrm>
          <a:custGeom>
            <a:avLst/>
            <a:gdLst/>
            <a:ahLst/>
            <a:cxnLst/>
            <a:rect l="l" t="t" r="r" b="b"/>
            <a:pathLst>
              <a:path w="1400198" h="2679805">
                <a:moveTo>
                  <a:pt x="0" y="0"/>
                </a:moveTo>
                <a:lnTo>
                  <a:pt x="1400198" y="0"/>
                </a:lnTo>
                <a:lnTo>
                  <a:pt x="1400198" y="2679805"/>
                </a:lnTo>
                <a:lnTo>
                  <a:pt x="0" y="2679805"/>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18" name="Freeform 18"/>
          <p:cNvSpPr/>
          <p:nvPr/>
        </p:nvSpPr>
        <p:spPr>
          <a:xfrm>
            <a:off x="16137432" y="7604738"/>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9" name="Freeform 19"/>
          <p:cNvSpPr/>
          <p:nvPr/>
        </p:nvSpPr>
        <p:spPr>
          <a:xfrm>
            <a:off x="14329418" y="6219249"/>
            <a:ext cx="2211315" cy="2575039"/>
          </a:xfrm>
          <a:custGeom>
            <a:avLst/>
            <a:gdLst/>
            <a:ahLst/>
            <a:cxnLst/>
            <a:rect l="l" t="t" r="r" b="b"/>
            <a:pathLst>
              <a:path w="2211315" h="2575039">
                <a:moveTo>
                  <a:pt x="0" y="0"/>
                </a:moveTo>
                <a:lnTo>
                  <a:pt x="2211315" y="0"/>
                </a:lnTo>
                <a:lnTo>
                  <a:pt x="2211315" y="2575039"/>
                </a:lnTo>
                <a:lnTo>
                  <a:pt x="0" y="2575039"/>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20" name="Freeform 20"/>
          <p:cNvSpPr/>
          <p:nvPr/>
        </p:nvSpPr>
        <p:spPr>
          <a:xfrm>
            <a:off x="2383319" y="5920939"/>
            <a:ext cx="1819341" cy="2857603"/>
          </a:xfrm>
          <a:custGeom>
            <a:avLst/>
            <a:gdLst/>
            <a:ahLst/>
            <a:cxnLst/>
            <a:rect l="l" t="t" r="r" b="b"/>
            <a:pathLst>
              <a:path w="1819341" h="2857603">
                <a:moveTo>
                  <a:pt x="0" y="0"/>
                </a:moveTo>
                <a:lnTo>
                  <a:pt x="1819341" y="0"/>
                </a:lnTo>
                <a:lnTo>
                  <a:pt x="1819341" y="2857603"/>
                </a:lnTo>
                <a:lnTo>
                  <a:pt x="0" y="2857603"/>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21" name="Freeform 21"/>
          <p:cNvSpPr/>
          <p:nvPr/>
        </p:nvSpPr>
        <p:spPr>
          <a:xfrm>
            <a:off x="-2068" y="5021972"/>
            <a:ext cx="1096023" cy="2630456"/>
          </a:xfrm>
          <a:custGeom>
            <a:avLst/>
            <a:gdLst/>
            <a:ahLst/>
            <a:cxnLst/>
            <a:rect l="l" t="t" r="r" b="b"/>
            <a:pathLst>
              <a:path w="1096023" h="2630456">
                <a:moveTo>
                  <a:pt x="0" y="0"/>
                </a:moveTo>
                <a:lnTo>
                  <a:pt x="1096024" y="0"/>
                </a:lnTo>
                <a:lnTo>
                  <a:pt x="1096024" y="2630456"/>
                </a:lnTo>
                <a:lnTo>
                  <a:pt x="0" y="2630456"/>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sp>
        <p:nvSpPr>
          <p:cNvPr id="22" name="Freeform 22"/>
          <p:cNvSpPr/>
          <p:nvPr/>
        </p:nvSpPr>
        <p:spPr>
          <a:xfrm>
            <a:off x="2383319" y="8520359"/>
            <a:ext cx="1831731" cy="283918"/>
          </a:xfrm>
          <a:custGeom>
            <a:avLst/>
            <a:gdLst/>
            <a:ahLst/>
            <a:cxnLst/>
            <a:rect l="l" t="t" r="r" b="b"/>
            <a:pathLst>
              <a:path w="1831731" h="283918">
                <a:moveTo>
                  <a:pt x="0" y="0"/>
                </a:moveTo>
                <a:lnTo>
                  <a:pt x="1831731" y="0"/>
                </a:lnTo>
                <a:lnTo>
                  <a:pt x="1831731" y="283918"/>
                </a:lnTo>
                <a:lnTo>
                  <a:pt x="0" y="28391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3" name="Freeform 23"/>
          <p:cNvSpPr/>
          <p:nvPr/>
        </p:nvSpPr>
        <p:spPr>
          <a:xfrm>
            <a:off x="1093956" y="7970786"/>
            <a:ext cx="1636347" cy="253634"/>
          </a:xfrm>
          <a:custGeom>
            <a:avLst/>
            <a:gdLst/>
            <a:ahLst/>
            <a:cxnLst/>
            <a:rect l="l" t="t" r="r" b="b"/>
            <a:pathLst>
              <a:path w="1636347" h="253634">
                <a:moveTo>
                  <a:pt x="0" y="0"/>
                </a:moveTo>
                <a:lnTo>
                  <a:pt x="1636346" y="0"/>
                </a:lnTo>
                <a:lnTo>
                  <a:pt x="1636346" y="253634"/>
                </a:lnTo>
                <a:lnTo>
                  <a:pt x="0" y="25363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4" name="Freeform 24"/>
          <p:cNvSpPr/>
          <p:nvPr/>
        </p:nvSpPr>
        <p:spPr>
          <a:xfrm>
            <a:off x="63188" y="7492659"/>
            <a:ext cx="1030768" cy="159769"/>
          </a:xfrm>
          <a:custGeom>
            <a:avLst/>
            <a:gdLst/>
            <a:ahLst/>
            <a:cxnLst/>
            <a:rect l="l" t="t" r="r" b="b"/>
            <a:pathLst>
              <a:path w="1030768" h="159769">
                <a:moveTo>
                  <a:pt x="0" y="0"/>
                </a:moveTo>
                <a:lnTo>
                  <a:pt x="1030768" y="0"/>
                </a:lnTo>
                <a:lnTo>
                  <a:pt x="1030768" y="159769"/>
                </a:lnTo>
                <a:lnTo>
                  <a:pt x="0" y="15976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5" name="Freeform 25"/>
          <p:cNvSpPr/>
          <p:nvPr/>
        </p:nvSpPr>
        <p:spPr>
          <a:xfrm>
            <a:off x="14635647" y="856180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6" name="Freeform 26"/>
          <p:cNvSpPr/>
          <p:nvPr/>
        </p:nvSpPr>
        <p:spPr>
          <a:xfrm>
            <a:off x="14329418" y="8520359"/>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7"/>
            <a:stretch>
              <a:fillRect/>
            </a:stretch>
          </a:blipFill>
        </p:spPr>
      </p:sp>
      <p:sp>
        <p:nvSpPr>
          <p:cNvPr id="27" name="Freeform 27"/>
          <p:cNvSpPr/>
          <p:nvPr/>
        </p:nvSpPr>
        <p:spPr>
          <a:xfrm>
            <a:off x="15098604" y="8615006"/>
            <a:ext cx="3189396" cy="2456585"/>
          </a:xfrm>
          <a:custGeom>
            <a:avLst/>
            <a:gdLst/>
            <a:ahLst/>
            <a:cxnLst/>
            <a:rect l="l" t="t" r="r" b="b"/>
            <a:pathLst>
              <a:path w="3189396" h="2456585">
                <a:moveTo>
                  <a:pt x="0" y="0"/>
                </a:moveTo>
                <a:lnTo>
                  <a:pt x="3189396" y="0"/>
                </a:lnTo>
                <a:lnTo>
                  <a:pt x="3189396" y="2456585"/>
                </a:lnTo>
                <a:lnTo>
                  <a:pt x="0" y="2456585"/>
                </a:lnTo>
                <a:lnTo>
                  <a:pt x="0" y="0"/>
                </a:lnTo>
                <a:close/>
              </a:path>
            </a:pathLst>
          </a:custGeom>
          <a:blipFill>
            <a:blip r:embed="rId27"/>
            <a:stretch>
              <a:fillRect r="-59496"/>
            </a:stretch>
          </a:blipFill>
        </p:spPr>
      </p:sp>
      <p:sp>
        <p:nvSpPr>
          <p:cNvPr id="28" name="TextBox 28"/>
          <p:cNvSpPr txBox="1"/>
          <p:nvPr/>
        </p:nvSpPr>
        <p:spPr>
          <a:xfrm>
            <a:off x="2892021" y="3530082"/>
            <a:ext cx="12532168" cy="3154710"/>
          </a:xfrm>
          <a:prstGeom prst="rect">
            <a:avLst/>
          </a:prstGeom>
        </p:spPr>
        <p:txBody>
          <a:bodyPr lIns="0" tIns="0" rIns="0" bIns="0" rtlCol="0" anchor="t">
            <a:spAutoFit/>
          </a:bodyPr>
          <a:lstStyle/>
          <a:p>
            <a:pPr algn="ctr">
              <a:lnSpc>
                <a:spcPts val="12319"/>
              </a:lnSpc>
              <a:spcBef>
                <a:spcPct val="0"/>
              </a:spcBef>
            </a:pPr>
            <a:r>
              <a:rPr lang="pt-BR" sz="8800" b="1">
                <a:effectLst>
                  <a:glow rad="228600">
                    <a:schemeClr val="accent2">
                      <a:satMod val="175000"/>
                      <a:alpha val="40000"/>
                    </a:schemeClr>
                  </a:glow>
                </a:effectLst>
                <a:latin typeface="Times New Roman" panose="02020603050405020304" pitchFamily="18" charset="0"/>
                <a:cs typeface="Times New Roman" panose="02020603050405020304" pitchFamily="18" charset="0"/>
              </a:rPr>
              <a:t>HOẠT </a:t>
            </a:r>
            <a:r>
              <a:rPr lang="pt-BR" sz="8800" b="1">
                <a:effectLst>
                  <a:glow rad="228600">
                    <a:schemeClr val="accent2">
                      <a:satMod val="175000"/>
                      <a:alpha val="40000"/>
                    </a:schemeClr>
                  </a:glow>
                </a:effectLst>
                <a:latin typeface="Times New Roman" panose="02020603050405020304" pitchFamily="18" charset="0"/>
                <a:cs typeface="Times New Roman" panose="02020603050405020304" pitchFamily="18" charset="0"/>
              </a:rPr>
              <a:t>ĐỘNG </a:t>
            </a:r>
            <a:r>
              <a:rPr lang="pt-BR" sz="8800" b="1" smtClean="0">
                <a:effectLst>
                  <a:glow rad="228600">
                    <a:schemeClr val="accent2">
                      <a:satMod val="175000"/>
                      <a:alpha val="40000"/>
                    </a:schemeClr>
                  </a:glow>
                </a:effectLst>
                <a:latin typeface="Times New Roman" panose="02020603050405020304" pitchFamily="18" charset="0"/>
                <a:cs typeface="Times New Roman" panose="02020603050405020304" pitchFamily="18" charset="0"/>
              </a:rPr>
              <a:t>1</a:t>
            </a:r>
            <a:endParaRPr lang="vi-VN" sz="8800" b="1" smtClean="0">
              <a:effectLst>
                <a:glow rad="228600">
                  <a:schemeClr val="accent2">
                    <a:satMod val="175000"/>
                    <a:alpha val="40000"/>
                  </a:schemeClr>
                </a:glow>
              </a:effectLst>
              <a:latin typeface="Times New Roman" panose="02020603050405020304" pitchFamily="18" charset="0"/>
              <a:cs typeface="Times New Roman" panose="02020603050405020304" pitchFamily="18" charset="0"/>
            </a:endParaRPr>
          </a:p>
          <a:p>
            <a:pPr algn="ctr">
              <a:lnSpc>
                <a:spcPts val="12319"/>
              </a:lnSpc>
              <a:spcBef>
                <a:spcPct val="0"/>
              </a:spcBef>
            </a:pPr>
            <a:r>
              <a:rPr lang="pt-BR" sz="8800" b="1" smtClean="0">
                <a:effectLst>
                  <a:glow rad="228600">
                    <a:schemeClr val="accent2">
                      <a:satMod val="175000"/>
                      <a:alpha val="40000"/>
                    </a:schemeClr>
                  </a:glow>
                </a:effectLst>
                <a:latin typeface="Times New Roman" panose="02020603050405020304" pitchFamily="18" charset="0"/>
                <a:cs typeface="Times New Roman" panose="02020603050405020304" pitchFamily="18" charset="0"/>
              </a:rPr>
              <a:t> </a:t>
            </a:r>
            <a:r>
              <a:rPr lang="pt-BR" sz="8800" b="1">
                <a:effectLst>
                  <a:glow rad="228600">
                    <a:schemeClr val="accent2">
                      <a:satMod val="175000"/>
                      <a:alpha val="40000"/>
                    </a:schemeClr>
                  </a:glow>
                </a:effectLst>
                <a:latin typeface="Times New Roman" panose="02020603050405020304" pitchFamily="18" charset="0"/>
                <a:cs typeface="Times New Roman" panose="02020603050405020304" pitchFamily="18" charset="0"/>
              </a:rPr>
              <a:t>HOẠT ĐỘNG MỞ ĐẦU</a:t>
            </a:r>
            <a:endParaRPr lang="en-US" sz="8799">
              <a:solidFill>
                <a:srgbClr val="000000"/>
              </a:solidFill>
              <a:effectLst>
                <a:glow rad="228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29" name="Freeform 29"/>
          <p:cNvSpPr/>
          <p:nvPr/>
        </p:nvSpPr>
        <p:spPr>
          <a:xfrm>
            <a:off x="1760277" y="3818110"/>
            <a:ext cx="2056612" cy="1169698"/>
          </a:xfrm>
          <a:custGeom>
            <a:avLst/>
            <a:gdLst/>
            <a:ahLst/>
            <a:cxnLst/>
            <a:rect l="l" t="t" r="r" b="b"/>
            <a:pathLst>
              <a:path w="2056612" h="1169698">
                <a:moveTo>
                  <a:pt x="0" y="0"/>
                </a:moveTo>
                <a:lnTo>
                  <a:pt x="2056612" y="0"/>
                </a:lnTo>
                <a:lnTo>
                  <a:pt x="2056612" y="1169698"/>
                </a:lnTo>
                <a:lnTo>
                  <a:pt x="0" y="116969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Tree>
    <p:extLst>
      <p:ext uri="{BB962C8B-B14F-4D97-AF65-F5344CB8AC3E}">
        <p14:creationId xmlns:p14="http://schemas.microsoft.com/office/powerpoint/2010/main" val="161241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1000"/>
                                        <p:tgtEl>
                                          <p:spTgt spid="28">
                                            <p:txEl>
                                              <p:pRg st="0" end="0"/>
                                            </p:txEl>
                                          </p:spTgt>
                                        </p:tgtEl>
                                      </p:cBhvr>
                                    </p:animEffect>
                                    <p:anim calcmode="lin" valueType="num">
                                      <p:cBhvr>
                                        <p:cTn id="8"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xEl>
                                              <p:pRg st="1" end="1"/>
                                            </p:txEl>
                                          </p:spTgt>
                                        </p:tgtEl>
                                        <p:attrNameLst>
                                          <p:attrName>style.visibility</p:attrName>
                                        </p:attrNameLst>
                                      </p:cBhvr>
                                      <p:to>
                                        <p:strVal val="visible"/>
                                      </p:to>
                                    </p:set>
                                    <p:animEffect transition="in" filter="fade">
                                      <p:cBhvr>
                                        <p:cTn id="12" dur="1000"/>
                                        <p:tgtEl>
                                          <p:spTgt spid="28">
                                            <p:txEl>
                                              <p:pRg st="1" end="1"/>
                                            </p:txEl>
                                          </p:spTgt>
                                        </p:tgtEl>
                                      </p:cBhvr>
                                    </p:animEffect>
                                    <p:anim calcmode="lin" valueType="num">
                                      <p:cBhvr>
                                        <p:cTn id="13"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a:off x="6196774" y="1028700"/>
            <a:ext cx="3241089" cy="4525081"/>
          </a:xfrm>
          <a:custGeom>
            <a:avLst/>
            <a:gdLst/>
            <a:ahLst/>
            <a:cxnLst/>
            <a:rect l="l" t="t" r="r" b="b"/>
            <a:pathLst>
              <a:path w="3241089" h="4525081">
                <a:moveTo>
                  <a:pt x="0" y="0"/>
                </a:moveTo>
                <a:lnTo>
                  <a:pt x="3241090" y="0"/>
                </a:lnTo>
                <a:lnTo>
                  <a:pt x="3241090" y="4525081"/>
                </a:lnTo>
                <a:lnTo>
                  <a:pt x="0" y="4525081"/>
                </a:lnTo>
                <a:lnTo>
                  <a:pt x="0" y="0"/>
                </a:lnTo>
                <a:close/>
              </a:path>
            </a:pathLst>
          </a:custGeom>
          <a:blipFill>
            <a:blip r:embed="rId2"/>
            <a:stretch>
              <a:fillRect/>
            </a:stretch>
          </a:blipFill>
        </p:spPr>
      </p:sp>
      <p:sp>
        <p:nvSpPr>
          <p:cNvPr id="3" name="Freeform 3"/>
          <p:cNvSpPr/>
          <p:nvPr/>
        </p:nvSpPr>
        <p:spPr>
          <a:xfrm rot="724432">
            <a:off x="-2540109" y="6762931"/>
            <a:ext cx="6961233" cy="4228949"/>
          </a:xfrm>
          <a:custGeom>
            <a:avLst/>
            <a:gdLst/>
            <a:ahLst/>
            <a:cxnLst/>
            <a:rect l="l" t="t" r="r" b="b"/>
            <a:pathLst>
              <a:path w="6961233" h="4228949">
                <a:moveTo>
                  <a:pt x="0" y="0"/>
                </a:moveTo>
                <a:lnTo>
                  <a:pt x="6961233" y="0"/>
                </a:lnTo>
                <a:lnTo>
                  <a:pt x="6961233" y="4228949"/>
                </a:lnTo>
                <a:lnTo>
                  <a:pt x="0" y="422894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1433642">
            <a:off x="9889768" y="6629749"/>
            <a:ext cx="8653664" cy="5257101"/>
          </a:xfrm>
          <a:custGeom>
            <a:avLst/>
            <a:gdLst/>
            <a:ahLst/>
            <a:cxnLst/>
            <a:rect l="l" t="t" r="r" b="b"/>
            <a:pathLst>
              <a:path w="8653664" h="5257101">
                <a:moveTo>
                  <a:pt x="0" y="0"/>
                </a:moveTo>
                <a:lnTo>
                  <a:pt x="8653664" y="0"/>
                </a:lnTo>
                <a:lnTo>
                  <a:pt x="8653664" y="5257102"/>
                </a:lnTo>
                <a:lnTo>
                  <a:pt x="0" y="525710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rot="439020">
            <a:off x="3582089" y="7813762"/>
            <a:ext cx="5375834" cy="3265819"/>
          </a:xfrm>
          <a:custGeom>
            <a:avLst/>
            <a:gdLst/>
            <a:ahLst/>
            <a:cxnLst/>
            <a:rect l="l" t="t" r="r" b="b"/>
            <a:pathLst>
              <a:path w="5375834" h="3265819">
                <a:moveTo>
                  <a:pt x="0" y="0"/>
                </a:moveTo>
                <a:lnTo>
                  <a:pt x="5375834" y="0"/>
                </a:lnTo>
                <a:lnTo>
                  <a:pt x="5375834" y="3265819"/>
                </a:lnTo>
                <a:lnTo>
                  <a:pt x="0" y="326581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rot="7945623">
            <a:off x="8413036" y="6076766"/>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7"/>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7"/>
            <a:stretch>
              <a:fillRect/>
            </a:stretch>
          </a:blipFill>
        </p:spPr>
      </p:sp>
      <p:sp>
        <p:nvSpPr>
          <p:cNvPr id="8" name="Freeform 8"/>
          <p:cNvSpPr/>
          <p:nvPr/>
        </p:nvSpPr>
        <p:spPr>
          <a:xfrm>
            <a:off x="11029628" y="1601054"/>
            <a:ext cx="6373944" cy="7905453"/>
          </a:xfrm>
          <a:custGeom>
            <a:avLst/>
            <a:gdLst/>
            <a:ahLst/>
            <a:cxnLst/>
            <a:rect l="l" t="t" r="r" b="b"/>
            <a:pathLst>
              <a:path w="6373944" h="7905453">
                <a:moveTo>
                  <a:pt x="0" y="0"/>
                </a:moveTo>
                <a:lnTo>
                  <a:pt x="6373944" y="0"/>
                </a:lnTo>
                <a:lnTo>
                  <a:pt x="6373944" y="7905454"/>
                </a:lnTo>
                <a:lnTo>
                  <a:pt x="0" y="7905454"/>
                </a:lnTo>
                <a:lnTo>
                  <a:pt x="0" y="0"/>
                </a:lnTo>
                <a:close/>
              </a:path>
            </a:pathLst>
          </a:custGeom>
          <a:blipFill>
            <a:blip r:embed="rId2"/>
            <a:stretch>
              <a:fillRect b="-12503"/>
            </a:stretch>
          </a:blipFill>
        </p:spPr>
      </p:sp>
      <p:sp>
        <p:nvSpPr>
          <p:cNvPr id="9" name="Freeform 9"/>
          <p:cNvSpPr/>
          <p:nvPr/>
        </p:nvSpPr>
        <p:spPr>
          <a:xfrm flipH="1">
            <a:off x="12034187" y="3904259"/>
            <a:ext cx="1318265" cy="2396400"/>
          </a:xfrm>
          <a:custGeom>
            <a:avLst/>
            <a:gdLst/>
            <a:ahLst/>
            <a:cxnLst/>
            <a:rect l="l" t="t" r="r" b="b"/>
            <a:pathLst>
              <a:path w="1318265" h="2396400">
                <a:moveTo>
                  <a:pt x="1318265" y="0"/>
                </a:moveTo>
                <a:lnTo>
                  <a:pt x="0" y="0"/>
                </a:lnTo>
                <a:lnTo>
                  <a:pt x="0" y="2396399"/>
                </a:lnTo>
                <a:lnTo>
                  <a:pt x="1318265" y="2396399"/>
                </a:lnTo>
                <a:lnTo>
                  <a:pt x="1318265"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0" name="Group 10"/>
          <p:cNvGrpSpPr/>
          <p:nvPr/>
        </p:nvGrpSpPr>
        <p:grpSpPr>
          <a:xfrm>
            <a:off x="381001" y="514840"/>
            <a:ext cx="10881480" cy="8514860"/>
            <a:chOff x="0" y="0"/>
            <a:chExt cx="2191961" cy="2167467"/>
          </a:xfrm>
        </p:grpSpPr>
        <p:sp>
          <p:nvSpPr>
            <p:cNvPr id="11" name="Freeform 11"/>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B578A7"/>
              </a:solidFill>
              <a:prstDash val="solid"/>
              <a:round/>
            </a:ln>
          </p:spPr>
        </p:sp>
        <p:sp>
          <p:nvSpPr>
            <p:cNvPr id="12" name="TextBox 12"/>
            <p:cNvSpPr txBox="1"/>
            <p:nvPr/>
          </p:nvSpPr>
          <p:spPr>
            <a:xfrm>
              <a:off x="0" y="-38100"/>
              <a:ext cx="2191961" cy="2205567"/>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3" name="Freeform 13"/>
          <p:cNvSpPr/>
          <p:nvPr/>
        </p:nvSpPr>
        <p:spPr>
          <a:xfrm flipH="1">
            <a:off x="15724223" y="207547"/>
            <a:ext cx="2130933" cy="1294542"/>
          </a:xfrm>
          <a:custGeom>
            <a:avLst/>
            <a:gdLst/>
            <a:ahLst/>
            <a:cxnLst/>
            <a:rect l="l" t="t" r="r" b="b"/>
            <a:pathLst>
              <a:path w="2130933" h="1294542">
                <a:moveTo>
                  <a:pt x="2130933" y="0"/>
                </a:moveTo>
                <a:lnTo>
                  <a:pt x="0" y="0"/>
                </a:lnTo>
                <a:lnTo>
                  <a:pt x="0" y="1294542"/>
                </a:lnTo>
                <a:lnTo>
                  <a:pt x="2130933" y="1294542"/>
                </a:lnTo>
                <a:lnTo>
                  <a:pt x="2130933"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4" name="Freeform 14"/>
          <p:cNvSpPr/>
          <p:nvPr/>
        </p:nvSpPr>
        <p:spPr>
          <a:xfrm>
            <a:off x="12034187" y="318579"/>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5" name="Freeform 15"/>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10"/>
            <a:stretch>
              <a:fillRect/>
            </a:stretch>
          </a:blipFill>
        </p:spPr>
      </p:sp>
      <p:sp>
        <p:nvSpPr>
          <p:cNvPr id="16" name="Freeform 16"/>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10"/>
            <a:stretch>
              <a:fillRect/>
            </a:stretch>
          </a:blipFill>
        </p:spPr>
      </p:sp>
      <p:sp>
        <p:nvSpPr>
          <p:cNvPr id="17" name="Freeform 17"/>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1"/>
            <a:stretch>
              <a:fillRect/>
            </a:stretch>
          </a:blipFill>
        </p:spPr>
      </p:sp>
      <p:sp>
        <p:nvSpPr>
          <p:cNvPr id="18" name="Freeform 18"/>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10"/>
            <a:stretch>
              <a:fillRect/>
            </a:stretch>
          </a:blipFill>
        </p:spPr>
      </p:sp>
      <p:sp>
        <p:nvSpPr>
          <p:cNvPr id="19" name="Freeform 19"/>
          <p:cNvSpPr/>
          <p:nvPr/>
        </p:nvSpPr>
        <p:spPr>
          <a:xfrm rot="814157">
            <a:off x="15113893" y="3875582"/>
            <a:ext cx="1206146" cy="1308639"/>
          </a:xfrm>
          <a:custGeom>
            <a:avLst/>
            <a:gdLst/>
            <a:ahLst/>
            <a:cxnLst/>
            <a:rect l="l" t="t" r="r" b="b"/>
            <a:pathLst>
              <a:path w="1206146" h="1308639">
                <a:moveTo>
                  <a:pt x="0" y="0"/>
                </a:moveTo>
                <a:lnTo>
                  <a:pt x="1206146" y="0"/>
                </a:lnTo>
                <a:lnTo>
                  <a:pt x="1206146" y="1308639"/>
                </a:lnTo>
                <a:lnTo>
                  <a:pt x="0" y="130863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aphicFrame>
        <p:nvGraphicFramePr>
          <p:cNvPr id="22" name="Table 21"/>
          <p:cNvGraphicFramePr>
            <a:graphicFrameLocks noGrp="1"/>
          </p:cNvGraphicFramePr>
          <p:nvPr>
            <p:extLst>
              <p:ext uri="{D42A27DB-BD31-4B8C-83A1-F6EECF244321}">
                <p14:modId xmlns:p14="http://schemas.microsoft.com/office/powerpoint/2010/main" val="705800400"/>
              </p:ext>
            </p:extLst>
          </p:nvPr>
        </p:nvGraphicFramePr>
        <p:xfrm>
          <a:off x="730628" y="864270"/>
          <a:ext cx="10299000" cy="7796622"/>
        </p:xfrm>
        <a:graphic>
          <a:graphicData uri="http://schemas.openxmlformats.org/drawingml/2006/table">
            <a:tbl>
              <a:tblPr firstRow="1" firstCol="1" bandRow="1">
                <a:effectLst>
                  <a:outerShdw blurRad="50800" dist="38100" algn="l" rotWithShape="0">
                    <a:prstClr val="black">
                      <a:alpha val="40000"/>
                    </a:prstClr>
                  </a:outerShdw>
                </a:effectLst>
              </a:tblPr>
              <a:tblGrid>
                <a:gridCol w="2774572"/>
                <a:gridCol w="4038600"/>
                <a:gridCol w="1752600"/>
                <a:gridCol w="1733228"/>
              </a:tblGrid>
              <a:tr h="302642">
                <a:tc gridSpan="4">
                  <a:txBody>
                    <a:bodyPr/>
                    <a:lstStyle/>
                    <a:p>
                      <a:pPr algn="ctr">
                        <a:lnSpc>
                          <a:spcPct val="115000"/>
                        </a:lnSpc>
                        <a:spcAft>
                          <a:spcPts val="0"/>
                        </a:spcAft>
                      </a:pPr>
                      <a:r>
                        <a:rPr lang="vi-VN" sz="3200" b="1" u="sng">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PHT số 02:</a:t>
                      </a:r>
                      <a:r>
                        <a:rPr lang="vi-VN" sz="32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32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về nhân vật </a:t>
                      </a:r>
                      <a:r>
                        <a:rPr lang="vi-VN" sz="3200" b="1">
                          <a:solidFill>
                            <a:srgbClr val="0070C0"/>
                          </a:solidFill>
                          <a:effectLst/>
                          <a:latin typeface="Times New Roman" panose="02020603050405020304" pitchFamily="18" charset="0"/>
                          <a:ea typeface="MS Mincho"/>
                          <a:cs typeface="Times New Roman" panose="02020603050405020304" pitchFamily="18" charset="0"/>
                        </a:rPr>
                        <a:t>thầy Đuy-sen</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hMerge="1">
                  <a:txBody>
                    <a:bodyPr/>
                    <a:lstStyle/>
                    <a:p>
                      <a:endParaRPr lang="en-GB"/>
                    </a:p>
                  </a:txBody>
                  <a:tcPr/>
                </a:tc>
                <a:tc hMerge="1">
                  <a:txBody>
                    <a:bodyPr/>
                    <a:lstStyle/>
                    <a:p>
                      <a:endParaRPr lang="en-GB"/>
                    </a:p>
                  </a:txBody>
                  <a:tcPr/>
                </a:tc>
                <a:tc hMerge="1">
                  <a:txBody>
                    <a:bodyPr/>
                    <a:lstStyle/>
                    <a:p>
                      <a:endParaRPr lang="en-GB"/>
                    </a:p>
                  </a:txBody>
                  <a:tcPr/>
                </a:tc>
              </a:tr>
              <a:tr h="631209">
                <a:tc>
                  <a:txBody>
                    <a:bodyPr/>
                    <a:lstStyle/>
                    <a:p>
                      <a:pPr>
                        <a:lnSpc>
                          <a:spcPct val="115000"/>
                        </a:lnSpc>
                        <a:spcAft>
                          <a:spcPts val="0"/>
                        </a:spcAft>
                      </a:pPr>
                      <a:r>
                        <a:rPr lang="vi-VN" sz="3200" b="1"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Phương diện thể hiện</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3200" b="1" i="1">
                          <a:effectLst/>
                          <a:latin typeface="Times New Roman" panose="02020603050405020304" pitchFamily="18" charset="0"/>
                          <a:ea typeface="Times New Roman" panose="02020603050405020304" pitchFamily="18" charset="0"/>
                          <a:cs typeface="Times New Roman" panose="02020603050405020304" pitchFamily="18" charset="0"/>
                        </a:rPr>
                        <a:t>Chi tiết tiêu biểu</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3200" b="1" i="1">
                          <a:effectLst/>
                          <a:latin typeface="Times New Roman" panose="02020603050405020304" pitchFamily="18" charset="0"/>
                          <a:ea typeface="Times New Roman" panose="02020603050405020304" pitchFamily="18" charset="0"/>
                          <a:cs typeface="Times New Roman" panose="02020603050405020304" pitchFamily="18" charset="0"/>
                        </a:rPr>
                        <a:t>Nhận xét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1685">
                <a:tc rowSpan="2">
                  <a:txBody>
                    <a:bodyPr/>
                    <a:lstStyle/>
                    <a:p>
                      <a:pPr>
                        <a:lnSpc>
                          <a:spcPct val="115000"/>
                        </a:lnSpc>
                        <a:spcAft>
                          <a:spcPts val="0"/>
                        </a:spcAft>
                      </a:pPr>
                      <a:r>
                        <a:rPr lang="vi-VN" sz="3200" b="1">
                          <a:effectLst/>
                          <a:latin typeface="Times New Roman" panose="02020603050405020304" pitchFamily="18" charset="0"/>
                          <a:ea typeface="Times New Roman" panose="02020603050405020304" pitchFamily="18" charset="0"/>
                          <a:cs typeface="Times New Roman" panose="02020603050405020304" pitchFamily="18" charset="0"/>
                        </a:rPr>
                        <a:t>Việc trồng hai cây phong non</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Tình </a:t>
                      </a:r>
                      <a:r>
                        <a:rPr lang="vi-VN" sz="3200" smtClean="0">
                          <a:effectLst/>
                          <a:latin typeface="Times New Roman" panose="02020603050405020304" pitchFamily="18" charset="0"/>
                          <a:ea typeface="Times New Roman" panose="02020603050405020304" pitchFamily="18" charset="0"/>
                          <a:cs typeface="Times New Roman" panose="02020603050405020304" pitchFamily="18" charset="0"/>
                        </a:rPr>
                        <a:t>cảm</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32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32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2000">
                <a:tc vMerge="1">
                  <a:txBody>
                    <a:bodyPr/>
                    <a:lstStyle/>
                    <a:p>
                      <a:endParaRPr lang="en-GB"/>
                    </a:p>
                  </a:txBody>
                  <a:tcPr/>
                </a:tc>
                <a:tc>
                  <a:txBody>
                    <a:bodyPr/>
                    <a:lstStyle/>
                    <a:p>
                      <a:pPr>
                        <a:lnSpc>
                          <a:spcPct val="115000"/>
                        </a:lnSpc>
                        <a:spcAft>
                          <a:spcPts val="0"/>
                        </a:spcAft>
                      </a:pP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Ước mong</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32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32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4607">
                <a:tc rowSpan="3">
                  <a:txBody>
                    <a:bodyPr/>
                    <a:lstStyle/>
                    <a:p>
                      <a:pPr>
                        <a:lnSpc>
                          <a:spcPct val="115000"/>
                        </a:lnSpc>
                        <a:spcAft>
                          <a:spcPts val="0"/>
                        </a:spcAft>
                      </a:pPr>
                      <a:r>
                        <a:rPr lang="vi-VN" sz="3200" b="1">
                          <a:effectLst/>
                          <a:latin typeface="Times New Roman" panose="02020603050405020304" pitchFamily="18" charset="0"/>
                          <a:ea typeface="Times New Roman" panose="02020603050405020304" pitchFamily="18" charset="0"/>
                          <a:cs typeface="Times New Roman" panose="02020603050405020304" pitchFamily="18" charset="0"/>
                        </a:rPr>
                        <a:t>Trước biến cố của An-tư-nai</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Ngôn ngữ đối thoại</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32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32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5800">
                <a:tc vMerge="1">
                  <a:txBody>
                    <a:bodyPr/>
                    <a:lstStyle/>
                    <a:p>
                      <a:endParaRPr lang="en-GB"/>
                    </a:p>
                  </a:txBody>
                  <a:tcPr/>
                </a:tc>
                <a:tc>
                  <a:txBody>
                    <a:bodyPr/>
                    <a:lstStyle/>
                    <a:p>
                      <a:pPr>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Cử chỉ, hành động</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32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32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71600">
                <a:tc vMerge="1">
                  <a:txBody>
                    <a:bodyPr/>
                    <a:lstStyle/>
                    <a:p>
                      <a:endParaRPr lang="en-GB"/>
                    </a:p>
                  </a:txBody>
                  <a:tcPr/>
                </a:tc>
                <a:tc>
                  <a:txBody>
                    <a:bodyPr/>
                    <a:lstStyle/>
                    <a:p>
                      <a:pPr>
                        <a:lnSpc>
                          <a:spcPct val="115000"/>
                        </a:lnSpc>
                        <a:spcAft>
                          <a:spcPts val="0"/>
                        </a:spcAft>
                      </a:pP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Qua suy nghĩ, cảm xúc của nhân vật khác (học trò)</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32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32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38199">
                <a:tc gridSpan="2">
                  <a:txBody>
                    <a:bodyPr/>
                    <a:lstStyle/>
                    <a:p>
                      <a:pPr>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Nhận xét chung về  nhân vật  nghệ thuật thể hiện nhân vật.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a:lnSpc>
                          <a:spcPct val="115000"/>
                        </a:lnSpc>
                        <a:spcAft>
                          <a:spcPts val="0"/>
                        </a:spcAft>
                      </a:pPr>
                      <a:r>
                        <a:rPr lang="pt-BR" sz="32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32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80594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483867">
            <a:off x="-599397" y="6705165"/>
            <a:ext cx="5936344" cy="3606329"/>
          </a:xfrm>
          <a:custGeom>
            <a:avLst/>
            <a:gdLst/>
            <a:ahLst/>
            <a:cxnLst/>
            <a:rect l="l" t="t" r="r" b="b"/>
            <a:pathLst>
              <a:path w="5936344" h="3606329">
                <a:moveTo>
                  <a:pt x="0" y="0"/>
                </a:moveTo>
                <a:lnTo>
                  <a:pt x="5936344" y="0"/>
                </a:lnTo>
                <a:lnTo>
                  <a:pt x="5936344" y="3606329"/>
                </a:lnTo>
                <a:lnTo>
                  <a:pt x="0" y="36063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5957">
            <a:off x="11855642" y="6750754"/>
            <a:ext cx="6183230" cy="3756312"/>
          </a:xfrm>
          <a:custGeom>
            <a:avLst/>
            <a:gdLst/>
            <a:ahLst/>
            <a:cxnLst/>
            <a:rect l="l" t="t" r="r" b="b"/>
            <a:pathLst>
              <a:path w="6183230" h="3756312">
                <a:moveTo>
                  <a:pt x="0" y="0"/>
                </a:moveTo>
                <a:lnTo>
                  <a:pt x="6183230" y="0"/>
                </a:lnTo>
                <a:lnTo>
                  <a:pt x="6183230" y="3756312"/>
                </a:lnTo>
                <a:lnTo>
                  <a:pt x="0" y="375631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4228730">
            <a:off x="4839388" y="5100323"/>
            <a:ext cx="7497294" cy="7689533"/>
          </a:xfrm>
          <a:custGeom>
            <a:avLst/>
            <a:gdLst/>
            <a:ahLst/>
            <a:cxnLst/>
            <a:rect l="l" t="t" r="r" b="b"/>
            <a:pathLst>
              <a:path w="7497294" h="7689533">
                <a:moveTo>
                  <a:pt x="0" y="0"/>
                </a:moveTo>
                <a:lnTo>
                  <a:pt x="7497294" y="0"/>
                </a:lnTo>
                <a:lnTo>
                  <a:pt x="7497294" y="7689533"/>
                </a:lnTo>
                <a:lnTo>
                  <a:pt x="0" y="768953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8000644"/>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grpSp>
        <p:nvGrpSpPr>
          <p:cNvPr id="6" name="Group 6"/>
          <p:cNvGrpSpPr/>
          <p:nvPr/>
        </p:nvGrpSpPr>
        <p:grpSpPr>
          <a:xfrm>
            <a:off x="1028700" y="2337564"/>
            <a:ext cx="5028950" cy="6058924"/>
            <a:chOff x="0" y="0"/>
            <a:chExt cx="1324497" cy="1152711"/>
          </a:xfrm>
        </p:grpSpPr>
        <p:sp>
          <p:nvSpPr>
            <p:cNvPr id="7" name="Freeform 7"/>
            <p:cNvSpPr/>
            <p:nvPr/>
          </p:nvSpPr>
          <p:spPr>
            <a:xfrm>
              <a:off x="0" y="0"/>
              <a:ext cx="1324497"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8" name="TextBox 8"/>
            <p:cNvSpPr txBox="1"/>
            <p:nvPr/>
          </p:nvSpPr>
          <p:spPr>
            <a:xfrm>
              <a:off x="0" y="-38100"/>
              <a:ext cx="1324497" cy="1190811"/>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9" name="Freeform 9"/>
          <p:cNvSpPr/>
          <p:nvPr/>
        </p:nvSpPr>
        <p:spPr>
          <a:xfrm>
            <a:off x="657755" y="2435428"/>
            <a:ext cx="1711020" cy="1039444"/>
          </a:xfrm>
          <a:custGeom>
            <a:avLst/>
            <a:gdLst/>
            <a:ahLst/>
            <a:cxnLst/>
            <a:rect l="l" t="t" r="r" b="b"/>
            <a:pathLst>
              <a:path w="1711020" h="1039444">
                <a:moveTo>
                  <a:pt x="0" y="0"/>
                </a:moveTo>
                <a:lnTo>
                  <a:pt x="1711020" y="0"/>
                </a:lnTo>
                <a:lnTo>
                  <a:pt x="1711020" y="1039444"/>
                </a:lnTo>
                <a:lnTo>
                  <a:pt x="0" y="103944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Freeform 10"/>
          <p:cNvSpPr/>
          <p:nvPr/>
        </p:nvSpPr>
        <p:spPr>
          <a:xfrm>
            <a:off x="2783645" y="8554463"/>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sp>
      <p:grpSp>
        <p:nvGrpSpPr>
          <p:cNvPr id="11" name="Group 11"/>
          <p:cNvGrpSpPr/>
          <p:nvPr/>
        </p:nvGrpSpPr>
        <p:grpSpPr>
          <a:xfrm>
            <a:off x="6629525" y="2337564"/>
            <a:ext cx="5028950" cy="6058924"/>
            <a:chOff x="0" y="0"/>
            <a:chExt cx="1324497" cy="1152711"/>
          </a:xfrm>
        </p:grpSpPr>
        <p:sp>
          <p:nvSpPr>
            <p:cNvPr id="12" name="Freeform 12"/>
            <p:cNvSpPr/>
            <p:nvPr/>
          </p:nvSpPr>
          <p:spPr>
            <a:xfrm>
              <a:off x="0" y="0"/>
              <a:ext cx="1324497"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13" name="TextBox 13"/>
            <p:cNvSpPr txBox="1"/>
            <p:nvPr/>
          </p:nvSpPr>
          <p:spPr>
            <a:xfrm>
              <a:off x="0" y="-38100"/>
              <a:ext cx="1324497" cy="1190811"/>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4" name="Freeform 14"/>
          <p:cNvSpPr/>
          <p:nvPr/>
        </p:nvSpPr>
        <p:spPr>
          <a:xfrm>
            <a:off x="8809311" y="8562908"/>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sp>
      <p:grpSp>
        <p:nvGrpSpPr>
          <p:cNvPr id="15" name="Group 15"/>
          <p:cNvGrpSpPr/>
          <p:nvPr/>
        </p:nvGrpSpPr>
        <p:grpSpPr>
          <a:xfrm>
            <a:off x="12230350" y="2337564"/>
            <a:ext cx="5600450" cy="6187134"/>
            <a:chOff x="0" y="0"/>
            <a:chExt cx="1324497" cy="1152711"/>
          </a:xfrm>
        </p:grpSpPr>
        <p:sp>
          <p:nvSpPr>
            <p:cNvPr id="16" name="Freeform 16"/>
            <p:cNvSpPr/>
            <p:nvPr/>
          </p:nvSpPr>
          <p:spPr>
            <a:xfrm>
              <a:off x="0" y="0"/>
              <a:ext cx="1324497"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17" name="TextBox 17"/>
            <p:cNvSpPr txBox="1"/>
            <p:nvPr/>
          </p:nvSpPr>
          <p:spPr>
            <a:xfrm>
              <a:off x="0" y="-38100"/>
              <a:ext cx="1324497" cy="1190811"/>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8" name="Freeform 18"/>
          <p:cNvSpPr/>
          <p:nvPr/>
        </p:nvSpPr>
        <p:spPr>
          <a:xfrm flipH="1">
            <a:off x="15973094" y="943580"/>
            <a:ext cx="2096353" cy="1273535"/>
          </a:xfrm>
          <a:custGeom>
            <a:avLst/>
            <a:gdLst/>
            <a:ahLst/>
            <a:cxnLst/>
            <a:rect l="l" t="t" r="r" b="b"/>
            <a:pathLst>
              <a:path w="2096353" h="1273535">
                <a:moveTo>
                  <a:pt x="2096353" y="0"/>
                </a:moveTo>
                <a:lnTo>
                  <a:pt x="0" y="0"/>
                </a:lnTo>
                <a:lnTo>
                  <a:pt x="0" y="1273535"/>
                </a:lnTo>
                <a:lnTo>
                  <a:pt x="2096353" y="1273535"/>
                </a:lnTo>
                <a:lnTo>
                  <a:pt x="2096353"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9" name="Freeform 19"/>
          <p:cNvSpPr/>
          <p:nvPr/>
        </p:nvSpPr>
        <p:spPr>
          <a:xfrm>
            <a:off x="14391292" y="8528437"/>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sp>
      <p:sp>
        <p:nvSpPr>
          <p:cNvPr id="20" name="Freeform 20"/>
          <p:cNvSpPr/>
          <p:nvPr/>
        </p:nvSpPr>
        <p:spPr>
          <a:xfrm>
            <a:off x="-823005" y="8706906"/>
            <a:ext cx="4148029" cy="2003152"/>
          </a:xfrm>
          <a:custGeom>
            <a:avLst/>
            <a:gdLst/>
            <a:ahLst/>
            <a:cxnLst/>
            <a:rect l="l" t="t" r="r" b="b"/>
            <a:pathLst>
              <a:path w="4148029" h="2003152">
                <a:moveTo>
                  <a:pt x="0" y="0"/>
                </a:moveTo>
                <a:lnTo>
                  <a:pt x="4148029" y="0"/>
                </a:lnTo>
                <a:lnTo>
                  <a:pt x="4148029" y="2003152"/>
                </a:lnTo>
                <a:lnTo>
                  <a:pt x="0" y="2003152"/>
                </a:lnTo>
                <a:lnTo>
                  <a:pt x="0" y="0"/>
                </a:lnTo>
                <a:close/>
              </a:path>
            </a:pathLst>
          </a:custGeom>
          <a:blipFill>
            <a:blip r:embed="rId8"/>
            <a:stretch>
              <a:fillRect/>
            </a:stretch>
          </a:blipFill>
        </p:spPr>
      </p:sp>
      <p:sp>
        <p:nvSpPr>
          <p:cNvPr id="21" name="Freeform 21"/>
          <p:cNvSpPr/>
          <p:nvPr/>
        </p:nvSpPr>
        <p:spPr>
          <a:xfrm>
            <a:off x="14025767" y="10362514"/>
            <a:ext cx="1565607" cy="242669"/>
          </a:xfrm>
          <a:custGeom>
            <a:avLst/>
            <a:gdLst/>
            <a:ahLst/>
            <a:cxnLst/>
            <a:rect l="l" t="t" r="r" b="b"/>
            <a:pathLst>
              <a:path w="1565607" h="242669">
                <a:moveTo>
                  <a:pt x="0" y="0"/>
                </a:moveTo>
                <a:lnTo>
                  <a:pt x="1565607" y="0"/>
                </a:lnTo>
                <a:lnTo>
                  <a:pt x="1565607" y="242669"/>
                </a:lnTo>
                <a:lnTo>
                  <a:pt x="0" y="24266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2" name="Freeform 22"/>
          <p:cNvSpPr/>
          <p:nvPr/>
        </p:nvSpPr>
        <p:spPr>
          <a:xfrm>
            <a:off x="14947257" y="8827868"/>
            <a:ext cx="4148029" cy="2003152"/>
          </a:xfrm>
          <a:custGeom>
            <a:avLst/>
            <a:gdLst/>
            <a:ahLst/>
            <a:cxnLst/>
            <a:rect l="l" t="t" r="r" b="b"/>
            <a:pathLst>
              <a:path w="4148029" h="2003152">
                <a:moveTo>
                  <a:pt x="0" y="0"/>
                </a:moveTo>
                <a:lnTo>
                  <a:pt x="4148029" y="0"/>
                </a:lnTo>
                <a:lnTo>
                  <a:pt x="4148029" y="2003152"/>
                </a:lnTo>
                <a:lnTo>
                  <a:pt x="0" y="2003152"/>
                </a:lnTo>
                <a:lnTo>
                  <a:pt x="0" y="0"/>
                </a:lnTo>
                <a:close/>
              </a:path>
            </a:pathLst>
          </a:custGeom>
          <a:blipFill>
            <a:blip r:embed="rId8"/>
            <a:stretch>
              <a:fillRect/>
            </a:stretch>
          </a:blipFill>
        </p:spPr>
      </p:sp>
      <p:sp>
        <p:nvSpPr>
          <p:cNvPr id="23" name="Freeform 23"/>
          <p:cNvSpPr/>
          <p:nvPr/>
        </p:nvSpPr>
        <p:spPr>
          <a:xfrm>
            <a:off x="8574613" y="10271911"/>
            <a:ext cx="1565607" cy="242669"/>
          </a:xfrm>
          <a:custGeom>
            <a:avLst/>
            <a:gdLst/>
            <a:ahLst/>
            <a:cxnLst/>
            <a:rect l="l" t="t" r="r" b="b"/>
            <a:pathLst>
              <a:path w="1565607" h="242669">
                <a:moveTo>
                  <a:pt x="0" y="0"/>
                </a:moveTo>
                <a:lnTo>
                  <a:pt x="1565607" y="0"/>
                </a:lnTo>
                <a:lnTo>
                  <a:pt x="1565607" y="242670"/>
                </a:lnTo>
                <a:lnTo>
                  <a:pt x="0" y="24267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4" name="TextBox 24"/>
          <p:cNvSpPr txBox="1"/>
          <p:nvPr/>
        </p:nvSpPr>
        <p:spPr>
          <a:xfrm>
            <a:off x="1367274" y="3198818"/>
            <a:ext cx="4351802" cy="4739759"/>
          </a:xfrm>
          <a:prstGeom prst="rect">
            <a:avLst/>
          </a:prstGeom>
        </p:spPr>
        <p:txBody>
          <a:bodyPr lIns="0" tIns="0" rIns="0" bIns="0" rtlCol="0" anchor="t">
            <a:spAutoFit/>
          </a:bodyPr>
          <a:lstStyle/>
          <a:p>
            <a:pPr algn="just"/>
            <a:r>
              <a:rPr lang="vi-VN" sz="4400" b="1" smtClean="0">
                <a:latin typeface="Times New Roman" panose="02020603050405020304" pitchFamily="18" charset="0"/>
                <a:cs typeface="Times New Roman" panose="02020603050405020304" pitchFamily="18" charset="0"/>
              </a:rPr>
              <a:t>Suy nghĩ</a:t>
            </a:r>
            <a:r>
              <a:rPr lang="vi-VN" sz="4400" smtClean="0">
                <a:latin typeface="Times New Roman" panose="02020603050405020304" pitchFamily="18" charset="0"/>
                <a:cs typeface="Times New Roman" panose="02020603050405020304" pitchFamily="18" charset="0"/>
              </a:rPr>
              <a:t>:</a:t>
            </a:r>
            <a:r>
              <a:rPr lang="vi-VN" sz="4400">
                <a:latin typeface="Times New Roman" panose="02020603050405020304" pitchFamily="18" charset="0"/>
                <a:cs typeface="Times New Roman" panose="02020603050405020304" pitchFamily="18" charset="0"/>
              </a:rPr>
              <a:t> </a:t>
            </a:r>
            <a:r>
              <a:rPr lang="vi-VN" sz="4400" smtClean="0">
                <a:latin typeface="Times New Roman" panose="02020603050405020304" pitchFamily="18" charset="0"/>
                <a:cs typeface="Times New Roman" panose="02020603050405020304" pitchFamily="18" charset="0"/>
              </a:rPr>
              <a:t>Thầy </a:t>
            </a:r>
            <a:r>
              <a:rPr lang="vi-VN" sz="4400">
                <a:latin typeface="Times New Roman" panose="02020603050405020304" pitchFamily="18" charset="0"/>
                <a:cs typeface="Times New Roman" panose="02020603050405020304" pitchFamily="18" charset="0"/>
              </a:rPr>
              <a:t>đã</a:t>
            </a:r>
            <a:r>
              <a:rPr lang="vi-VN" sz="4400" i="1">
                <a:latin typeface="Times New Roman" panose="02020603050405020304" pitchFamily="18" charset="0"/>
                <a:cs typeface="Times New Roman" panose="02020603050405020304" pitchFamily="18" charset="0"/>
              </a:rPr>
              <a:t> </a:t>
            </a:r>
            <a:r>
              <a:rPr lang="vi-VN" sz="4400">
                <a:latin typeface="Times New Roman" panose="02020603050405020304" pitchFamily="18" charset="0"/>
                <a:cs typeface="Times New Roman" panose="02020603050405020304" pitchFamily="18" charset="0"/>
              </a:rPr>
              <a:t>khơi gợi niềm lạc quan, những điều tốt lành sẽ đến với mọi người khi nhìn thấy hai cây phong.</a:t>
            </a:r>
            <a:endParaRPr lang="en-GB" sz="4400">
              <a:solidFill>
                <a:prstClr val="black"/>
              </a:solidFill>
              <a:latin typeface="Times New Roman" panose="02020603050405020304" pitchFamily="18" charset="0"/>
              <a:cs typeface="Times New Roman" panose="02020603050405020304" pitchFamily="18" charset="0"/>
            </a:endParaRPr>
          </a:p>
        </p:txBody>
      </p:sp>
      <p:sp>
        <p:nvSpPr>
          <p:cNvPr id="25" name="TextBox 25"/>
          <p:cNvSpPr txBox="1"/>
          <p:nvPr/>
        </p:nvSpPr>
        <p:spPr>
          <a:xfrm>
            <a:off x="7025304" y="3274466"/>
            <a:ext cx="4183985" cy="4062651"/>
          </a:xfrm>
          <a:prstGeom prst="rect">
            <a:avLst/>
          </a:prstGeom>
        </p:spPr>
        <p:txBody>
          <a:bodyPr lIns="0" tIns="0" rIns="0" bIns="0" rtlCol="0" anchor="t">
            <a:spAutoFit/>
          </a:bodyPr>
          <a:lstStyle/>
          <a:p>
            <a:pPr algn="just"/>
            <a:r>
              <a:rPr lang="vi-VN" sz="4400" b="1" smtClean="0">
                <a:latin typeface="Times New Roman" panose="02020603050405020304" pitchFamily="18" charset="0"/>
                <a:cs typeface="Times New Roman" panose="02020603050405020304" pitchFamily="18" charset="0"/>
              </a:rPr>
              <a:t>Ước </a:t>
            </a:r>
            <a:r>
              <a:rPr lang="vi-VN" sz="4400" b="1">
                <a:latin typeface="Times New Roman" panose="02020603050405020304" pitchFamily="18" charset="0"/>
                <a:cs typeface="Times New Roman" panose="02020603050405020304" pitchFamily="18" charset="0"/>
              </a:rPr>
              <a:t>mong</a:t>
            </a:r>
            <a:r>
              <a:rPr lang="vi-VN" sz="4400">
                <a:latin typeface="Times New Roman" panose="02020603050405020304" pitchFamily="18" charset="0"/>
                <a:cs typeface="Times New Roman" panose="02020603050405020304" pitchFamily="18" charset="0"/>
              </a:rPr>
              <a:t>: </a:t>
            </a:r>
            <a:r>
              <a:rPr lang="vi-VN" sz="4400">
                <a:latin typeface="Times New Roman" panose="02020603050405020304" pitchFamily="18" charset="0"/>
                <a:cs typeface="Times New Roman" panose="02020603050405020304" pitchFamily="18" charset="0"/>
              </a:rPr>
              <a:t>Thầy mong ước tương lai tươi sáng sẽ đến với học trò và làng quê nghèo Ku-ku-rêu</a:t>
            </a:r>
            <a:endParaRPr lang="en-GB" sz="4400">
              <a:latin typeface="Times New Roman" panose="02020603050405020304" pitchFamily="18" charset="0"/>
              <a:cs typeface="Times New Roman" panose="02020603050405020304" pitchFamily="18" charset="0"/>
            </a:endParaRPr>
          </a:p>
        </p:txBody>
      </p:sp>
      <p:sp>
        <p:nvSpPr>
          <p:cNvPr id="26" name="TextBox 26"/>
          <p:cNvSpPr txBox="1"/>
          <p:nvPr/>
        </p:nvSpPr>
        <p:spPr>
          <a:xfrm>
            <a:off x="12608622" y="3801680"/>
            <a:ext cx="4764999" cy="3385542"/>
          </a:xfrm>
          <a:prstGeom prst="rect">
            <a:avLst/>
          </a:prstGeom>
        </p:spPr>
        <p:txBody>
          <a:bodyPr wrap="square" lIns="0" tIns="0" rIns="0" bIns="0" rtlCol="0" anchor="t">
            <a:spAutoFit/>
          </a:bodyPr>
          <a:lstStyle/>
          <a:p>
            <a:pPr algn="just"/>
            <a:r>
              <a:rPr lang="en-US" sz="4400">
                <a:solidFill>
                  <a:srgbClr val="000000"/>
                </a:solidFill>
                <a:latin typeface="Times New Roman" panose="02020603050405020304" pitchFamily="18" charset="0"/>
                <a:cs typeface="Times New Roman" panose="02020603050405020304" pitchFamily="18" charset="0"/>
              </a:rPr>
              <a:t> </a:t>
            </a:r>
            <a:r>
              <a:rPr lang="vi-VN" sz="4400" b="1" smtClean="0">
                <a:latin typeface="Times New Roman" panose="02020603050405020304" pitchFamily="18" charset="0"/>
                <a:cs typeface="Times New Roman" panose="02020603050405020304" pitchFamily="18" charset="0"/>
              </a:rPr>
              <a:t>Tình </a:t>
            </a:r>
            <a:r>
              <a:rPr lang="vi-VN" sz="4400" b="1">
                <a:latin typeface="Times New Roman" panose="02020603050405020304" pitchFamily="18" charset="0"/>
                <a:cs typeface="Times New Roman" panose="02020603050405020304" pitchFamily="18" charset="0"/>
              </a:rPr>
              <a:t>cảm</a:t>
            </a:r>
            <a:r>
              <a:rPr lang="vi-VN" sz="4400">
                <a:latin typeface="Times New Roman" panose="02020603050405020304" pitchFamily="18" charset="0"/>
                <a:cs typeface="Times New Roman" panose="02020603050405020304" pitchFamily="18" charset="0"/>
              </a:rPr>
              <a:t>:</a:t>
            </a:r>
            <a:r>
              <a:rPr lang="vi-VN" sz="4400">
                <a:latin typeface="Times New Roman" panose="02020603050405020304" pitchFamily="18" charset="0"/>
                <a:cs typeface="Times New Roman" panose="02020603050405020304" pitchFamily="18" charset="0"/>
              </a:rPr>
              <a:t> </a:t>
            </a:r>
            <a:r>
              <a:rPr lang="vi-VN" sz="4400">
                <a:latin typeface="Times New Roman" panose="02020603050405020304" pitchFamily="18" charset="0"/>
                <a:cs typeface="Times New Roman" panose="02020603050405020304" pitchFamily="18" charset="0"/>
              </a:rPr>
              <a:t>Thầy gửi gắm yêu thương yêu sâu sắc, niềm tin mãnh liệt dành cho An-tư-nai</a:t>
            </a:r>
            <a:endParaRPr lang="en-GB" sz="4400">
              <a:latin typeface="Times New Roman" panose="02020603050405020304" pitchFamily="18" charset="0"/>
              <a:cs typeface="Times New Roman" panose="02020603050405020304" pitchFamily="18" charset="0"/>
            </a:endParaRPr>
          </a:p>
        </p:txBody>
      </p:sp>
      <p:sp>
        <p:nvSpPr>
          <p:cNvPr id="27" name="TextBox 27"/>
          <p:cNvSpPr txBox="1"/>
          <p:nvPr/>
        </p:nvSpPr>
        <p:spPr>
          <a:xfrm>
            <a:off x="3161569" y="301871"/>
            <a:ext cx="12391694" cy="1661993"/>
          </a:xfrm>
          <a:prstGeom prst="rect">
            <a:avLst/>
          </a:prstGeom>
        </p:spPr>
        <p:txBody>
          <a:bodyPr wrap="square" lIns="0" tIns="0" rIns="0" bIns="0" rtlCol="0" anchor="t">
            <a:spAutoFit/>
          </a:bodyPr>
          <a:lstStyle/>
          <a:p>
            <a:pPr algn="ctr"/>
            <a:r>
              <a:rPr lang="vi-VN" sz="5400" b="1">
                <a:latin typeface="Times New Roman" panose="02020603050405020304" pitchFamily="18" charset="0"/>
                <a:cs typeface="Times New Roman" panose="02020603050405020304" pitchFamily="18" charset="0"/>
              </a:rPr>
              <a:t>a. Suy nghĩ, tình cảm và mong ước của thầy Đuy-sen khi trồng hai cây phong nhỏ</a:t>
            </a:r>
            <a:endParaRPr lang="en-GB" sz="5400">
              <a:latin typeface="Times New Roman" panose="02020603050405020304" pitchFamily="18" charset="0"/>
              <a:cs typeface="Times New Roman" panose="02020603050405020304" pitchFamily="18" charset="0"/>
            </a:endParaRPr>
          </a:p>
        </p:txBody>
      </p:sp>
      <p:sp>
        <p:nvSpPr>
          <p:cNvPr id="28" name="Freeform 28"/>
          <p:cNvSpPr/>
          <p:nvPr/>
        </p:nvSpPr>
        <p:spPr>
          <a:xfrm>
            <a:off x="2736138" y="10338954"/>
            <a:ext cx="1375034" cy="213130"/>
          </a:xfrm>
          <a:custGeom>
            <a:avLst/>
            <a:gdLst/>
            <a:ahLst/>
            <a:cxnLst/>
            <a:rect l="l" t="t" r="r" b="b"/>
            <a:pathLst>
              <a:path w="1375034" h="213130">
                <a:moveTo>
                  <a:pt x="0" y="0"/>
                </a:moveTo>
                <a:lnTo>
                  <a:pt x="1375034" y="0"/>
                </a:lnTo>
                <a:lnTo>
                  <a:pt x="1375034" y="213130"/>
                </a:lnTo>
                <a:lnTo>
                  <a:pt x="0" y="21313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Tree>
    <p:extLst>
      <p:ext uri="{BB962C8B-B14F-4D97-AF65-F5344CB8AC3E}">
        <p14:creationId xmlns:p14="http://schemas.microsoft.com/office/powerpoint/2010/main" val="363606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circle(in)">
                                      <p:cBhvr>
                                        <p:cTn id="20" dur="2000"/>
                                        <p:tgtEl>
                                          <p:spTgt spid="25"/>
                                        </p:tgtEl>
                                      </p:cBhvr>
                                    </p:animEffect>
                                  </p:childTnLst>
                                </p:cTn>
                              </p:par>
                              <p:par>
                                <p:cTn id="21" presetID="6" presetClass="entr" presetSubtype="16"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circle(in)">
                                      <p:cBhvr>
                                        <p:cTn id="28" dur="2000"/>
                                        <p:tgtEl>
                                          <p:spTgt spid="26"/>
                                        </p:tgtEl>
                                      </p:cBhvr>
                                    </p:animEffect>
                                  </p:childTnLst>
                                </p:cTn>
                              </p:par>
                              <p:par>
                                <p:cTn id="29" presetID="6" presetClass="entr" presetSubtype="16"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ircle(in)">
                                      <p:cBhvr>
                                        <p:cTn id="3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908353">
            <a:off x="-3913174" y="5524790"/>
            <a:ext cx="7826348" cy="4754507"/>
          </a:xfrm>
          <a:custGeom>
            <a:avLst/>
            <a:gdLst/>
            <a:ahLst/>
            <a:cxnLst/>
            <a:rect l="l" t="t" r="r" b="b"/>
            <a:pathLst>
              <a:path w="7826348" h="4754507">
                <a:moveTo>
                  <a:pt x="0" y="0"/>
                </a:moveTo>
                <a:lnTo>
                  <a:pt x="7826348" y="0"/>
                </a:lnTo>
                <a:lnTo>
                  <a:pt x="7826348" y="4754507"/>
                </a:lnTo>
                <a:lnTo>
                  <a:pt x="0" y="475450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1444">
            <a:off x="12988891" y="5038602"/>
            <a:ext cx="7624181" cy="4631690"/>
          </a:xfrm>
          <a:custGeom>
            <a:avLst/>
            <a:gdLst/>
            <a:ahLst/>
            <a:cxnLst/>
            <a:rect l="l" t="t" r="r" b="b"/>
            <a:pathLst>
              <a:path w="7624181" h="4631690">
                <a:moveTo>
                  <a:pt x="0" y="0"/>
                </a:moveTo>
                <a:lnTo>
                  <a:pt x="7624181" y="0"/>
                </a:lnTo>
                <a:lnTo>
                  <a:pt x="7624181" y="4631690"/>
                </a:lnTo>
                <a:lnTo>
                  <a:pt x="0" y="463169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1111657" flipH="1">
            <a:off x="5761299" y="5909928"/>
            <a:ext cx="7826348" cy="4754507"/>
          </a:xfrm>
          <a:custGeom>
            <a:avLst/>
            <a:gdLst/>
            <a:ahLst/>
            <a:cxnLst/>
            <a:rect l="l" t="t" r="r" b="b"/>
            <a:pathLst>
              <a:path w="7826348" h="4754507">
                <a:moveTo>
                  <a:pt x="7826348" y="0"/>
                </a:moveTo>
                <a:lnTo>
                  <a:pt x="0" y="0"/>
                </a:lnTo>
                <a:lnTo>
                  <a:pt x="0" y="4754506"/>
                </a:lnTo>
                <a:lnTo>
                  <a:pt x="7826348" y="4754506"/>
                </a:lnTo>
                <a:lnTo>
                  <a:pt x="782634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flipH="1">
            <a:off x="16137294" y="2135297"/>
            <a:ext cx="1731989" cy="1052184"/>
          </a:xfrm>
          <a:custGeom>
            <a:avLst/>
            <a:gdLst/>
            <a:ahLst/>
            <a:cxnLst/>
            <a:rect l="l" t="t" r="r" b="b"/>
            <a:pathLst>
              <a:path w="1731989" h="1052184">
                <a:moveTo>
                  <a:pt x="1731989" y="0"/>
                </a:moveTo>
                <a:lnTo>
                  <a:pt x="0" y="0"/>
                </a:lnTo>
                <a:lnTo>
                  <a:pt x="0" y="1052184"/>
                </a:lnTo>
                <a:lnTo>
                  <a:pt x="1731989" y="1052184"/>
                </a:lnTo>
                <a:lnTo>
                  <a:pt x="1731989"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2721916" y="6511997"/>
            <a:ext cx="4230199" cy="4338666"/>
          </a:xfrm>
          <a:custGeom>
            <a:avLst/>
            <a:gdLst/>
            <a:ahLst/>
            <a:cxnLst/>
            <a:rect l="l" t="t" r="r" b="b"/>
            <a:pathLst>
              <a:path w="4230199" h="4338666">
                <a:moveTo>
                  <a:pt x="0" y="0"/>
                </a:moveTo>
                <a:lnTo>
                  <a:pt x="4230200" y="0"/>
                </a:lnTo>
                <a:lnTo>
                  <a:pt x="4230200" y="4338666"/>
                </a:lnTo>
                <a:lnTo>
                  <a:pt x="0" y="433866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0" y="7101840"/>
            <a:ext cx="18288000" cy="3185160"/>
          </a:xfrm>
          <a:custGeom>
            <a:avLst/>
            <a:gdLst/>
            <a:ahLst/>
            <a:cxnLst/>
            <a:rect l="l" t="t" r="r" b="b"/>
            <a:pathLst>
              <a:path w="18288000" h="3185160">
                <a:moveTo>
                  <a:pt x="0" y="0"/>
                </a:moveTo>
                <a:lnTo>
                  <a:pt x="18288000" y="0"/>
                </a:lnTo>
                <a:lnTo>
                  <a:pt x="18288000" y="3185160"/>
                </a:lnTo>
                <a:lnTo>
                  <a:pt x="0" y="3185160"/>
                </a:lnTo>
                <a:lnTo>
                  <a:pt x="0" y="0"/>
                </a:lnTo>
                <a:close/>
              </a:path>
            </a:pathLst>
          </a:custGeom>
          <a:blipFill>
            <a:blip r:embed="rId6"/>
            <a:stretch>
              <a:fillRect/>
            </a:stretch>
          </a:blipFill>
        </p:spPr>
      </p:sp>
      <p:sp>
        <p:nvSpPr>
          <p:cNvPr id="8" name="Freeform 8"/>
          <p:cNvSpPr/>
          <p:nvPr/>
        </p:nvSpPr>
        <p:spPr>
          <a:xfrm>
            <a:off x="799473" y="1275884"/>
            <a:ext cx="2279782" cy="1384967"/>
          </a:xfrm>
          <a:custGeom>
            <a:avLst/>
            <a:gdLst/>
            <a:ahLst/>
            <a:cxnLst/>
            <a:rect l="l" t="t" r="r" b="b"/>
            <a:pathLst>
              <a:path w="2279782" h="1384967">
                <a:moveTo>
                  <a:pt x="0" y="0"/>
                </a:moveTo>
                <a:lnTo>
                  <a:pt x="2279782" y="0"/>
                </a:lnTo>
                <a:lnTo>
                  <a:pt x="2279782" y="1384967"/>
                </a:lnTo>
                <a:lnTo>
                  <a:pt x="0" y="138496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Freeform 9"/>
          <p:cNvSpPr/>
          <p:nvPr/>
        </p:nvSpPr>
        <p:spPr>
          <a:xfrm>
            <a:off x="-3454328"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sp>
      <p:grpSp>
        <p:nvGrpSpPr>
          <p:cNvPr id="10" name="Group 10"/>
          <p:cNvGrpSpPr/>
          <p:nvPr/>
        </p:nvGrpSpPr>
        <p:grpSpPr>
          <a:xfrm>
            <a:off x="9833363" y="2522557"/>
            <a:ext cx="7425936" cy="4376699"/>
            <a:chOff x="0" y="0"/>
            <a:chExt cx="1955802" cy="1152711"/>
          </a:xfrm>
        </p:grpSpPr>
        <p:sp>
          <p:nvSpPr>
            <p:cNvPr id="11" name="Freeform 11"/>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sp>
        <p:sp>
          <p:nvSpPr>
            <p:cNvPr id="12" name="TextBox 12"/>
            <p:cNvSpPr txBox="1"/>
            <p:nvPr/>
          </p:nvSpPr>
          <p:spPr>
            <a:xfrm>
              <a:off x="0" y="-38100"/>
              <a:ext cx="1955802" cy="1190811"/>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3" name="Group 13"/>
          <p:cNvGrpSpPr/>
          <p:nvPr/>
        </p:nvGrpSpPr>
        <p:grpSpPr>
          <a:xfrm>
            <a:off x="1055498" y="2490063"/>
            <a:ext cx="7425936" cy="4376699"/>
            <a:chOff x="0" y="0"/>
            <a:chExt cx="1955802" cy="1152711"/>
          </a:xfrm>
        </p:grpSpPr>
        <p:sp>
          <p:nvSpPr>
            <p:cNvPr id="14" name="Freeform 14"/>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sp>
        <p:sp>
          <p:nvSpPr>
            <p:cNvPr id="15" name="TextBox 15"/>
            <p:cNvSpPr txBox="1"/>
            <p:nvPr/>
          </p:nvSpPr>
          <p:spPr>
            <a:xfrm>
              <a:off x="0" y="-38100"/>
              <a:ext cx="1955802" cy="1190811"/>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6" name="Freeform 16"/>
          <p:cNvSpPr/>
          <p:nvPr/>
        </p:nvSpPr>
        <p:spPr>
          <a:xfrm>
            <a:off x="7210691" y="4563247"/>
            <a:ext cx="3787620" cy="5764292"/>
          </a:xfrm>
          <a:custGeom>
            <a:avLst/>
            <a:gdLst/>
            <a:ahLst/>
            <a:cxnLst/>
            <a:rect l="l" t="t" r="r" b="b"/>
            <a:pathLst>
              <a:path w="3787620" h="5764292">
                <a:moveTo>
                  <a:pt x="0" y="0"/>
                </a:moveTo>
                <a:lnTo>
                  <a:pt x="3787621" y="0"/>
                </a:lnTo>
                <a:lnTo>
                  <a:pt x="3787621" y="5764292"/>
                </a:lnTo>
                <a:lnTo>
                  <a:pt x="0" y="576429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7" name="Freeform 17"/>
          <p:cNvSpPr/>
          <p:nvPr/>
        </p:nvSpPr>
        <p:spPr>
          <a:xfrm>
            <a:off x="1029693" y="5503362"/>
            <a:ext cx="1819341" cy="2857603"/>
          </a:xfrm>
          <a:custGeom>
            <a:avLst/>
            <a:gdLst/>
            <a:ahLst/>
            <a:cxnLst/>
            <a:rect l="l" t="t" r="r" b="b"/>
            <a:pathLst>
              <a:path w="1819341" h="2857603">
                <a:moveTo>
                  <a:pt x="0" y="0"/>
                </a:moveTo>
                <a:lnTo>
                  <a:pt x="1819341" y="0"/>
                </a:lnTo>
                <a:lnTo>
                  <a:pt x="1819341" y="2857604"/>
                </a:lnTo>
                <a:lnTo>
                  <a:pt x="0" y="285760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8" name="Freeform 18"/>
          <p:cNvSpPr/>
          <p:nvPr/>
        </p:nvSpPr>
        <p:spPr>
          <a:xfrm>
            <a:off x="15439959" y="5503362"/>
            <a:ext cx="1819341" cy="2857603"/>
          </a:xfrm>
          <a:custGeom>
            <a:avLst/>
            <a:gdLst/>
            <a:ahLst/>
            <a:cxnLst/>
            <a:rect l="l" t="t" r="r" b="b"/>
            <a:pathLst>
              <a:path w="1819341" h="2857603">
                <a:moveTo>
                  <a:pt x="0" y="0"/>
                </a:moveTo>
                <a:lnTo>
                  <a:pt x="1819341" y="0"/>
                </a:lnTo>
                <a:lnTo>
                  <a:pt x="1819341" y="2857604"/>
                </a:lnTo>
                <a:lnTo>
                  <a:pt x="0" y="285760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9" name="Freeform 19"/>
          <p:cNvSpPr/>
          <p:nvPr/>
        </p:nvSpPr>
        <p:spPr>
          <a:xfrm>
            <a:off x="15790995" y="8158382"/>
            <a:ext cx="1148670" cy="405167"/>
          </a:xfrm>
          <a:custGeom>
            <a:avLst/>
            <a:gdLst/>
            <a:ahLst/>
            <a:cxnLst/>
            <a:rect l="l" t="t" r="r" b="b"/>
            <a:pathLst>
              <a:path w="1148670" h="405167">
                <a:moveTo>
                  <a:pt x="0" y="0"/>
                </a:moveTo>
                <a:lnTo>
                  <a:pt x="1148670" y="0"/>
                </a:lnTo>
                <a:lnTo>
                  <a:pt x="1148670" y="405167"/>
                </a:lnTo>
                <a:lnTo>
                  <a:pt x="0" y="40516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0" name="Freeform 20"/>
          <p:cNvSpPr/>
          <p:nvPr/>
        </p:nvSpPr>
        <p:spPr>
          <a:xfrm>
            <a:off x="16137294"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sp>
      <p:sp>
        <p:nvSpPr>
          <p:cNvPr id="21" name="Freeform 21"/>
          <p:cNvSpPr/>
          <p:nvPr/>
        </p:nvSpPr>
        <p:spPr>
          <a:xfrm>
            <a:off x="8403748" y="9736984"/>
            <a:ext cx="2056920" cy="725532"/>
          </a:xfrm>
          <a:custGeom>
            <a:avLst/>
            <a:gdLst/>
            <a:ahLst/>
            <a:cxnLst/>
            <a:rect l="l" t="t" r="r" b="b"/>
            <a:pathLst>
              <a:path w="2056920" h="725532">
                <a:moveTo>
                  <a:pt x="0" y="0"/>
                </a:moveTo>
                <a:lnTo>
                  <a:pt x="2056920" y="0"/>
                </a:lnTo>
                <a:lnTo>
                  <a:pt x="2056920" y="725531"/>
                </a:lnTo>
                <a:lnTo>
                  <a:pt x="0" y="72553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2" name="Freeform 22"/>
          <p:cNvSpPr/>
          <p:nvPr/>
        </p:nvSpPr>
        <p:spPr>
          <a:xfrm>
            <a:off x="1434285" y="8207239"/>
            <a:ext cx="1010158" cy="356310"/>
          </a:xfrm>
          <a:custGeom>
            <a:avLst/>
            <a:gdLst/>
            <a:ahLst/>
            <a:cxnLst/>
            <a:rect l="l" t="t" r="r" b="b"/>
            <a:pathLst>
              <a:path w="1010158" h="356310">
                <a:moveTo>
                  <a:pt x="0" y="0"/>
                </a:moveTo>
                <a:lnTo>
                  <a:pt x="1010158" y="0"/>
                </a:lnTo>
                <a:lnTo>
                  <a:pt x="1010158" y="356310"/>
                </a:lnTo>
                <a:lnTo>
                  <a:pt x="0" y="35631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3" name="TextBox 23"/>
          <p:cNvSpPr txBox="1"/>
          <p:nvPr/>
        </p:nvSpPr>
        <p:spPr>
          <a:xfrm>
            <a:off x="2444442" y="423794"/>
            <a:ext cx="14814857" cy="738664"/>
          </a:xfrm>
          <a:prstGeom prst="rect">
            <a:avLst/>
          </a:prstGeom>
        </p:spPr>
        <p:txBody>
          <a:bodyPr wrap="square" lIns="0" tIns="0" rIns="0" bIns="0" rtlCol="0" anchor="t">
            <a:spAutoFit/>
          </a:bodyPr>
          <a:lstStyle/>
          <a:p>
            <a:r>
              <a:rPr lang="vi-VN" sz="4800" b="1">
                <a:solidFill>
                  <a:schemeClr val="bg1"/>
                </a:solidFill>
                <a:effectLst>
                  <a:glow rad="101600">
                    <a:schemeClr val="accent1">
                      <a:satMod val="175000"/>
                      <a:alpha val="40000"/>
                    </a:schemeClr>
                  </a:glow>
                </a:effectLst>
                <a:latin typeface="Times New Roman" panose="02020603050405020304" pitchFamily="18" charset="0"/>
                <a:cs typeface="Times New Roman" panose="02020603050405020304" pitchFamily="18" charset="0"/>
              </a:rPr>
              <a:t>b. Với việc cứu An-tư-nai thoát khỏi hành động độc ác</a:t>
            </a:r>
            <a:endParaRPr lang="en-GB" sz="4800">
              <a:solidFill>
                <a:schemeClr val="bg1"/>
              </a:solidFill>
              <a:effectLst>
                <a:glow rad="101600">
                  <a:schemeClr val="accent1">
                    <a:satMod val="175000"/>
                    <a:alpha val="40000"/>
                  </a:schemeClr>
                </a:glow>
              </a:effectLst>
              <a:latin typeface="Times New Roman" panose="02020603050405020304" pitchFamily="18" charset="0"/>
              <a:cs typeface="Times New Roman" panose="02020603050405020304" pitchFamily="18" charset="0"/>
            </a:endParaRPr>
          </a:p>
        </p:txBody>
      </p:sp>
      <p:sp>
        <p:nvSpPr>
          <p:cNvPr id="24" name="TextBox 24"/>
          <p:cNvSpPr txBox="1"/>
          <p:nvPr/>
        </p:nvSpPr>
        <p:spPr>
          <a:xfrm>
            <a:off x="1608224" y="2949877"/>
            <a:ext cx="6254874" cy="2564805"/>
          </a:xfrm>
          <a:prstGeom prst="rect">
            <a:avLst/>
          </a:prstGeom>
        </p:spPr>
        <p:txBody>
          <a:bodyPr wrap="square" lIns="0" tIns="0" rIns="0" bIns="0" rtlCol="0" anchor="t">
            <a:spAutoFit/>
          </a:bodyPr>
          <a:lstStyle/>
          <a:p>
            <a:pPr algn="just">
              <a:lnSpc>
                <a:spcPts val="5040"/>
              </a:lnSpc>
              <a:spcBef>
                <a:spcPct val="0"/>
              </a:spcBef>
            </a:pPr>
            <a:r>
              <a:rPr lang="vi-VN" sz="4400">
                <a:latin typeface="Times New Roman" panose="02020603050405020304" pitchFamily="18" charset="0"/>
                <a:cs typeface="Times New Roman" panose="02020603050405020304" pitchFamily="18" charset="0"/>
              </a:rPr>
              <a:t>Với An-tư-nai và học trò</a:t>
            </a:r>
            <a:r>
              <a:rPr lang="vi-VN" sz="4400">
                <a:latin typeface="Times New Roman" panose="02020603050405020304" pitchFamily="18" charset="0"/>
                <a:cs typeface="Times New Roman" panose="02020603050405020304" pitchFamily="18" charset="0"/>
              </a:rPr>
              <a:t>: </a:t>
            </a:r>
            <a:r>
              <a:rPr lang="vi-VN" sz="4400" smtClean="0">
                <a:latin typeface="Times New Roman" panose="02020603050405020304" pitchFamily="18" charset="0"/>
                <a:cs typeface="Times New Roman" panose="02020603050405020304" pitchFamily="18" charset="0"/>
              </a:rPr>
              <a:t>Lời </a:t>
            </a:r>
            <a:r>
              <a:rPr lang="vi-VN" sz="4400">
                <a:latin typeface="Times New Roman" panose="02020603050405020304" pitchFamily="18" charset="0"/>
                <a:cs typeface="Times New Roman" panose="02020603050405020304" pitchFamily="18" charset="0"/>
              </a:rPr>
              <a:t>nói của thầy Đuy-sen gần gũi, ân cần, đầy yêu thương</a:t>
            </a:r>
            <a:r>
              <a:rPr lang="vi-VN" sz="4400" b="1">
                <a:latin typeface="Times New Roman" panose="02020603050405020304" pitchFamily="18" charset="0"/>
                <a:cs typeface="Times New Roman" panose="02020603050405020304" pitchFamily="18" charset="0"/>
              </a:rPr>
              <a:t>, </a:t>
            </a:r>
            <a:r>
              <a:rPr lang="vi-VN" sz="4400">
                <a:latin typeface="Times New Roman" panose="02020603050405020304" pitchFamily="18" charset="0"/>
                <a:cs typeface="Times New Roman" panose="02020603050405020304" pitchFamily="18" charset="0"/>
              </a:rPr>
              <a:t>động viên, che chở.</a:t>
            </a:r>
            <a:endParaRPr lang="en-US" sz="4400">
              <a:solidFill>
                <a:srgbClr val="000000"/>
              </a:solidFill>
              <a:latin typeface="Times New Roman" panose="02020603050405020304" pitchFamily="18" charset="0"/>
              <a:cs typeface="Times New Roman" panose="02020603050405020304" pitchFamily="18" charset="0"/>
            </a:endParaRPr>
          </a:p>
        </p:txBody>
      </p:sp>
      <p:sp>
        <p:nvSpPr>
          <p:cNvPr id="25" name="TextBox 25"/>
          <p:cNvSpPr txBox="1"/>
          <p:nvPr/>
        </p:nvSpPr>
        <p:spPr>
          <a:xfrm>
            <a:off x="10625934" y="2945805"/>
            <a:ext cx="6060434" cy="3385542"/>
          </a:xfrm>
          <a:prstGeom prst="rect">
            <a:avLst/>
          </a:prstGeom>
        </p:spPr>
        <p:txBody>
          <a:bodyPr lIns="0" tIns="0" rIns="0" bIns="0" rtlCol="0" anchor="t">
            <a:spAutoFit/>
          </a:bodyPr>
          <a:lstStyle/>
          <a:p>
            <a:pPr lvl="0" algn="just"/>
            <a:r>
              <a:rPr lang="vi-VN" sz="4400">
                <a:latin typeface="Times New Roman" panose="02020603050405020304" pitchFamily="18" charset="0"/>
                <a:cs typeface="Times New Roman" panose="02020603050405020304" pitchFamily="18" charset="0"/>
              </a:rPr>
              <a:t>Với bà thím An-tư-nai và lũ côn đồ đến bắt em về làm vợ cho gã </a:t>
            </a:r>
            <a:r>
              <a:rPr lang="vi-VN" sz="4400">
                <a:latin typeface="Times New Roman" panose="02020603050405020304" pitchFamily="18" charset="0"/>
                <a:cs typeface="Times New Roman" panose="02020603050405020304" pitchFamily="18" charset="0"/>
              </a:rPr>
              <a:t>nhà </a:t>
            </a:r>
            <a:r>
              <a:rPr lang="vi-VN" sz="4400" smtClean="0">
                <a:latin typeface="Times New Roman" panose="02020603050405020304" pitchFamily="18" charset="0"/>
                <a:cs typeface="Times New Roman" panose="02020603050405020304" pitchFamily="18" charset="0"/>
              </a:rPr>
              <a:t>giàu: khẳng </a:t>
            </a:r>
            <a:r>
              <a:rPr lang="vi-VN" sz="4400">
                <a:latin typeface="Times New Roman" panose="02020603050405020304" pitchFamily="18" charset="0"/>
                <a:cs typeface="Times New Roman" panose="02020603050405020304" pitchFamily="18" charset="0"/>
              </a:rPr>
              <a:t>khái, rắn rỏi, điềm tĩnh, sẵn sàng đối phó.</a:t>
            </a:r>
            <a:endParaRPr lang="en-GB" sz="4400">
              <a:latin typeface="Times New Roman" panose="02020603050405020304" pitchFamily="18" charset="0"/>
              <a:cs typeface="Times New Roman" panose="02020603050405020304" pitchFamily="18" charset="0"/>
            </a:endParaRPr>
          </a:p>
        </p:txBody>
      </p:sp>
      <p:sp>
        <p:nvSpPr>
          <p:cNvPr id="26" name="Rectangle 25"/>
          <p:cNvSpPr/>
          <p:nvPr/>
        </p:nvSpPr>
        <p:spPr>
          <a:xfrm>
            <a:off x="6300112" y="1350854"/>
            <a:ext cx="5687776" cy="873701"/>
          </a:xfrm>
          <a:prstGeom prst="rect">
            <a:avLst/>
          </a:prstGeom>
        </p:spPr>
        <p:txBody>
          <a:bodyPr wrap="none">
            <a:spAutoFit/>
          </a:bodyPr>
          <a:lstStyle/>
          <a:p>
            <a:pPr algn="just">
              <a:lnSpc>
                <a:spcPct val="115000"/>
              </a:lnSpc>
              <a:spcAft>
                <a:spcPts val="0"/>
              </a:spcAft>
            </a:pPr>
            <a:r>
              <a:rPr lang="vi-VN" sz="4800" b="1" smtClean="0">
                <a:solidFill>
                  <a:schemeClr val="bg1"/>
                </a:solidFill>
                <a:effectLst>
                  <a:glow rad="101600">
                    <a:schemeClr val="accent1">
                      <a:satMod val="175000"/>
                      <a:alpha val="40000"/>
                    </a:schemeClr>
                  </a:glow>
                </a:effectLst>
                <a:latin typeface="Times New Roman" panose="02020603050405020304" pitchFamily="18" charset="0"/>
                <a:ea typeface="MS Mincho"/>
                <a:cs typeface="Times New Roman" panose="02020603050405020304" pitchFamily="18" charset="0"/>
              </a:rPr>
              <a:t>* Ngôn </a:t>
            </a:r>
            <a:r>
              <a:rPr lang="vi-VN" sz="4800" b="1">
                <a:solidFill>
                  <a:schemeClr val="bg1"/>
                </a:solidFill>
                <a:effectLst>
                  <a:glow rad="101600">
                    <a:schemeClr val="accent1">
                      <a:satMod val="175000"/>
                      <a:alpha val="40000"/>
                    </a:schemeClr>
                  </a:glow>
                </a:effectLst>
                <a:latin typeface="Times New Roman" panose="02020603050405020304" pitchFamily="18" charset="0"/>
                <a:ea typeface="MS Mincho"/>
                <a:cs typeface="Times New Roman" panose="02020603050405020304" pitchFamily="18" charset="0"/>
              </a:rPr>
              <a:t>ngữ đối thoại</a:t>
            </a:r>
            <a:endParaRPr lang="en-GB" sz="4800">
              <a:solidFill>
                <a:schemeClr val="bg1"/>
              </a:solidFill>
              <a:effectLst>
                <a:glow rad="101600">
                  <a:schemeClr val="accent1">
                    <a:satMod val="175000"/>
                    <a:alpha val="40000"/>
                  </a:schemeClr>
                </a:glo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852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circle(in)">
                                      <p:cBhvr>
                                        <p:cTn id="19" dur="2000"/>
                                        <p:tgtEl>
                                          <p:spTgt spid="24"/>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circle(in)">
                                      <p:cBhvr>
                                        <p:cTn id="27" dur="2000"/>
                                        <p:tgtEl>
                                          <p:spTgt spid="25"/>
                                        </p:tgtEl>
                                      </p:cBhvr>
                                    </p:animEffect>
                                  </p:childTnLst>
                                </p:cTn>
                              </p:par>
                              <p:par>
                                <p:cTn id="28" presetID="6" presetClass="entr" presetSubtype="16"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ircle(in)">
                                      <p:cBhvr>
                                        <p:cTn id="3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908353">
            <a:off x="-3913174" y="5524790"/>
            <a:ext cx="7826348" cy="4754507"/>
          </a:xfrm>
          <a:custGeom>
            <a:avLst/>
            <a:gdLst/>
            <a:ahLst/>
            <a:cxnLst/>
            <a:rect l="l" t="t" r="r" b="b"/>
            <a:pathLst>
              <a:path w="7826348" h="4754507">
                <a:moveTo>
                  <a:pt x="0" y="0"/>
                </a:moveTo>
                <a:lnTo>
                  <a:pt x="7826348" y="0"/>
                </a:lnTo>
                <a:lnTo>
                  <a:pt x="7826348" y="4754507"/>
                </a:lnTo>
                <a:lnTo>
                  <a:pt x="0" y="475450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1444">
            <a:off x="12988891" y="5038602"/>
            <a:ext cx="7624181" cy="4631690"/>
          </a:xfrm>
          <a:custGeom>
            <a:avLst/>
            <a:gdLst/>
            <a:ahLst/>
            <a:cxnLst/>
            <a:rect l="l" t="t" r="r" b="b"/>
            <a:pathLst>
              <a:path w="7624181" h="4631690">
                <a:moveTo>
                  <a:pt x="0" y="0"/>
                </a:moveTo>
                <a:lnTo>
                  <a:pt x="7624181" y="0"/>
                </a:lnTo>
                <a:lnTo>
                  <a:pt x="7624181" y="4631690"/>
                </a:lnTo>
                <a:lnTo>
                  <a:pt x="0" y="463169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1111657" flipH="1">
            <a:off x="5761299" y="5909928"/>
            <a:ext cx="7826348" cy="4754507"/>
          </a:xfrm>
          <a:custGeom>
            <a:avLst/>
            <a:gdLst/>
            <a:ahLst/>
            <a:cxnLst/>
            <a:rect l="l" t="t" r="r" b="b"/>
            <a:pathLst>
              <a:path w="7826348" h="4754507">
                <a:moveTo>
                  <a:pt x="7826348" y="0"/>
                </a:moveTo>
                <a:lnTo>
                  <a:pt x="0" y="0"/>
                </a:lnTo>
                <a:lnTo>
                  <a:pt x="0" y="4754506"/>
                </a:lnTo>
                <a:lnTo>
                  <a:pt x="7826348" y="4754506"/>
                </a:lnTo>
                <a:lnTo>
                  <a:pt x="7826348"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5" name="Group 5"/>
          <p:cNvGrpSpPr/>
          <p:nvPr/>
        </p:nvGrpSpPr>
        <p:grpSpPr>
          <a:xfrm>
            <a:off x="9833364" y="2135297"/>
            <a:ext cx="7425936" cy="4376699"/>
            <a:chOff x="0" y="0"/>
            <a:chExt cx="1955802" cy="1152711"/>
          </a:xfrm>
        </p:grpSpPr>
        <p:sp>
          <p:nvSpPr>
            <p:cNvPr id="6" name="Freeform 6"/>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sp>
        <p:sp>
          <p:nvSpPr>
            <p:cNvPr id="7" name="TextBox 7"/>
            <p:cNvSpPr txBox="1"/>
            <p:nvPr/>
          </p:nvSpPr>
          <p:spPr>
            <a:xfrm>
              <a:off x="0" y="-38100"/>
              <a:ext cx="1955802" cy="1190811"/>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8" name="Freeform 8"/>
          <p:cNvSpPr/>
          <p:nvPr/>
        </p:nvSpPr>
        <p:spPr>
          <a:xfrm flipH="1">
            <a:off x="16274100" y="1189725"/>
            <a:ext cx="1731989" cy="1052184"/>
          </a:xfrm>
          <a:custGeom>
            <a:avLst/>
            <a:gdLst/>
            <a:ahLst/>
            <a:cxnLst/>
            <a:rect l="l" t="t" r="r" b="b"/>
            <a:pathLst>
              <a:path w="1731989" h="1052184">
                <a:moveTo>
                  <a:pt x="1731989" y="0"/>
                </a:moveTo>
                <a:lnTo>
                  <a:pt x="0" y="0"/>
                </a:lnTo>
                <a:lnTo>
                  <a:pt x="0" y="1052184"/>
                </a:lnTo>
                <a:lnTo>
                  <a:pt x="1731989" y="1052184"/>
                </a:lnTo>
                <a:lnTo>
                  <a:pt x="1731989"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Freeform 9"/>
          <p:cNvSpPr/>
          <p:nvPr/>
        </p:nvSpPr>
        <p:spPr>
          <a:xfrm>
            <a:off x="2721916" y="6511997"/>
            <a:ext cx="4230199" cy="4338666"/>
          </a:xfrm>
          <a:custGeom>
            <a:avLst/>
            <a:gdLst/>
            <a:ahLst/>
            <a:cxnLst/>
            <a:rect l="l" t="t" r="r" b="b"/>
            <a:pathLst>
              <a:path w="4230199" h="4338666">
                <a:moveTo>
                  <a:pt x="0" y="0"/>
                </a:moveTo>
                <a:lnTo>
                  <a:pt x="4230200" y="0"/>
                </a:lnTo>
                <a:lnTo>
                  <a:pt x="4230200" y="4338666"/>
                </a:lnTo>
                <a:lnTo>
                  <a:pt x="0" y="433866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p:cNvSpPr/>
          <p:nvPr/>
        </p:nvSpPr>
        <p:spPr>
          <a:xfrm>
            <a:off x="0" y="7101840"/>
            <a:ext cx="18288000" cy="3185160"/>
          </a:xfrm>
          <a:custGeom>
            <a:avLst/>
            <a:gdLst/>
            <a:ahLst/>
            <a:cxnLst/>
            <a:rect l="l" t="t" r="r" b="b"/>
            <a:pathLst>
              <a:path w="18288000" h="3185160">
                <a:moveTo>
                  <a:pt x="0" y="0"/>
                </a:moveTo>
                <a:lnTo>
                  <a:pt x="18288000" y="0"/>
                </a:lnTo>
                <a:lnTo>
                  <a:pt x="18288000" y="3185160"/>
                </a:lnTo>
                <a:lnTo>
                  <a:pt x="0" y="3185160"/>
                </a:lnTo>
                <a:lnTo>
                  <a:pt x="0" y="0"/>
                </a:lnTo>
                <a:close/>
              </a:path>
            </a:pathLst>
          </a:custGeom>
          <a:blipFill>
            <a:blip r:embed="rId6"/>
            <a:stretch>
              <a:fillRect/>
            </a:stretch>
          </a:blipFill>
        </p:spPr>
      </p:sp>
      <p:grpSp>
        <p:nvGrpSpPr>
          <p:cNvPr id="11" name="Group 11"/>
          <p:cNvGrpSpPr/>
          <p:nvPr/>
        </p:nvGrpSpPr>
        <p:grpSpPr>
          <a:xfrm>
            <a:off x="1028700" y="2135297"/>
            <a:ext cx="6293934" cy="4376699"/>
            <a:chOff x="0" y="0"/>
            <a:chExt cx="1955802" cy="1152711"/>
          </a:xfrm>
        </p:grpSpPr>
        <p:sp>
          <p:nvSpPr>
            <p:cNvPr id="12" name="Freeform 12"/>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sp>
        <p:sp>
          <p:nvSpPr>
            <p:cNvPr id="13" name="TextBox 13"/>
            <p:cNvSpPr txBox="1"/>
            <p:nvPr/>
          </p:nvSpPr>
          <p:spPr>
            <a:xfrm>
              <a:off x="0" y="-38100"/>
              <a:ext cx="1955802" cy="1190811"/>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4" name="Freeform 14"/>
          <p:cNvSpPr/>
          <p:nvPr/>
        </p:nvSpPr>
        <p:spPr>
          <a:xfrm>
            <a:off x="799473" y="1275884"/>
            <a:ext cx="2279782" cy="1384967"/>
          </a:xfrm>
          <a:custGeom>
            <a:avLst/>
            <a:gdLst/>
            <a:ahLst/>
            <a:cxnLst/>
            <a:rect l="l" t="t" r="r" b="b"/>
            <a:pathLst>
              <a:path w="2279782" h="1384967">
                <a:moveTo>
                  <a:pt x="0" y="0"/>
                </a:moveTo>
                <a:lnTo>
                  <a:pt x="2279782" y="0"/>
                </a:lnTo>
                <a:lnTo>
                  <a:pt x="2279782" y="1384967"/>
                </a:lnTo>
                <a:lnTo>
                  <a:pt x="0" y="138496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5" name="Freeform 15"/>
          <p:cNvSpPr/>
          <p:nvPr/>
        </p:nvSpPr>
        <p:spPr>
          <a:xfrm flipH="1">
            <a:off x="6635420" y="4251316"/>
            <a:ext cx="3999319" cy="6133141"/>
          </a:xfrm>
          <a:custGeom>
            <a:avLst/>
            <a:gdLst/>
            <a:ahLst/>
            <a:cxnLst/>
            <a:rect l="l" t="t" r="r" b="b"/>
            <a:pathLst>
              <a:path w="3999319" h="6133141">
                <a:moveTo>
                  <a:pt x="3999319" y="0"/>
                </a:moveTo>
                <a:lnTo>
                  <a:pt x="0" y="0"/>
                </a:lnTo>
                <a:lnTo>
                  <a:pt x="0" y="6133141"/>
                </a:lnTo>
                <a:lnTo>
                  <a:pt x="3999319" y="6133141"/>
                </a:lnTo>
                <a:lnTo>
                  <a:pt x="3999319" y="0"/>
                </a:lnTo>
                <a:close/>
              </a:path>
            </a:pathLst>
          </a:custGeom>
          <a:blipFill>
            <a:blip r:embed="rId7"/>
            <a:stretch>
              <a:fillRect/>
            </a:stretch>
          </a:blipFill>
        </p:spPr>
      </p:sp>
      <p:sp>
        <p:nvSpPr>
          <p:cNvPr id="16" name="Freeform 16"/>
          <p:cNvSpPr/>
          <p:nvPr/>
        </p:nvSpPr>
        <p:spPr>
          <a:xfrm>
            <a:off x="-3454328"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8"/>
            <a:stretch>
              <a:fillRect/>
            </a:stretch>
          </a:blipFill>
        </p:spPr>
      </p:sp>
      <p:sp>
        <p:nvSpPr>
          <p:cNvPr id="17" name="Freeform 17"/>
          <p:cNvSpPr/>
          <p:nvPr/>
        </p:nvSpPr>
        <p:spPr>
          <a:xfrm>
            <a:off x="16137294"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8"/>
            <a:stretch>
              <a:fillRect/>
            </a:stretch>
          </a:blipFill>
        </p:spPr>
      </p:sp>
      <p:sp>
        <p:nvSpPr>
          <p:cNvPr id="18" name="Freeform 18"/>
          <p:cNvSpPr/>
          <p:nvPr/>
        </p:nvSpPr>
        <p:spPr>
          <a:xfrm>
            <a:off x="14306025" y="5457396"/>
            <a:ext cx="1593828" cy="2524875"/>
          </a:xfrm>
          <a:custGeom>
            <a:avLst/>
            <a:gdLst/>
            <a:ahLst/>
            <a:cxnLst/>
            <a:rect l="l" t="t" r="r" b="b"/>
            <a:pathLst>
              <a:path w="1593828" h="2524875">
                <a:moveTo>
                  <a:pt x="0" y="0"/>
                </a:moveTo>
                <a:lnTo>
                  <a:pt x="1593827" y="0"/>
                </a:lnTo>
                <a:lnTo>
                  <a:pt x="1593827" y="2524875"/>
                </a:lnTo>
                <a:lnTo>
                  <a:pt x="0" y="252487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9" name="Freeform 19"/>
          <p:cNvSpPr/>
          <p:nvPr/>
        </p:nvSpPr>
        <p:spPr>
          <a:xfrm>
            <a:off x="760274" y="5732374"/>
            <a:ext cx="2037844" cy="2796356"/>
          </a:xfrm>
          <a:custGeom>
            <a:avLst/>
            <a:gdLst/>
            <a:ahLst/>
            <a:cxnLst/>
            <a:rect l="l" t="t" r="r" b="b"/>
            <a:pathLst>
              <a:path w="2037844" h="2796356">
                <a:moveTo>
                  <a:pt x="0" y="0"/>
                </a:moveTo>
                <a:lnTo>
                  <a:pt x="2037844" y="0"/>
                </a:lnTo>
                <a:lnTo>
                  <a:pt x="2037844" y="2796356"/>
                </a:lnTo>
                <a:lnTo>
                  <a:pt x="0" y="279635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0" name="Freeform 20"/>
          <p:cNvSpPr/>
          <p:nvPr/>
        </p:nvSpPr>
        <p:spPr>
          <a:xfrm>
            <a:off x="7473469" y="9821987"/>
            <a:ext cx="2968236" cy="460077"/>
          </a:xfrm>
          <a:custGeom>
            <a:avLst/>
            <a:gdLst/>
            <a:ahLst/>
            <a:cxnLst/>
            <a:rect l="l" t="t" r="r" b="b"/>
            <a:pathLst>
              <a:path w="2968236" h="460077">
                <a:moveTo>
                  <a:pt x="0" y="0"/>
                </a:moveTo>
                <a:lnTo>
                  <a:pt x="2968236" y="0"/>
                </a:lnTo>
                <a:lnTo>
                  <a:pt x="2968236" y="460077"/>
                </a:lnTo>
                <a:lnTo>
                  <a:pt x="0" y="460077"/>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21" name="TextBox 21"/>
          <p:cNvSpPr txBox="1"/>
          <p:nvPr/>
        </p:nvSpPr>
        <p:spPr>
          <a:xfrm>
            <a:off x="1637040" y="3086024"/>
            <a:ext cx="5315075" cy="2308324"/>
          </a:xfrm>
          <a:prstGeom prst="rect">
            <a:avLst/>
          </a:prstGeom>
        </p:spPr>
        <p:txBody>
          <a:bodyPr wrap="square" lIns="0" tIns="0" rIns="0" bIns="0" rtlCol="0" anchor="t">
            <a:spAutoFit/>
          </a:bodyPr>
          <a:lstStyle/>
          <a:p>
            <a:pPr algn="just">
              <a:lnSpc>
                <a:spcPts val="4480"/>
              </a:lnSpc>
              <a:spcBef>
                <a:spcPct val="0"/>
              </a:spcBef>
            </a:pPr>
            <a:r>
              <a:rPr lang="vi-VN" sz="4000">
                <a:latin typeface="Times New Roman" panose="02020603050405020304" pitchFamily="18" charset="0"/>
                <a:cs typeface="Times New Roman" panose="02020603050405020304" pitchFamily="18" charset="0"/>
              </a:rPr>
              <a:t>Trước bọn côn đồ: thầy lao vào để cứu học trò “</a:t>
            </a:r>
            <a:r>
              <a:rPr lang="vi-VN" sz="4000" i="1">
                <a:latin typeface="Times New Roman" panose="02020603050405020304" pitchFamily="18" charset="0"/>
                <a:cs typeface="Times New Roman" panose="02020603050405020304" pitchFamily="18" charset="0"/>
              </a:rPr>
              <a:t>giơ chân đạp mạnh vào người hắn,...”</a:t>
            </a:r>
            <a:endParaRPr lang="en-US" sz="4000">
              <a:solidFill>
                <a:srgbClr val="000000"/>
              </a:solidFill>
              <a:latin typeface="Times New Roman" panose="02020603050405020304" pitchFamily="18" charset="0"/>
              <a:cs typeface="Times New Roman" panose="02020603050405020304" pitchFamily="18" charset="0"/>
            </a:endParaRPr>
          </a:p>
        </p:txBody>
      </p:sp>
      <p:sp>
        <p:nvSpPr>
          <p:cNvPr id="22" name="TextBox 22"/>
          <p:cNvSpPr txBox="1"/>
          <p:nvPr/>
        </p:nvSpPr>
        <p:spPr>
          <a:xfrm>
            <a:off x="3658634" y="672931"/>
            <a:ext cx="10970731" cy="930576"/>
          </a:xfrm>
          <a:prstGeom prst="rect">
            <a:avLst/>
          </a:prstGeom>
        </p:spPr>
        <p:txBody>
          <a:bodyPr lIns="0" tIns="0" rIns="0" bIns="0" rtlCol="0" anchor="t">
            <a:spAutoFit/>
          </a:bodyPr>
          <a:lstStyle/>
          <a:p>
            <a:pPr algn="ctr">
              <a:lnSpc>
                <a:spcPts val="7840"/>
              </a:lnSpc>
            </a:pPr>
            <a:r>
              <a:rPr lang="vi-VN" sz="6000" b="1">
                <a:solidFill>
                  <a:schemeClr val="bg1"/>
                </a:solidFill>
                <a:effectLst>
                  <a:glow rad="139700">
                    <a:schemeClr val="accent1">
                      <a:satMod val="175000"/>
                      <a:alpha val="40000"/>
                    </a:schemeClr>
                  </a:glow>
                </a:effectLst>
                <a:latin typeface="Times New Roman" panose="02020603050405020304" pitchFamily="18" charset="0"/>
                <a:cs typeface="Times New Roman" panose="02020603050405020304" pitchFamily="18" charset="0"/>
              </a:rPr>
              <a:t>* Cử chỉ, hành động</a:t>
            </a:r>
            <a:endParaRPr lang="en-US" sz="5600">
              <a:solidFill>
                <a:schemeClr val="bg1"/>
              </a:solidFill>
              <a:effectLst>
                <a:glow rad="139700">
                  <a:schemeClr val="accent1">
                    <a:satMod val="175000"/>
                    <a:alpha val="40000"/>
                  </a:schemeClr>
                </a:glow>
              </a:effectLst>
              <a:latin typeface="Times New Roman" panose="02020603050405020304" pitchFamily="18" charset="0"/>
              <a:cs typeface="Times New Roman" panose="02020603050405020304" pitchFamily="18" charset="0"/>
            </a:endParaRPr>
          </a:p>
        </p:txBody>
      </p:sp>
      <p:sp>
        <p:nvSpPr>
          <p:cNvPr id="23" name="TextBox 23"/>
          <p:cNvSpPr txBox="1"/>
          <p:nvPr/>
        </p:nvSpPr>
        <p:spPr>
          <a:xfrm>
            <a:off x="10441705" y="2681994"/>
            <a:ext cx="6474695" cy="3077766"/>
          </a:xfrm>
          <a:prstGeom prst="rect">
            <a:avLst/>
          </a:prstGeom>
        </p:spPr>
        <p:txBody>
          <a:bodyPr wrap="square" lIns="0" tIns="0" rIns="0" bIns="0" rtlCol="0" anchor="t">
            <a:spAutoFit/>
          </a:bodyPr>
          <a:lstStyle/>
          <a:p>
            <a:pPr algn="just">
              <a:spcBef>
                <a:spcPct val="0"/>
              </a:spcBef>
            </a:pPr>
            <a:r>
              <a:rPr lang="vi-VN" sz="4000">
                <a:latin typeface="Times New Roman" panose="02020603050405020304" pitchFamily="18" charset="0"/>
                <a:cs typeface="Times New Roman" panose="02020603050405020304" pitchFamily="18" charset="0"/>
              </a:rPr>
              <a:t>Đến tận nơi An-tư-nai bị bắt để giải cứu em, cho em ngồi lên ngựa đưa em thoát khỏi nơi đau khổ; bảo em xuống suối tắm để gột rửa sạch hết đau thương</a:t>
            </a:r>
            <a:endParaRPr lang="en-US" sz="4000">
              <a:solidFill>
                <a:srgbClr val="000000"/>
              </a:solidFill>
              <a:latin typeface="Times New Roman" panose="02020603050405020304" pitchFamily="18" charset="0"/>
              <a:cs typeface="Times New Roman" panose="02020603050405020304" pitchFamily="18" charset="0"/>
            </a:endParaRPr>
          </a:p>
        </p:txBody>
      </p:sp>
      <p:sp>
        <p:nvSpPr>
          <p:cNvPr id="24" name="Freeform 24"/>
          <p:cNvSpPr/>
          <p:nvPr/>
        </p:nvSpPr>
        <p:spPr>
          <a:xfrm>
            <a:off x="14306025" y="7709848"/>
            <a:ext cx="1757570" cy="272423"/>
          </a:xfrm>
          <a:custGeom>
            <a:avLst/>
            <a:gdLst/>
            <a:ahLst/>
            <a:cxnLst/>
            <a:rect l="l" t="t" r="r" b="b"/>
            <a:pathLst>
              <a:path w="1757570" h="272423">
                <a:moveTo>
                  <a:pt x="0" y="0"/>
                </a:moveTo>
                <a:lnTo>
                  <a:pt x="1757569" y="0"/>
                </a:lnTo>
                <a:lnTo>
                  <a:pt x="1757569" y="272423"/>
                </a:lnTo>
                <a:lnTo>
                  <a:pt x="0" y="272423"/>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25" name="Freeform 25"/>
          <p:cNvSpPr/>
          <p:nvPr/>
        </p:nvSpPr>
        <p:spPr>
          <a:xfrm>
            <a:off x="1028700" y="8256307"/>
            <a:ext cx="1757570" cy="272423"/>
          </a:xfrm>
          <a:custGeom>
            <a:avLst/>
            <a:gdLst/>
            <a:ahLst/>
            <a:cxnLst/>
            <a:rect l="l" t="t" r="r" b="b"/>
            <a:pathLst>
              <a:path w="1757570" h="272423">
                <a:moveTo>
                  <a:pt x="0" y="0"/>
                </a:moveTo>
                <a:lnTo>
                  <a:pt x="1757570" y="0"/>
                </a:lnTo>
                <a:lnTo>
                  <a:pt x="1757570" y="272423"/>
                </a:lnTo>
                <a:lnTo>
                  <a:pt x="0" y="272423"/>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Tree>
    <p:extLst>
      <p:ext uri="{BB962C8B-B14F-4D97-AF65-F5344CB8AC3E}">
        <p14:creationId xmlns:p14="http://schemas.microsoft.com/office/powerpoint/2010/main" val="122013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1" name="Group 11"/>
          <p:cNvGrpSpPr/>
          <p:nvPr/>
        </p:nvGrpSpPr>
        <p:grpSpPr>
          <a:xfrm>
            <a:off x="3549227" y="2161799"/>
            <a:ext cx="11189545"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4" name="Freeform 14"/>
          <p:cNvSpPr/>
          <p:nvPr/>
        </p:nvSpPr>
        <p:spPr>
          <a:xfrm>
            <a:off x="13185923" y="3703009"/>
            <a:ext cx="5102077" cy="6594137"/>
          </a:xfrm>
          <a:custGeom>
            <a:avLst/>
            <a:gdLst/>
            <a:ahLst/>
            <a:cxnLst/>
            <a:rect l="l" t="t" r="r" b="b"/>
            <a:pathLst>
              <a:path w="5102077" h="6594137">
                <a:moveTo>
                  <a:pt x="0" y="0"/>
                </a:moveTo>
                <a:lnTo>
                  <a:pt x="5102077" y="0"/>
                </a:lnTo>
                <a:lnTo>
                  <a:pt x="5102077" y="6594137"/>
                </a:lnTo>
                <a:lnTo>
                  <a:pt x="0" y="6594137"/>
                </a:lnTo>
                <a:lnTo>
                  <a:pt x="0" y="0"/>
                </a:lnTo>
                <a:close/>
              </a:path>
            </a:pathLst>
          </a:custGeom>
          <a:blipFill>
            <a:blip r:embed="rId13"/>
            <a:stretch>
              <a:fillRect b="-42622"/>
            </a:stretch>
          </a:blipFill>
        </p:spPr>
      </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4"/>
            <a:stretch>
              <a:fillRect/>
            </a:stretch>
          </a:blipFill>
        </p:spPr>
      </p:sp>
      <p:sp>
        <p:nvSpPr>
          <p:cNvPr id="16" name="Freeform 16"/>
          <p:cNvSpPr/>
          <p:nvPr/>
        </p:nvSpPr>
        <p:spPr>
          <a:xfrm>
            <a:off x="3032914" y="5874954"/>
            <a:ext cx="2491713" cy="3522988"/>
          </a:xfrm>
          <a:custGeom>
            <a:avLst/>
            <a:gdLst/>
            <a:ahLst/>
            <a:cxnLst/>
            <a:rect l="l" t="t" r="r" b="b"/>
            <a:pathLst>
              <a:path w="2491713" h="3522988">
                <a:moveTo>
                  <a:pt x="0" y="0"/>
                </a:moveTo>
                <a:lnTo>
                  <a:pt x="2491713" y="0"/>
                </a:lnTo>
                <a:lnTo>
                  <a:pt x="2491713" y="3522989"/>
                </a:lnTo>
                <a:lnTo>
                  <a:pt x="0" y="3522989"/>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9"/>
            <a:stretch>
              <a:fillRect/>
            </a:stretch>
          </a:blipFill>
        </p:spPr>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20"/>
            <a:stretch>
              <a:fillRect r="-59496"/>
            </a:stretch>
          </a:blipFill>
        </p:spPr>
      </p:sp>
      <p:sp>
        <p:nvSpPr>
          <p:cNvPr id="20" name="TextBox 20"/>
          <p:cNvSpPr txBox="1"/>
          <p:nvPr/>
        </p:nvSpPr>
        <p:spPr>
          <a:xfrm>
            <a:off x="5027830" y="2926004"/>
            <a:ext cx="7883786" cy="3693319"/>
          </a:xfrm>
          <a:prstGeom prst="rect">
            <a:avLst/>
          </a:prstGeom>
        </p:spPr>
        <p:txBody>
          <a:bodyPr wrap="square" lIns="0" tIns="0" rIns="0" bIns="0" rtlCol="0" anchor="t">
            <a:spAutoFit/>
          </a:bodyPr>
          <a:lstStyle/>
          <a:p>
            <a:pPr algn="just"/>
            <a:r>
              <a:rPr lang="vi-VN" sz="4800" i="1">
                <a:latin typeface="Times New Roman" panose="02020603050405020304" pitchFamily="18" charset="0"/>
                <a:cs typeface="Times New Roman" panose="02020603050405020304" pitchFamily="18" charset="0"/>
              </a:rPr>
              <a:t>“Giá giờ đây tôi có thể tìm lại con đường mòn mà thầy Đuy-sen đã đưa tôi xuống núi, tôi sẽ phục xuống đất và hôn lên những vết chân của thầy”</a:t>
            </a:r>
            <a:endParaRPr lang="en-GB" sz="4800">
              <a:latin typeface="Times New Roman" panose="02020603050405020304" pitchFamily="18" charset="0"/>
              <a:cs typeface="Times New Roman" panose="02020603050405020304" pitchFamily="18" charset="0"/>
            </a:endParaRPr>
          </a:p>
        </p:txBody>
      </p:sp>
      <p:sp>
        <p:nvSpPr>
          <p:cNvPr id="21" name="Freeform 21"/>
          <p:cNvSpPr/>
          <p:nvPr/>
        </p:nvSpPr>
        <p:spPr>
          <a:xfrm>
            <a:off x="13940315" y="6408686"/>
            <a:ext cx="3318985" cy="4289595"/>
          </a:xfrm>
          <a:custGeom>
            <a:avLst/>
            <a:gdLst/>
            <a:ahLst/>
            <a:cxnLst/>
            <a:rect l="l" t="t" r="r" b="b"/>
            <a:pathLst>
              <a:path w="3318985" h="4289595">
                <a:moveTo>
                  <a:pt x="0" y="0"/>
                </a:moveTo>
                <a:lnTo>
                  <a:pt x="3318985" y="0"/>
                </a:lnTo>
                <a:lnTo>
                  <a:pt x="3318985" y="4289594"/>
                </a:lnTo>
                <a:lnTo>
                  <a:pt x="0" y="4289594"/>
                </a:lnTo>
                <a:lnTo>
                  <a:pt x="0" y="0"/>
                </a:lnTo>
                <a:close/>
              </a:path>
            </a:pathLst>
          </a:custGeom>
          <a:blipFill>
            <a:blip r:embed="rId13"/>
            <a:stretch>
              <a:fillRect b="-42622"/>
            </a:stretch>
          </a:blipFill>
        </p:spPr>
      </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5" name="Rectangle 24"/>
          <p:cNvSpPr/>
          <p:nvPr/>
        </p:nvSpPr>
        <p:spPr>
          <a:xfrm>
            <a:off x="4683449" y="584652"/>
            <a:ext cx="8531503" cy="830997"/>
          </a:xfrm>
          <a:prstGeom prst="rect">
            <a:avLst/>
          </a:prstGeom>
        </p:spPr>
        <p:txBody>
          <a:bodyPr wrap="none">
            <a:spAutoFit/>
          </a:bodyPr>
          <a:lstStyle/>
          <a:p>
            <a:r>
              <a:rPr lang="vi-VN" sz="4800">
                <a:solidFill>
                  <a:schemeClr val="bg1"/>
                </a:solidFill>
                <a:effectLst>
                  <a:glow rad="101600">
                    <a:schemeClr val="accent1">
                      <a:satMod val="175000"/>
                      <a:alpha val="40000"/>
                    </a:schemeClr>
                  </a:glow>
                </a:effectLst>
                <a:latin typeface="Times New Roman" panose="02020603050405020304" pitchFamily="18" charset="0"/>
                <a:ea typeface="MS Mincho"/>
                <a:cs typeface="Times New Roman" panose="02020603050405020304" pitchFamily="18" charset="0"/>
              </a:rPr>
              <a:t>* </a:t>
            </a:r>
            <a:r>
              <a:rPr lang="vi-VN" sz="4800" b="1">
                <a:solidFill>
                  <a:schemeClr val="bg1"/>
                </a:solidFill>
                <a:effectLst>
                  <a:glow rad="101600">
                    <a:schemeClr val="accent1">
                      <a:satMod val="175000"/>
                      <a:alpha val="40000"/>
                    </a:schemeClr>
                  </a:glow>
                </a:effectLst>
                <a:latin typeface="Times New Roman" panose="02020603050405020304" pitchFamily="18" charset="0"/>
                <a:ea typeface="MS Mincho"/>
                <a:cs typeface="Times New Roman" panose="02020603050405020304" pitchFamily="18" charset="0"/>
              </a:rPr>
              <a:t>Suy nghĩ, cảm xúc của học trò</a:t>
            </a:r>
            <a:endParaRPr lang="en-GB" sz="6600">
              <a:solidFill>
                <a:schemeClr val="bg1"/>
              </a:solidFill>
              <a:effectLst>
                <a:glow rad="101600">
                  <a:schemeClr val="accent1">
                    <a:satMod val="175000"/>
                    <a:alpha val="4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236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8322601"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9" name="Freeform 9"/>
          <p:cNvSpPr/>
          <p:nvPr/>
        </p:nvSpPr>
        <p:spPr>
          <a:xfrm flipH="1">
            <a:off x="11023051" y="3019535"/>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1" name="Freeform 11"/>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7"/>
            <a:stretch>
              <a:fillRect/>
            </a:stretch>
          </a:blipFill>
        </p:spPr>
      </p:sp>
      <p:sp>
        <p:nvSpPr>
          <p:cNvPr id="12" name="Freeform 12"/>
          <p:cNvSpPr/>
          <p:nvPr/>
        </p:nvSpPr>
        <p:spPr>
          <a:xfrm>
            <a:off x="12643501" y="2039483"/>
            <a:ext cx="4278221" cy="7381545"/>
          </a:xfrm>
          <a:custGeom>
            <a:avLst/>
            <a:gdLst/>
            <a:ahLst/>
            <a:cxnLst/>
            <a:rect l="l" t="t" r="r" b="b"/>
            <a:pathLst>
              <a:path w="4278221" h="7381545">
                <a:moveTo>
                  <a:pt x="0" y="0"/>
                </a:moveTo>
                <a:lnTo>
                  <a:pt x="4278220" y="0"/>
                </a:lnTo>
                <a:lnTo>
                  <a:pt x="4278220" y="7381545"/>
                </a:lnTo>
                <a:lnTo>
                  <a:pt x="0" y="738154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0"/>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1420394" y="2853903"/>
            <a:ext cx="7333324" cy="677108"/>
          </a:xfrm>
          <a:prstGeom prst="rect">
            <a:avLst/>
          </a:prstGeom>
        </p:spPr>
        <p:txBody>
          <a:bodyPr wrap="square" lIns="0" tIns="0" rIns="0" bIns="0" rtlCol="0" anchor="t">
            <a:spAutoFit/>
          </a:bodyPr>
          <a:lstStyle/>
          <a:p>
            <a:r>
              <a:rPr lang="vi-VN" sz="4400" b="1">
                <a:latin typeface="Times New Roman" panose="02020603050405020304" pitchFamily="18" charset="0"/>
                <a:cs typeface="Times New Roman" panose="02020603050405020304" pitchFamily="18" charset="0"/>
              </a:rPr>
              <a:t>- </a:t>
            </a:r>
            <a:r>
              <a:rPr lang="vi-VN" sz="4400">
                <a:latin typeface="Times New Roman" panose="02020603050405020304" pitchFamily="18" charset="0"/>
                <a:cs typeface="Times New Roman" panose="02020603050405020304" pitchFamily="18" charset="0"/>
              </a:rPr>
              <a:t>Nghệ thuật xây dựng nhân vật:</a:t>
            </a:r>
            <a:endParaRPr lang="en-GB" sz="4400">
              <a:latin typeface="Times New Roman" panose="02020603050405020304" pitchFamily="18" charset="0"/>
              <a:cs typeface="Times New Roman" panose="02020603050405020304" pitchFamily="18" charset="0"/>
            </a:endParaRPr>
          </a:p>
        </p:txBody>
      </p:sp>
      <p:sp>
        <p:nvSpPr>
          <p:cNvPr id="17" name="TextBox 17"/>
          <p:cNvSpPr txBox="1"/>
          <p:nvPr/>
        </p:nvSpPr>
        <p:spPr>
          <a:xfrm>
            <a:off x="1148205" y="1732270"/>
            <a:ext cx="8322601" cy="756617"/>
          </a:xfrm>
          <a:prstGeom prst="rect">
            <a:avLst/>
          </a:prstGeom>
        </p:spPr>
        <p:txBody>
          <a:bodyPr lIns="0" tIns="0" rIns="0" bIns="0" rtlCol="0" anchor="t">
            <a:spAutoFit/>
          </a:bodyPr>
          <a:lstStyle/>
          <a:p>
            <a:pPr algn="ctr">
              <a:lnSpc>
                <a:spcPts val="5880"/>
              </a:lnSpc>
              <a:spcBef>
                <a:spcPct val="0"/>
              </a:spcBef>
            </a:pPr>
            <a:r>
              <a:rPr lang="vi-VN" sz="6000" b="1">
                <a:latin typeface="Times New Roman" panose="02020603050405020304" pitchFamily="18" charset="0"/>
                <a:cs typeface="Times New Roman" panose="02020603050405020304" pitchFamily="18" charset="0"/>
              </a:rPr>
              <a:t>*Nhận xét chung</a:t>
            </a:r>
            <a:endParaRPr lang="en-US" sz="5400">
              <a:solidFill>
                <a:srgbClr val="00000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1248170" y="4066905"/>
            <a:ext cx="7652839" cy="4701993"/>
          </a:xfrm>
          <a:prstGeom prst="rect">
            <a:avLst/>
          </a:prstGeom>
        </p:spPr>
        <p:txBody>
          <a:bodyPr wrap="square">
            <a:spAutoFit/>
          </a:bodyPr>
          <a:lstStyle/>
          <a:p>
            <a:pPr algn="just">
              <a:lnSpc>
                <a:spcPct val="115000"/>
              </a:lnSpc>
              <a:spcAft>
                <a:spcPts val="0"/>
              </a:spcAft>
            </a:pPr>
            <a:r>
              <a:rPr lang="vi-VN" sz="4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a:latin typeface="Times New Roman" panose="02020603050405020304" pitchFamily="18" charset="0"/>
                <a:ea typeface="Times New Roman" panose="02020603050405020304" pitchFamily="18" charset="0"/>
                <a:cs typeface="Times New Roman" panose="02020603050405020304" pitchFamily="18" charset="0"/>
              </a:rPr>
              <a:t>Nhân vật thầy giáo Đuy-sen hiện lên qua hành động, cử chỉ, lời nói (đối thoại</a:t>
            </a:r>
            <a:r>
              <a:rPr lang="vi-VN" sz="4400">
                <a:latin typeface="Times New Roman" panose="02020603050405020304" pitchFamily="18" charset="0"/>
                <a:ea typeface="Times New Roman" panose="02020603050405020304" pitchFamily="18" charset="0"/>
                <a:cs typeface="Times New Roman" panose="02020603050405020304" pitchFamily="18" charset="0"/>
              </a:rPr>
              <a:t>); </a:t>
            </a:r>
            <a:endParaRPr lang="vi-VN" sz="440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44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a:latin typeface="Times New Roman" panose="02020603050405020304" pitchFamily="18" charset="0"/>
                <a:ea typeface="Times New Roman" panose="02020603050405020304" pitchFamily="18" charset="0"/>
                <a:cs typeface="Times New Roman" panose="02020603050405020304" pitchFamily="18" charset="0"/>
              </a:rPr>
              <a:t>Được thể hiện qua cảm xúc, suy nghĩ của nhân vật khác (An-tư-nai).</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206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a:off x="6196774" y="1028700"/>
            <a:ext cx="3241089" cy="4525081"/>
          </a:xfrm>
          <a:custGeom>
            <a:avLst/>
            <a:gdLst/>
            <a:ahLst/>
            <a:cxnLst/>
            <a:rect l="l" t="t" r="r" b="b"/>
            <a:pathLst>
              <a:path w="3241089" h="4525081">
                <a:moveTo>
                  <a:pt x="0" y="0"/>
                </a:moveTo>
                <a:lnTo>
                  <a:pt x="3241090" y="0"/>
                </a:lnTo>
                <a:lnTo>
                  <a:pt x="3241090" y="4525081"/>
                </a:lnTo>
                <a:lnTo>
                  <a:pt x="0" y="4525081"/>
                </a:lnTo>
                <a:lnTo>
                  <a:pt x="0" y="0"/>
                </a:lnTo>
                <a:close/>
              </a:path>
            </a:pathLst>
          </a:custGeom>
          <a:blipFill>
            <a:blip r:embed="rId2"/>
            <a:stretch>
              <a:fillRect/>
            </a:stretch>
          </a:blipFill>
        </p:spPr>
      </p:sp>
      <p:sp>
        <p:nvSpPr>
          <p:cNvPr id="3" name="Freeform 3"/>
          <p:cNvSpPr/>
          <p:nvPr/>
        </p:nvSpPr>
        <p:spPr>
          <a:xfrm rot="724432">
            <a:off x="-2540109" y="6762931"/>
            <a:ext cx="6961233" cy="4228949"/>
          </a:xfrm>
          <a:custGeom>
            <a:avLst/>
            <a:gdLst/>
            <a:ahLst/>
            <a:cxnLst/>
            <a:rect l="l" t="t" r="r" b="b"/>
            <a:pathLst>
              <a:path w="6961233" h="4228949">
                <a:moveTo>
                  <a:pt x="0" y="0"/>
                </a:moveTo>
                <a:lnTo>
                  <a:pt x="6961233" y="0"/>
                </a:lnTo>
                <a:lnTo>
                  <a:pt x="6961233" y="4228949"/>
                </a:lnTo>
                <a:lnTo>
                  <a:pt x="0" y="422894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1433642">
            <a:off x="9889768" y="6629749"/>
            <a:ext cx="8653664" cy="5257101"/>
          </a:xfrm>
          <a:custGeom>
            <a:avLst/>
            <a:gdLst/>
            <a:ahLst/>
            <a:cxnLst/>
            <a:rect l="l" t="t" r="r" b="b"/>
            <a:pathLst>
              <a:path w="8653664" h="5257101">
                <a:moveTo>
                  <a:pt x="0" y="0"/>
                </a:moveTo>
                <a:lnTo>
                  <a:pt x="8653664" y="0"/>
                </a:lnTo>
                <a:lnTo>
                  <a:pt x="8653664" y="5257102"/>
                </a:lnTo>
                <a:lnTo>
                  <a:pt x="0" y="525710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rot="439020">
            <a:off x="3582089" y="7813762"/>
            <a:ext cx="5375834" cy="3265819"/>
          </a:xfrm>
          <a:custGeom>
            <a:avLst/>
            <a:gdLst/>
            <a:ahLst/>
            <a:cxnLst/>
            <a:rect l="l" t="t" r="r" b="b"/>
            <a:pathLst>
              <a:path w="5375834" h="3265819">
                <a:moveTo>
                  <a:pt x="0" y="0"/>
                </a:moveTo>
                <a:lnTo>
                  <a:pt x="5375834" y="0"/>
                </a:lnTo>
                <a:lnTo>
                  <a:pt x="5375834" y="3265819"/>
                </a:lnTo>
                <a:lnTo>
                  <a:pt x="0" y="326581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rot="7945623">
            <a:off x="8413036" y="6076766"/>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7"/>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7"/>
            <a:stretch>
              <a:fillRect/>
            </a:stretch>
          </a:blipFill>
        </p:spPr>
      </p:sp>
      <p:sp>
        <p:nvSpPr>
          <p:cNvPr id="8" name="Freeform 8"/>
          <p:cNvSpPr/>
          <p:nvPr/>
        </p:nvSpPr>
        <p:spPr>
          <a:xfrm>
            <a:off x="11029628" y="1601054"/>
            <a:ext cx="6373944" cy="7905453"/>
          </a:xfrm>
          <a:custGeom>
            <a:avLst/>
            <a:gdLst/>
            <a:ahLst/>
            <a:cxnLst/>
            <a:rect l="l" t="t" r="r" b="b"/>
            <a:pathLst>
              <a:path w="6373944" h="7905453">
                <a:moveTo>
                  <a:pt x="0" y="0"/>
                </a:moveTo>
                <a:lnTo>
                  <a:pt x="6373944" y="0"/>
                </a:lnTo>
                <a:lnTo>
                  <a:pt x="6373944" y="7905454"/>
                </a:lnTo>
                <a:lnTo>
                  <a:pt x="0" y="7905454"/>
                </a:lnTo>
                <a:lnTo>
                  <a:pt x="0" y="0"/>
                </a:lnTo>
                <a:close/>
              </a:path>
            </a:pathLst>
          </a:custGeom>
          <a:blipFill>
            <a:blip r:embed="rId2"/>
            <a:stretch>
              <a:fillRect b="-12503"/>
            </a:stretch>
          </a:blipFill>
        </p:spPr>
      </p:sp>
      <p:sp>
        <p:nvSpPr>
          <p:cNvPr id="9" name="Freeform 9"/>
          <p:cNvSpPr/>
          <p:nvPr/>
        </p:nvSpPr>
        <p:spPr>
          <a:xfrm flipH="1">
            <a:off x="12034187" y="3904259"/>
            <a:ext cx="1318265" cy="2396400"/>
          </a:xfrm>
          <a:custGeom>
            <a:avLst/>
            <a:gdLst/>
            <a:ahLst/>
            <a:cxnLst/>
            <a:rect l="l" t="t" r="r" b="b"/>
            <a:pathLst>
              <a:path w="1318265" h="2396400">
                <a:moveTo>
                  <a:pt x="1318265" y="0"/>
                </a:moveTo>
                <a:lnTo>
                  <a:pt x="0" y="0"/>
                </a:lnTo>
                <a:lnTo>
                  <a:pt x="0" y="2396399"/>
                </a:lnTo>
                <a:lnTo>
                  <a:pt x="1318265" y="2396399"/>
                </a:lnTo>
                <a:lnTo>
                  <a:pt x="1318265"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0" name="Group 10"/>
          <p:cNvGrpSpPr/>
          <p:nvPr/>
        </p:nvGrpSpPr>
        <p:grpSpPr>
          <a:xfrm>
            <a:off x="1028700" y="1028700"/>
            <a:ext cx="8322601" cy="8229600"/>
            <a:chOff x="0" y="0"/>
            <a:chExt cx="2191961" cy="2167467"/>
          </a:xfrm>
        </p:grpSpPr>
        <p:sp>
          <p:nvSpPr>
            <p:cNvPr id="11" name="Freeform 11"/>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B578A7"/>
              </a:solidFill>
              <a:prstDash val="solid"/>
              <a:round/>
            </a:ln>
          </p:spPr>
        </p:sp>
        <p:sp>
          <p:nvSpPr>
            <p:cNvPr id="12" name="TextBox 12"/>
            <p:cNvSpPr txBox="1"/>
            <p:nvPr/>
          </p:nvSpPr>
          <p:spPr>
            <a:xfrm>
              <a:off x="0" y="-38100"/>
              <a:ext cx="2191961" cy="2205567"/>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3" name="Freeform 13"/>
          <p:cNvSpPr/>
          <p:nvPr/>
        </p:nvSpPr>
        <p:spPr>
          <a:xfrm flipH="1">
            <a:off x="8493554" y="3037985"/>
            <a:ext cx="2130933" cy="1294542"/>
          </a:xfrm>
          <a:custGeom>
            <a:avLst/>
            <a:gdLst/>
            <a:ahLst/>
            <a:cxnLst/>
            <a:rect l="l" t="t" r="r" b="b"/>
            <a:pathLst>
              <a:path w="2130933" h="1294542">
                <a:moveTo>
                  <a:pt x="2130933" y="0"/>
                </a:moveTo>
                <a:lnTo>
                  <a:pt x="0" y="0"/>
                </a:lnTo>
                <a:lnTo>
                  <a:pt x="0" y="1294542"/>
                </a:lnTo>
                <a:lnTo>
                  <a:pt x="2130933" y="1294542"/>
                </a:lnTo>
                <a:lnTo>
                  <a:pt x="2130933"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4" name="Freeform 14"/>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5" name="Freeform 15"/>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10"/>
            <a:stretch>
              <a:fillRect/>
            </a:stretch>
          </a:blipFill>
        </p:spPr>
      </p:sp>
      <p:sp>
        <p:nvSpPr>
          <p:cNvPr id="16" name="Freeform 16"/>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10"/>
            <a:stretch>
              <a:fillRect/>
            </a:stretch>
          </a:blipFill>
        </p:spPr>
      </p:sp>
      <p:sp>
        <p:nvSpPr>
          <p:cNvPr id="17" name="Freeform 17"/>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1"/>
            <a:stretch>
              <a:fillRect/>
            </a:stretch>
          </a:blipFill>
        </p:spPr>
      </p:sp>
      <p:sp>
        <p:nvSpPr>
          <p:cNvPr id="18" name="Freeform 18"/>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10"/>
            <a:stretch>
              <a:fillRect/>
            </a:stretch>
          </a:blipFill>
        </p:spPr>
      </p:sp>
      <p:sp>
        <p:nvSpPr>
          <p:cNvPr id="19" name="Freeform 19"/>
          <p:cNvSpPr/>
          <p:nvPr/>
        </p:nvSpPr>
        <p:spPr>
          <a:xfrm rot="814157">
            <a:off x="15113893" y="3875582"/>
            <a:ext cx="1206146" cy="1308639"/>
          </a:xfrm>
          <a:custGeom>
            <a:avLst/>
            <a:gdLst/>
            <a:ahLst/>
            <a:cxnLst/>
            <a:rect l="l" t="t" r="r" b="b"/>
            <a:pathLst>
              <a:path w="1206146" h="1308639">
                <a:moveTo>
                  <a:pt x="0" y="0"/>
                </a:moveTo>
                <a:lnTo>
                  <a:pt x="1206146" y="0"/>
                </a:lnTo>
                <a:lnTo>
                  <a:pt x="1206146" y="1308639"/>
                </a:lnTo>
                <a:lnTo>
                  <a:pt x="0" y="130863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0" name="TextBox 20"/>
          <p:cNvSpPr txBox="1"/>
          <p:nvPr/>
        </p:nvSpPr>
        <p:spPr>
          <a:xfrm>
            <a:off x="1624272" y="1717018"/>
            <a:ext cx="6928124" cy="2269852"/>
          </a:xfrm>
          <a:prstGeom prst="rect">
            <a:avLst/>
          </a:prstGeom>
        </p:spPr>
        <p:txBody>
          <a:bodyPr wrap="square" lIns="0" tIns="0" rIns="0" bIns="0" rtlCol="0" anchor="t">
            <a:spAutoFit/>
          </a:bodyPr>
          <a:lstStyle/>
          <a:p>
            <a:pPr algn="ctr">
              <a:lnSpc>
                <a:spcPts val="5880"/>
              </a:lnSpc>
              <a:spcBef>
                <a:spcPct val="0"/>
              </a:spcBef>
            </a:pPr>
            <a:r>
              <a:rPr lang="vi-VN" sz="5400" b="1">
                <a:latin typeface="Times New Roman" panose="02020603050405020304" pitchFamily="18" charset="0"/>
                <a:cs typeface="Times New Roman" panose="02020603050405020304" pitchFamily="18" charset="0"/>
              </a:rPr>
              <a:t>Nhân vật thầy Đuy-sen trong đoạn trích là một người thầy</a:t>
            </a:r>
            <a:endParaRPr lang="en-US" sz="5400" b="1">
              <a:solidFill>
                <a:srgbClr val="000000"/>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1624271" y="4452825"/>
            <a:ext cx="7367735" cy="3207032"/>
          </a:xfrm>
          <a:prstGeom prst="rect">
            <a:avLst/>
          </a:prstGeom>
        </p:spPr>
        <p:txBody>
          <a:bodyPr wrap="square">
            <a:spAutoFit/>
          </a:bodyPr>
          <a:lstStyle/>
          <a:p>
            <a:pPr algn="just">
              <a:lnSpc>
                <a:spcPct val="115000"/>
              </a:lnSpc>
              <a:spcAft>
                <a:spcPts val="0"/>
              </a:spcAft>
            </a:pPr>
            <a:r>
              <a:rPr lang="vi-VN" sz="4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Yêu thương, quan tâm học </a:t>
            </a:r>
            <a:r>
              <a:rPr lang="vi-VN" sz="4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trò </a:t>
            </a:r>
            <a:endParaRPr lang="vi-VN" sz="4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4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4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 trách nhiệm với </a:t>
            </a:r>
            <a:r>
              <a:rPr lang="vi-VN" sz="4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 </a:t>
            </a:r>
            <a:r>
              <a:rPr lang="vi-VN" sz="4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trò</a:t>
            </a:r>
          </a:p>
          <a:p>
            <a:pPr algn="just">
              <a:lnSpc>
                <a:spcPct val="115000"/>
              </a:lnSpc>
              <a:spcAft>
                <a:spcPts val="0"/>
              </a:spcAft>
            </a:pPr>
            <a:r>
              <a:rPr lang="vi-VN" sz="4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4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 niềm tin vào tương lai tươi sáng của </a:t>
            </a:r>
            <a:r>
              <a:rPr lang="vi-VN" sz="4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 </a:t>
            </a:r>
            <a:r>
              <a:rPr lang="vi-VN" sz="4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trò</a:t>
            </a:r>
            <a:endParaRPr lang="en-GB"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154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circle(in)">
                                      <p:cBhvr>
                                        <p:cTn id="14"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06335">
            <a:off x="-2354352" y="5475470"/>
            <a:ext cx="8865205" cy="5385612"/>
          </a:xfrm>
          <a:custGeom>
            <a:avLst/>
            <a:gdLst/>
            <a:ahLst/>
            <a:cxnLst/>
            <a:rect l="l" t="t" r="r" b="b"/>
            <a:pathLst>
              <a:path w="8865205" h="5385612">
                <a:moveTo>
                  <a:pt x="0" y="0"/>
                </a:moveTo>
                <a:lnTo>
                  <a:pt x="8865204" y="0"/>
                </a:lnTo>
                <a:lnTo>
                  <a:pt x="8865204" y="5385612"/>
                </a:lnTo>
                <a:lnTo>
                  <a:pt x="0" y="538561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849613">
            <a:off x="9491939" y="6574828"/>
            <a:ext cx="9392487" cy="5705936"/>
          </a:xfrm>
          <a:custGeom>
            <a:avLst/>
            <a:gdLst/>
            <a:ahLst/>
            <a:cxnLst/>
            <a:rect l="l" t="t" r="r" b="b"/>
            <a:pathLst>
              <a:path w="9392487" h="5705936">
                <a:moveTo>
                  <a:pt x="0" y="0"/>
                </a:moveTo>
                <a:lnTo>
                  <a:pt x="9392488" y="0"/>
                </a:lnTo>
                <a:lnTo>
                  <a:pt x="9392488" y="5705937"/>
                </a:lnTo>
                <a:lnTo>
                  <a:pt x="0" y="570593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7945623">
            <a:off x="5238019" y="5998943"/>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6"/>
            <a:stretch>
              <a:fillRect/>
            </a:stretch>
          </a:blipFill>
        </p:spPr>
      </p:sp>
      <p:grpSp>
        <p:nvGrpSpPr>
          <p:cNvPr id="6" name="Group 6"/>
          <p:cNvGrpSpPr/>
          <p:nvPr/>
        </p:nvGrpSpPr>
        <p:grpSpPr>
          <a:xfrm>
            <a:off x="6708437" y="1028700"/>
            <a:ext cx="10550864" cy="79248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3F5700"/>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9" name="Freeform 9"/>
          <p:cNvSpPr/>
          <p:nvPr/>
        </p:nvSpPr>
        <p:spPr>
          <a:xfrm>
            <a:off x="4216948" y="705243"/>
            <a:ext cx="2046768" cy="1243412"/>
          </a:xfrm>
          <a:custGeom>
            <a:avLst/>
            <a:gdLst/>
            <a:ahLst/>
            <a:cxnLst/>
            <a:rect l="l" t="t" r="r" b="b"/>
            <a:pathLst>
              <a:path w="2046768" h="1243412">
                <a:moveTo>
                  <a:pt x="0" y="0"/>
                </a:moveTo>
                <a:lnTo>
                  <a:pt x="2046768" y="0"/>
                </a:lnTo>
                <a:lnTo>
                  <a:pt x="2046768" y="1243411"/>
                </a:lnTo>
                <a:lnTo>
                  <a:pt x="0" y="124341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Freeform 10"/>
          <p:cNvSpPr/>
          <p:nvPr/>
        </p:nvSpPr>
        <p:spPr>
          <a:xfrm flipH="1">
            <a:off x="16157067" y="798327"/>
            <a:ext cx="2130933" cy="1294542"/>
          </a:xfrm>
          <a:custGeom>
            <a:avLst/>
            <a:gdLst/>
            <a:ahLst/>
            <a:cxnLst/>
            <a:rect l="l" t="t" r="r" b="b"/>
            <a:pathLst>
              <a:path w="2130933" h="1294542">
                <a:moveTo>
                  <a:pt x="2130933" y="0"/>
                </a:moveTo>
                <a:lnTo>
                  <a:pt x="0" y="0"/>
                </a:lnTo>
                <a:lnTo>
                  <a:pt x="0" y="1294542"/>
                </a:lnTo>
                <a:lnTo>
                  <a:pt x="2130933" y="1294542"/>
                </a:lnTo>
                <a:lnTo>
                  <a:pt x="2130933"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1" name="Freeform 11"/>
          <p:cNvSpPr/>
          <p:nvPr/>
        </p:nvSpPr>
        <p:spPr>
          <a:xfrm flipH="1">
            <a:off x="-1316232" y="8602842"/>
            <a:ext cx="4689864" cy="2747479"/>
          </a:xfrm>
          <a:custGeom>
            <a:avLst/>
            <a:gdLst/>
            <a:ahLst/>
            <a:cxnLst/>
            <a:rect l="l" t="t" r="r" b="b"/>
            <a:pathLst>
              <a:path w="4689864" h="2747479">
                <a:moveTo>
                  <a:pt x="4689864" y="0"/>
                </a:moveTo>
                <a:lnTo>
                  <a:pt x="0" y="0"/>
                </a:lnTo>
                <a:lnTo>
                  <a:pt x="0" y="2747479"/>
                </a:lnTo>
                <a:lnTo>
                  <a:pt x="4689864" y="2747479"/>
                </a:lnTo>
                <a:lnTo>
                  <a:pt x="4689864" y="0"/>
                </a:lnTo>
                <a:close/>
              </a:path>
            </a:pathLst>
          </a:custGeom>
          <a:blipFill>
            <a:blip r:embed="rId7"/>
            <a:stretch>
              <a:fillRect/>
            </a:stretch>
          </a:blipFill>
        </p:spPr>
      </p:sp>
      <p:sp>
        <p:nvSpPr>
          <p:cNvPr id="12" name="Freeform 12"/>
          <p:cNvSpPr/>
          <p:nvPr/>
        </p:nvSpPr>
        <p:spPr>
          <a:xfrm>
            <a:off x="-348091" y="8874642"/>
            <a:ext cx="2753582" cy="1412358"/>
          </a:xfrm>
          <a:custGeom>
            <a:avLst/>
            <a:gdLst/>
            <a:ahLst/>
            <a:cxnLst/>
            <a:rect l="l" t="t" r="r" b="b"/>
            <a:pathLst>
              <a:path w="2753582" h="1412358">
                <a:moveTo>
                  <a:pt x="0" y="0"/>
                </a:moveTo>
                <a:lnTo>
                  <a:pt x="2753582" y="0"/>
                </a:lnTo>
                <a:lnTo>
                  <a:pt x="2753582" y="1412358"/>
                </a:lnTo>
                <a:lnTo>
                  <a:pt x="0" y="1412358"/>
                </a:lnTo>
                <a:lnTo>
                  <a:pt x="0" y="0"/>
                </a:lnTo>
                <a:close/>
              </a:path>
            </a:pathLst>
          </a:custGeom>
          <a:blipFill>
            <a:blip r:embed="rId8"/>
            <a:stretch>
              <a:fillRect/>
            </a:stretch>
          </a:blipFill>
        </p:spPr>
      </p:sp>
      <p:sp>
        <p:nvSpPr>
          <p:cNvPr id="13" name="Freeform 13"/>
          <p:cNvSpPr/>
          <p:nvPr/>
        </p:nvSpPr>
        <p:spPr>
          <a:xfrm>
            <a:off x="1492435" y="1589681"/>
            <a:ext cx="5158707" cy="7845942"/>
          </a:xfrm>
          <a:custGeom>
            <a:avLst/>
            <a:gdLst/>
            <a:ahLst/>
            <a:cxnLst/>
            <a:rect l="l" t="t" r="r" b="b"/>
            <a:pathLst>
              <a:path w="5158707" h="7845942">
                <a:moveTo>
                  <a:pt x="0" y="0"/>
                </a:moveTo>
                <a:lnTo>
                  <a:pt x="5158707" y="0"/>
                </a:lnTo>
                <a:lnTo>
                  <a:pt x="5158707" y="7845942"/>
                </a:lnTo>
                <a:lnTo>
                  <a:pt x="0" y="784594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4" name="Freeform 14"/>
          <p:cNvSpPr/>
          <p:nvPr/>
        </p:nvSpPr>
        <p:spPr>
          <a:xfrm flipH="1">
            <a:off x="3135558" y="8416764"/>
            <a:ext cx="2249867" cy="1318047"/>
          </a:xfrm>
          <a:custGeom>
            <a:avLst/>
            <a:gdLst/>
            <a:ahLst/>
            <a:cxnLst/>
            <a:rect l="l" t="t" r="r" b="b"/>
            <a:pathLst>
              <a:path w="2249867" h="1318047">
                <a:moveTo>
                  <a:pt x="2249867" y="0"/>
                </a:moveTo>
                <a:lnTo>
                  <a:pt x="0" y="0"/>
                </a:lnTo>
                <a:lnTo>
                  <a:pt x="0" y="1318047"/>
                </a:lnTo>
                <a:lnTo>
                  <a:pt x="2249867" y="1318047"/>
                </a:lnTo>
                <a:lnTo>
                  <a:pt x="2249867" y="0"/>
                </a:lnTo>
                <a:close/>
              </a:path>
            </a:pathLst>
          </a:custGeom>
          <a:blipFill>
            <a:blip r:embed="rId7"/>
            <a:stretch>
              <a:fillRect/>
            </a:stretch>
          </a:blipFill>
        </p:spPr>
      </p:sp>
      <p:sp>
        <p:nvSpPr>
          <p:cNvPr id="16" name="TextBox 16"/>
          <p:cNvSpPr txBox="1"/>
          <p:nvPr/>
        </p:nvSpPr>
        <p:spPr>
          <a:xfrm>
            <a:off x="8203967" y="1445598"/>
            <a:ext cx="7888834" cy="923330"/>
          </a:xfrm>
          <a:prstGeom prst="rect">
            <a:avLst/>
          </a:prstGeom>
        </p:spPr>
        <p:txBody>
          <a:bodyPr lIns="0" tIns="0" rIns="0" bIns="0" rtlCol="0" anchor="t">
            <a:spAutoFit/>
          </a:bodyPr>
          <a:lstStyle/>
          <a:p>
            <a:r>
              <a:rPr lang="it-IT" sz="6000" b="1">
                <a:latin typeface="Times New Roman" panose="02020603050405020304" pitchFamily="18" charset="0"/>
                <a:cs typeface="Times New Roman" panose="02020603050405020304" pitchFamily="18" charset="0"/>
              </a:rPr>
              <a:t>2. Nhân vật </a:t>
            </a:r>
            <a:r>
              <a:rPr lang="vi-VN" sz="6000" b="1">
                <a:latin typeface="Times New Roman" panose="02020603050405020304" pitchFamily="18" charset="0"/>
                <a:cs typeface="Times New Roman" panose="02020603050405020304" pitchFamily="18" charset="0"/>
              </a:rPr>
              <a:t>An-tư-nai</a:t>
            </a:r>
            <a:endParaRPr lang="en-GB" sz="6000">
              <a:latin typeface="Times New Roman" panose="02020603050405020304" pitchFamily="18" charset="0"/>
              <a:cs typeface="Times New Roman" panose="02020603050405020304" pitchFamily="18"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1831760481"/>
              </p:ext>
            </p:extLst>
          </p:nvPr>
        </p:nvGraphicFramePr>
        <p:xfrm>
          <a:off x="7127435" y="2905231"/>
          <a:ext cx="9712868" cy="5301020"/>
        </p:xfrm>
        <a:graphic>
          <a:graphicData uri="http://schemas.openxmlformats.org/drawingml/2006/table">
            <a:tbl>
              <a:tblPr firstRow="1" firstCol="1" bandRow="1">
                <a:effectLst>
                  <a:outerShdw blurRad="50800" dist="38100" algn="l" rotWithShape="0">
                    <a:prstClr val="black">
                      <a:alpha val="40000"/>
                    </a:prstClr>
                  </a:outerShdw>
                </a:effectLst>
              </a:tblPr>
              <a:tblGrid>
                <a:gridCol w="6091816"/>
                <a:gridCol w="2155200"/>
                <a:gridCol w="1465852"/>
              </a:tblGrid>
              <a:tr h="649856">
                <a:tc gridSpan="3">
                  <a:txBody>
                    <a:bodyPr/>
                    <a:lstStyle/>
                    <a:p>
                      <a:pPr algn="ctr">
                        <a:lnSpc>
                          <a:spcPct val="115000"/>
                        </a:lnSpc>
                        <a:spcAft>
                          <a:spcPts val="0"/>
                        </a:spcAft>
                      </a:pPr>
                      <a:r>
                        <a:rPr lang="vi-VN" sz="3600" b="1" u="sng">
                          <a:solidFill>
                            <a:srgbClr val="0070C0"/>
                          </a:solidFill>
                          <a:effectLst/>
                          <a:latin typeface="Times New Roman" panose="02020603050405020304" pitchFamily="18" charset="0"/>
                          <a:ea typeface="MS Mincho"/>
                          <a:cs typeface="Times New Roman" panose="02020603050405020304" pitchFamily="18" charset="0"/>
                        </a:rPr>
                        <a:t>PHT số 03:</a:t>
                      </a:r>
                      <a:r>
                        <a:rPr lang="vi-VN" sz="3600" b="1">
                          <a:solidFill>
                            <a:srgbClr val="0070C0"/>
                          </a:solidFill>
                          <a:effectLst/>
                          <a:latin typeface="Times New Roman" panose="02020603050405020304" pitchFamily="18" charset="0"/>
                          <a:ea typeface="MS Mincho"/>
                          <a:cs typeface="Times New Roman" panose="02020603050405020304" pitchFamily="18" charset="0"/>
                        </a:rPr>
                        <a:t> </a:t>
                      </a:r>
                      <a:r>
                        <a:rPr lang="pt-BR" sz="3600" b="1">
                          <a:solidFill>
                            <a:srgbClr val="0070C0"/>
                          </a:solidFill>
                          <a:effectLst/>
                          <a:latin typeface="Times New Roman" panose="02020603050405020304" pitchFamily="18" charset="0"/>
                          <a:ea typeface="MS Mincho"/>
                          <a:cs typeface="Times New Roman" panose="02020603050405020304" pitchFamily="18" charset="0"/>
                        </a:rPr>
                        <a:t>Tìm hiểu về nhân </a:t>
                      </a:r>
                      <a:r>
                        <a:rPr lang="pt-BR" sz="3600" b="1">
                          <a:solidFill>
                            <a:srgbClr val="0070C0"/>
                          </a:solidFill>
                          <a:effectLst/>
                          <a:latin typeface="Times New Roman" panose="02020603050405020304" pitchFamily="18" charset="0"/>
                          <a:ea typeface="MS Mincho"/>
                          <a:cs typeface="Times New Roman" panose="02020603050405020304" pitchFamily="18" charset="0"/>
                        </a:rPr>
                        <a:t>vật </a:t>
                      </a:r>
                      <a:r>
                        <a:rPr lang="vi-VN" sz="3600" b="1" smtClean="0">
                          <a:solidFill>
                            <a:srgbClr val="0070C0"/>
                          </a:solidFill>
                          <a:effectLst/>
                          <a:latin typeface="Times New Roman" panose="02020603050405020304" pitchFamily="18" charset="0"/>
                          <a:ea typeface="MS Mincho"/>
                          <a:cs typeface="Times New Roman" panose="02020603050405020304" pitchFamily="18" charset="0"/>
                        </a:rPr>
                        <a:t>An-tư-nai</a:t>
                      </a:r>
                      <a:r>
                        <a:rPr lang="pt-BR" sz="3600" b="1"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hMerge="1">
                  <a:txBody>
                    <a:bodyPr/>
                    <a:lstStyle/>
                    <a:p>
                      <a:endParaRPr lang="en-GB"/>
                    </a:p>
                  </a:txBody>
                  <a:tcPr/>
                </a:tc>
                <a:tc hMerge="1">
                  <a:txBody>
                    <a:bodyPr/>
                    <a:lstStyle/>
                    <a:p>
                      <a:endParaRPr lang="en-GB"/>
                    </a:p>
                  </a:txBody>
                  <a:tcPr/>
                </a:tc>
              </a:tr>
              <a:tr h="1099855">
                <a:tc>
                  <a:txBody>
                    <a:bodyPr/>
                    <a:lstStyle/>
                    <a:p>
                      <a:pPr algn="ctr">
                        <a:lnSpc>
                          <a:spcPct val="115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Phương diện thể hiện</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Chi tiết thể hiện</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Nhận xét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2292">
                <a:tc>
                  <a:txBody>
                    <a:bodyPr/>
                    <a:lstStyle/>
                    <a:p>
                      <a:pPr algn="just">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1. Hoàn cảnh sống lúc </a:t>
                      </a: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nhỏ</a:t>
                      </a:r>
                      <a:r>
                        <a:rPr lang="pt-BR"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95400">
                <a:tc>
                  <a:txBody>
                    <a:bodyPr/>
                    <a:lstStyle/>
                    <a:p>
                      <a:pPr algn="just">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2. Suy nghĩ, </a:t>
                      </a: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hành động trước biến cố đau khổ</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71600">
                <a:tc>
                  <a:txBody>
                    <a:bodyPr/>
                    <a:lstStyle/>
                    <a:p>
                      <a:pPr algn="just">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3. Tình cảm dành cho thầy Đuy-sen (qua suy nghĩ, hành động)</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5812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6" name="TextBox 16"/>
          <p:cNvSpPr txBox="1"/>
          <p:nvPr/>
        </p:nvSpPr>
        <p:spPr>
          <a:xfrm>
            <a:off x="9251889" y="3036228"/>
            <a:ext cx="7497970" cy="2954655"/>
          </a:xfrm>
          <a:prstGeom prst="rect">
            <a:avLst/>
          </a:prstGeom>
        </p:spPr>
        <p:txBody>
          <a:bodyPr wrap="square" lIns="0" tIns="0" rIns="0" bIns="0" rtlCol="0" anchor="t">
            <a:spAutoFit/>
          </a:bodyPr>
          <a:lstStyle/>
          <a:p>
            <a:pPr algn="just">
              <a:spcBef>
                <a:spcPct val="0"/>
              </a:spcBef>
            </a:pPr>
            <a:r>
              <a:rPr lang="en-US" sz="4800">
                <a:latin typeface="Times New Roman" panose="02020603050405020304" pitchFamily="18" charset="0"/>
                <a:cs typeface="Times New Roman" panose="02020603050405020304" pitchFamily="18" charset="0"/>
              </a:rPr>
              <a:t>- Lúc nhỏ: An-tư-nai phải sống thiếu thốn cả về vật chất và tình cảm; không được chăm sóc, yêu thương</a:t>
            </a:r>
            <a:endParaRPr lang="en-US" sz="4800">
              <a:solidFill>
                <a:srgbClr val="000000"/>
              </a:solidFill>
              <a:latin typeface="Times New Roman" panose="02020603050405020304" pitchFamily="18" charset="0"/>
              <a:cs typeface="Times New Roman" panose="02020603050405020304" pitchFamily="18" charset="0"/>
            </a:endParaRPr>
          </a:p>
        </p:txBody>
      </p:sp>
      <p:sp>
        <p:nvSpPr>
          <p:cNvPr id="17" name="TextBox 17"/>
          <p:cNvSpPr txBox="1"/>
          <p:nvPr/>
        </p:nvSpPr>
        <p:spPr>
          <a:xfrm>
            <a:off x="10139816" y="1494810"/>
            <a:ext cx="7119484" cy="830997"/>
          </a:xfrm>
          <a:prstGeom prst="rect">
            <a:avLst/>
          </a:prstGeom>
        </p:spPr>
        <p:txBody>
          <a:bodyPr lIns="0" tIns="0" rIns="0" bIns="0" rtlCol="0" anchor="t">
            <a:spAutoFit/>
          </a:bodyPr>
          <a:lstStyle/>
          <a:p>
            <a:r>
              <a:rPr lang="it-IT" sz="5400" b="1">
                <a:latin typeface="Times New Roman" panose="02020603050405020304" pitchFamily="18" charset="0"/>
                <a:cs typeface="Times New Roman" panose="02020603050405020304" pitchFamily="18" charset="0"/>
              </a:rPr>
              <a:t>a. Hoàn cảnh sống</a:t>
            </a:r>
            <a:endParaRPr lang="en-GB" sz="5400">
              <a:latin typeface="Times New Roman" panose="02020603050405020304" pitchFamily="18" charset="0"/>
              <a:cs typeface="Times New Roman" panose="02020603050405020304" pitchFamily="18" charset="0"/>
            </a:endParaRPr>
          </a:p>
        </p:txBody>
      </p:sp>
      <p:sp>
        <p:nvSpPr>
          <p:cNvPr id="18" name="Rectangle 17"/>
          <p:cNvSpPr/>
          <p:nvPr/>
        </p:nvSpPr>
        <p:spPr>
          <a:xfrm>
            <a:off x="9251889" y="6626629"/>
            <a:ext cx="7740711" cy="1569660"/>
          </a:xfrm>
          <a:prstGeom prst="rect">
            <a:avLst/>
          </a:prstGeom>
        </p:spPr>
        <p:txBody>
          <a:bodyPr wrap="square">
            <a:spAutoFit/>
          </a:bodyPr>
          <a:lstStyle/>
          <a:p>
            <a:pPr algn="just">
              <a:spcAft>
                <a:spcPts val="0"/>
              </a:spcAft>
            </a:pPr>
            <a:r>
              <a:rPr lang="vi-VN" sz="4800">
                <a:solidFill>
                  <a:srgbClr val="0D0D0D"/>
                </a:solidFill>
                <a:latin typeface="Times New Roman" panose="02020603050405020304" pitchFamily="18" charset="0"/>
                <a:ea typeface="MS Mincho"/>
                <a:cs typeface="Times New Roman" panose="02020603050405020304" pitchFamily="18" charset="0"/>
              </a:rPr>
              <a:t>- Hiện tại: trở thành bà viện sĩ nổi tiếng, </a:t>
            </a:r>
            <a:r>
              <a:rPr lang="vi-VN" sz="4800">
                <a:latin typeface="Times New Roman" panose="02020603050405020304" pitchFamily="18" charset="0"/>
                <a:ea typeface="Times New Roman" panose="02020603050405020304" pitchFamily="18" charset="0"/>
                <a:cs typeface="Times New Roman" panose="02020603050405020304" pitchFamily="18" charset="0"/>
              </a:rPr>
              <a:t>sống ở Mát-xcơ-va.</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576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circle(in)">
                                      <p:cBhvr>
                                        <p:cTn id="14" dur="2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105274" y="1465072"/>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7743164" y="947245"/>
            <a:ext cx="9445826" cy="9339755"/>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6" name="TextBox 16"/>
          <p:cNvSpPr txBox="1"/>
          <p:nvPr/>
        </p:nvSpPr>
        <p:spPr>
          <a:xfrm>
            <a:off x="8050296" y="3079298"/>
            <a:ext cx="8244552" cy="677108"/>
          </a:xfrm>
          <a:prstGeom prst="rect">
            <a:avLst/>
          </a:prstGeom>
        </p:spPr>
        <p:txBody>
          <a:bodyPr wrap="square" lIns="0" tIns="0" rIns="0" bIns="0" rtlCol="0" anchor="t">
            <a:spAutoFit/>
          </a:bodyPr>
          <a:lstStyle/>
          <a:p>
            <a:r>
              <a:rPr lang="vi-VN" sz="4400" b="1">
                <a:latin typeface="Times New Roman" panose="02020603050405020304" pitchFamily="18" charset="0"/>
                <a:cs typeface="Times New Roman" panose="02020603050405020304" pitchFamily="18" charset="0"/>
              </a:rPr>
              <a:t>- </a:t>
            </a:r>
            <a:r>
              <a:rPr lang="vi-VN" sz="4400">
                <a:latin typeface="Times New Roman" panose="02020603050405020304" pitchFamily="18" charset="0"/>
                <a:cs typeface="Times New Roman" panose="02020603050405020304" pitchFamily="18" charset="0"/>
              </a:rPr>
              <a:t>Không thích có ai thương hại mình</a:t>
            </a:r>
            <a:endParaRPr lang="en-GB" sz="4400">
              <a:latin typeface="Times New Roman" panose="02020603050405020304" pitchFamily="18" charset="0"/>
              <a:cs typeface="Times New Roman" panose="02020603050405020304" pitchFamily="18" charset="0"/>
            </a:endParaRPr>
          </a:p>
        </p:txBody>
      </p:sp>
      <p:sp>
        <p:nvSpPr>
          <p:cNvPr id="17" name="TextBox 17"/>
          <p:cNvSpPr txBox="1"/>
          <p:nvPr/>
        </p:nvSpPr>
        <p:spPr>
          <a:xfrm>
            <a:off x="9029058" y="1231514"/>
            <a:ext cx="7119484" cy="1477328"/>
          </a:xfrm>
          <a:prstGeom prst="rect">
            <a:avLst/>
          </a:prstGeom>
        </p:spPr>
        <p:txBody>
          <a:bodyPr lIns="0" tIns="0" rIns="0" bIns="0" rtlCol="0" anchor="t">
            <a:spAutoFit/>
          </a:bodyPr>
          <a:lstStyle/>
          <a:p>
            <a:pPr algn="ctr"/>
            <a:r>
              <a:rPr lang="vi-VN" sz="4800" b="1">
                <a:latin typeface="Times New Roman" panose="02020603050405020304" pitchFamily="18" charset="0"/>
                <a:cs typeface="Times New Roman" panose="02020603050405020304" pitchFamily="18" charset="0"/>
              </a:rPr>
              <a:t>b. Ý nghĩ, hành động trước tai họa</a:t>
            </a:r>
            <a:endParaRPr lang="en-GB" sz="4800">
              <a:latin typeface="Times New Roman" panose="02020603050405020304" pitchFamily="18" charset="0"/>
              <a:cs typeface="Times New Roman" panose="02020603050405020304" pitchFamily="18" charset="0"/>
            </a:endParaRPr>
          </a:p>
        </p:txBody>
      </p:sp>
      <p:sp>
        <p:nvSpPr>
          <p:cNvPr id="18" name="Rectangle 17"/>
          <p:cNvSpPr/>
          <p:nvPr/>
        </p:nvSpPr>
        <p:spPr>
          <a:xfrm>
            <a:off x="7983398" y="4049993"/>
            <a:ext cx="8763415" cy="1649682"/>
          </a:xfrm>
          <a:prstGeom prst="rect">
            <a:avLst/>
          </a:prstGeom>
        </p:spPr>
        <p:txBody>
          <a:bodyPr wrap="square">
            <a:spAutoFit/>
          </a:bodyPr>
          <a:lstStyle/>
          <a:p>
            <a:pPr algn="just">
              <a:lnSpc>
                <a:spcPct val="115000"/>
              </a:lnSpc>
              <a:spcAft>
                <a:spcPts val="0"/>
              </a:spcAft>
              <a:tabLst>
                <a:tab pos="1386840" algn="l"/>
              </a:tabLst>
            </a:pPr>
            <a:r>
              <a:rPr lang="vi-VN" sz="4400">
                <a:latin typeface="Times New Roman" panose="02020603050405020304" pitchFamily="18" charset="0"/>
                <a:ea typeface="Times New Roman" panose="02020603050405020304" pitchFamily="18" charset="0"/>
                <a:cs typeface="Times New Roman" panose="02020603050405020304" pitchFamily="18" charset="0"/>
              </a:rPr>
              <a:t>- Lo sợ, trằn trọc, giật mình thảng thốt trước tai họa sắp đến.</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Rectangle 18"/>
          <p:cNvSpPr/>
          <p:nvPr/>
        </p:nvSpPr>
        <p:spPr>
          <a:xfrm>
            <a:off x="8040986" y="5833548"/>
            <a:ext cx="8876723" cy="2428357"/>
          </a:xfrm>
          <a:prstGeom prst="rect">
            <a:avLst/>
          </a:prstGeom>
        </p:spPr>
        <p:txBody>
          <a:bodyPr wrap="square">
            <a:spAutoFit/>
          </a:bodyPr>
          <a:lstStyle/>
          <a:p>
            <a:pPr algn="just">
              <a:lnSpc>
                <a:spcPct val="115000"/>
              </a:lnSpc>
              <a:spcAft>
                <a:spcPts val="0"/>
              </a:spcAft>
              <a:tabLst>
                <a:tab pos="1386840" algn="l"/>
              </a:tabLst>
            </a:pPr>
            <a:r>
              <a:rPr lang="vi-VN" sz="4400">
                <a:latin typeface="Times New Roman" panose="02020603050405020304" pitchFamily="18" charset="0"/>
                <a:ea typeface="Times New Roman" panose="02020603050405020304" pitchFamily="18" charset="0"/>
                <a:cs typeface="Times New Roman" panose="02020603050405020304" pitchFamily="18" charset="0"/>
              </a:rPr>
              <a:t>- Hành động lao vào đám đánh nhau, bảo vệ thầy; tìm cách bỏ trốn khỏi lều khi gã nhà giàu bắt giam </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Rectangle 19"/>
          <p:cNvSpPr/>
          <p:nvPr/>
        </p:nvSpPr>
        <p:spPr>
          <a:xfrm>
            <a:off x="7943966" y="8363634"/>
            <a:ext cx="8591434" cy="1649682"/>
          </a:xfrm>
          <a:prstGeom prst="rect">
            <a:avLst/>
          </a:prstGeom>
        </p:spPr>
        <p:txBody>
          <a:bodyPr wrap="square">
            <a:spAutoFit/>
          </a:bodyPr>
          <a:lstStyle/>
          <a:p>
            <a:pPr algn="just">
              <a:lnSpc>
                <a:spcPct val="115000"/>
              </a:lnSpc>
              <a:spcAft>
                <a:spcPts val="0"/>
              </a:spcAft>
              <a:tabLst>
                <a:tab pos="1386840" algn="l"/>
              </a:tabLst>
            </a:pPr>
            <a:r>
              <a:rPr lang="vi-VN" sz="4400">
                <a:latin typeface="Times New Roman" panose="02020603050405020304" pitchFamily="18" charset="0"/>
                <a:ea typeface="Times New Roman" panose="02020603050405020304" pitchFamily="18" charset="0"/>
                <a:cs typeface="Times New Roman" panose="02020603050405020304" pitchFamily="18" charset="0"/>
              </a:rPr>
              <a:t>- Căm giận bọn côn đồ đã đánh thầy Đuy-sen bị thương.</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208283" flipH="1">
            <a:off x="-1434439" y="5547168"/>
            <a:ext cx="8885999" cy="5383434"/>
          </a:xfrm>
          <a:custGeom>
            <a:avLst/>
            <a:gdLst/>
            <a:ahLst/>
            <a:cxnLst/>
            <a:rect l="l" t="t" r="r" b="b"/>
            <a:pathLst>
              <a:path w="8885999" h="5383434">
                <a:moveTo>
                  <a:pt x="8885999" y="0"/>
                </a:moveTo>
                <a:lnTo>
                  <a:pt x="0" y="0"/>
                </a:lnTo>
                <a:lnTo>
                  <a:pt x="0" y="5383434"/>
                </a:lnTo>
                <a:lnTo>
                  <a:pt x="8885999" y="5383434"/>
                </a:lnTo>
                <a:lnTo>
                  <a:pt x="8885999"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236753">
            <a:off x="5097468" y="6793681"/>
            <a:ext cx="7448640" cy="4512634"/>
          </a:xfrm>
          <a:custGeom>
            <a:avLst/>
            <a:gdLst/>
            <a:ahLst/>
            <a:cxnLst/>
            <a:rect l="l" t="t" r="r" b="b"/>
            <a:pathLst>
              <a:path w="7448640" h="4512634">
                <a:moveTo>
                  <a:pt x="0" y="0"/>
                </a:moveTo>
                <a:lnTo>
                  <a:pt x="7448640" y="0"/>
                </a:lnTo>
                <a:lnTo>
                  <a:pt x="7448640" y="4512635"/>
                </a:lnTo>
                <a:lnTo>
                  <a:pt x="0" y="4512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1059074">
            <a:off x="10873518" y="4904026"/>
            <a:ext cx="9073131" cy="5496805"/>
          </a:xfrm>
          <a:custGeom>
            <a:avLst/>
            <a:gdLst/>
            <a:ahLst/>
            <a:cxnLst/>
            <a:rect l="l" t="t" r="r" b="b"/>
            <a:pathLst>
              <a:path w="9073131" h="5496805">
                <a:moveTo>
                  <a:pt x="0" y="0"/>
                </a:moveTo>
                <a:lnTo>
                  <a:pt x="9073131" y="0"/>
                </a:lnTo>
                <a:lnTo>
                  <a:pt x="9073131" y="5496805"/>
                </a:lnTo>
                <a:lnTo>
                  <a:pt x="0" y="549680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7051371" y="7115852"/>
            <a:ext cx="3540835" cy="3631626"/>
          </a:xfrm>
          <a:custGeom>
            <a:avLst/>
            <a:gdLst/>
            <a:ahLst/>
            <a:cxnLst/>
            <a:rect l="l" t="t" r="r" b="b"/>
            <a:pathLst>
              <a:path w="3540835" h="3631626">
                <a:moveTo>
                  <a:pt x="0" y="0"/>
                </a:moveTo>
                <a:lnTo>
                  <a:pt x="3540835" y="0"/>
                </a:lnTo>
                <a:lnTo>
                  <a:pt x="3540835" y="3631626"/>
                </a:lnTo>
                <a:lnTo>
                  <a:pt x="0" y="363162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flipH="1">
            <a:off x="0" y="6219249"/>
            <a:ext cx="18288000" cy="5783580"/>
          </a:xfrm>
          <a:custGeom>
            <a:avLst/>
            <a:gdLst/>
            <a:ahLst/>
            <a:cxnLst/>
            <a:rect l="l" t="t" r="r" b="b"/>
            <a:pathLst>
              <a:path w="18288000" h="5783580">
                <a:moveTo>
                  <a:pt x="18288000" y="0"/>
                </a:moveTo>
                <a:lnTo>
                  <a:pt x="0" y="0"/>
                </a:lnTo>
                <a:lnTo>
                  <a:pt x="0" y="5783580"/>
                </a:lnTo>
                <a:lnTo>
                  <a:pt x="18288000" y="5783580"/>
                </a:lnTo>
                <a:lnTo>
                  <a:pt x="18288000" y="0"/>
                </a:lnTo>
                <a:close/>
              </a:path>
            </a:pathLst>
          </a:custGeom>
          <a:blipFill>
            <a:blip r:embed="rId6"/>
            <a:stretch>
              <a:fillRect/>
            </a:stretch>
          </a:blipFill>
        </p:spPr>
      </p:sp>
      <p:sp>
        <p:nvSpPr>
          <p:cNvPr id="7" name="Freeform 7"/>
          <p:cNvSpPr/>
          <p:nvPr/>
        </p:nvSpPr>
        <p:spPr>
          <a:xfrm>
            <a:off x="17163751" y="4429082"/>
            <a:ext cx="1388920" cy="2542646"/>
          </a:xfrm>
          <a:custGeom>
            <a:avLst/>
            <a:gdLst/>
            <a:ahLst/>
            <a:cxnLst/>
            <a:rect l="l" t="t" r="r" b="b"/>
            <a:pathLst>
              <a:path w="1388920" h="2542646">
                <a:moveTo>
                  <a:pt x="0" y="0"/>
                </a:moveTo>
                <a:lnTo>
                  <a:pt x="1388921" y="0"/>
                </a:lnTo>
                <a:lnTo>
                  <a:pt x="1388921" y="2542646"/>
                </a:lnTo>
                <a:lnTo>
                  <a:pt x="0" y="25426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17163751" y="673924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a:off x="870576" y="5338785"/>
            <a:ext cx="1779403" cy="2796205"/>
          </a:xfrm>
          <a:custGeom>
            <a:avLst/>
            <a:gdLst/>
            <a:ahLst/>
            <a:cxnLst/>
            <a:rect l="l" t="t" r="r" b="b"/>
            <a:pathLst>
              <a:path w="1779403" h="2796205">
                <a:moveTo>
                  <a:pt x="0" y="0"/>
                </a:moveTo>
                <a:lnTo>
                  <a:pt x="1779403" y="0"/>
                </a:lnTo>
                <a:lnTo>
                  <a:pt x="1779403" y="2796205"/>
                </a:lnTo>
                <a:lnTo>
                  <a:pt x="0" y="279620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nvGrpSpPr>
          <p:cNvPr id="10" name="Group 10"/>
          <p:cNvGrpSpPr/>
          <p:nvPr/>
        </p:nvGrpSpPr>
        <p:grpSpPr>
          <a:xfrm>
            <a:off x="2877916" y="3255977"/>
            <a:ext cx="12532168" cy="3807346"/>
            <a:chOff x="0" y="0"/>
            <a:chExt cx="3300653" cy="1002758"/>
          </a:xfrm>
        </p:grpSpPr>
        <p:sp>
          <p:nvSpPr>
            <p:cNvPr id="11" name="Freeform 11"/>
            <p:cNvSpPr/>
            <p:nvPr/>
          </p:nvSpPr>
          <p:spPr>
            <a:xfrm>
              <a:off x="0" y="0"/>
              <a:ext cx="3300653" cy="1002758"/>
            </a:xfrm>
            <a:custGeom>
              <a:avLst/>
              <a:gdLst/>
              <a:ahLst/>
              <a:cxnLst/>
              <a:rect l="l" t="t" r="r" b="b"/>
              <a:pathLst>
                <a:path w="3300653" h="1002758">
                  <a:moveTo>
                    <a:pt x="31506" y="0"/>
                  </a:moveTo>
                  <a:lnTo>
                    <a:pt x="3269147" y="0"/>
                  </a:lnTo>
                  <a:cubicBezTo>
                    <a:pt x="3277503" y="0"/>
                    <a:pt x="3285517" y="3319"/>
                    <a:pt x="3291425" y="9228"/>
                  </a:cubicBezTo>
                  <a:cubicBezTo>
                    <a:pt x="3297334" y="15136"/>
                    <a:pt x="3300653" y="23150"/>
                    <a:pt x="3300653" y="31506"/>
                  </a:cubicBezTo>
                  <a:lnTo>
                    <a:pt x="3300653" y="971252"/>
                  </a:lnTo>
                  <a:cubicBezTo>
                    <a:pt x="3300653" y="979608"/>
                    <a:pt x="3297334" y="987621"/>
                    <a:pt x="3291425" y="993530"/>
                  </a:cubicBezTo>
                  <a:cubicBezTo>
                    <a:pt x="3285517" y="999438"/>
                    <a:pt x="3277503" y="1002758"/>
                    <a:pt x="3269147" y="1002758"/>
                  </a:cubicBezTo>
                  <a:lnTo>
                    <a:pt x="31506" y="1002758"/>
                  </a:lnTo>
                  <a:cubicBezTo>
                    <a:pt x="23150" y="1002758"/>
                    <a:pt x="15136" y="999438"/>
                    <a:pt x="9228" y="993530"/>
                  </a:cubicBezTo>
                  <a:cubicBezTo>
                    <a:pt x="3319" y="987621"/>
                    <a:pt x="0" y="979608"/>
                    <a:pt x="0" y="971252"/>
                  </a:cubicBezTo>
                  <a:lnTo>
                    <a:pt x="0" y="31506"/>
                  </a:lnTo>
                  <a:cubicBezTo>
                    <a:pt x="0" y="23150"/>
                    <a:pt x="3319" y="15136"/>
                    <a:pt x="9228" y="9228"/>
                  </a:cubicBezTo>
                  <a:cubicBezTo>
                    <a:pt x="15136" y="3319"/>
                    <a:pt x="23150" y="0"/>
                    <a:pt x="31506" y="0"/>
                  </a:cubicBezTo>
                  <a:close/>
                </a:path>
              </a:pathLst>
            </a:custGeom>
            <a:solidFill>
              <a:srgbClr val="FAF9F0"/>
            </a:solidFill>
            <a:ln w="85725" cap="rnd">
              <a:solidFill>
                <a:srgbClr val="CF746D"/>
              </a:solidFill>
              <a:prstDash val="solid"/>
              <a:round/>
            </a:ln>
          </p:spPr>
        </p:sp>
        <p:sp>
          <p:nvSpPr>
            <p:cNvPr id="12" name="TextBox 12"/>
            <p:cNvSpPr txBox="1"/>
            <p:nvPr/>
          </p:nvSpPr>
          <p:spPr>
            <a:xfrm>
              <a:off x="0" y="-38100"/>
              <a:ext cx="3300653" cy="104085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3" name="Freeform 13"/>
          <p:cNvSpPr/>
          <p:nvPr/>
        </p:nvSpPr>
        <p:spPr>
          <a:xfrm>
            <a:off x="7527750" y="599848"/>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4" name="Freeform 14"/>
          <p:cNvSpPr/>
          <p:nvPr/>
        </p:nvSpPr>
        <p:spPr>
          <a:xfrm>
            <a:off x="14150870" y="2783960"/>
            <a:ext cx="2389863" cy="1451842"/>
          </a:xfrm>
          <a:custGeom>
            <a:avLst/>
            <a:gdLst/>
            <a:ahLst/>
            <a:cxnLst/>
            <a:rect l="l" t="t" r="r" b="b"/>
            <a:pathLst>
              <a:path w="2389863" h="1451842">
                <a:moveTo>
                  <a:pt x="0" y="0"/>
                </a:moveTo>
                <a:lnTo>
                  <a:pt x="2389863" y="0"/>
                </a:lnTo>
                <a:lnTo>
                  <a:pt x="2389863" y="1451841"/>
                </a:lnTo>
                <a:lnTo>
                  <a:pt x="0" y="1451841"/>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5" name="Freeform 15"/>
          <p:cNvSpPr/>
          <p:nvPr/>
        </p:nvSpPr>
        <p:spPr>
          <a:xfrm>
            <a:off x="-1732884" y="8117405"/>
            <a:ext cx="4741445" cy="2777696"/>
          </a:xfrm>
          <a:custGeom>
            <a:avLst/>
            <a:gdLst/>
            <a:ahLst/>
            <a:cxnLst/>
            <a:rect l="l" t="t" r="r" b="b"/>
            <a:pathLst>
              <a:path w="4741445" h="2777696">
                <a:moveTo>
                  <a:pt x="0" y="0"/>
                </a:moveTo>
                <a:lnTo>
                  <a:pt x="4741444" y="0"/>
                </a:lnTo>
                <a:lnTo>
                  <a:pt x="4741444" y="2777696"/>
                </a:lnTo>
                <a:lnTo>
                  <a:pt x="0" y="2777696"/>
                </a:lnTo>
                <a:lnTo>
                  <a:pt x="0" y="0"/>
                </a:lnTo>
                <a:close/>
              </a:path>
            </a:pathLst>
          </a:custGeom>
          <a:blipFill>
            <a:blip r:embed="rId17"/>
            <a:stretch>
              <a:fillRect/>
            </a:stretch>
          </a:blipFill>
        </p:spPr>
      </p:sp>
      <p:sp>
        <p:nvSpPr>
          <p:cNvPr id="16" name="Freeform 16"/>
          <p:cNvSpPr/>
          <p:nvPr/>
        </p:nvSpPr>
        <p:spPr>
          <a:xfrm rot="1922528">
            <a:off x="-223705" y="8624946"/>
            <a:ext cx="2635322" cy="2514536"/>
          </a:xfrm>
          <a:custGeom>
            <a:avLst/>
            <a:gdLst/>
            <a:ahLst/>
            <a:cxnLst/>
            <a:rect l="l" t="t" r="r" b="b"/>
            <a:pathLst>
              <a:path w="2635322" h="2514536">
                <a:moveTo>
                  <a:pt x="0" y="0"/>
                </a:moveTo>
                <a:lnTo>
                  <a:pt x="2635322" y="0"/>
                </a:lnTo>
                <a:lnTo>
                  <a:pt x="2635322" y="2514536"/>
                </a:lnTo>
                <a:lnTo>
                  <a:pt x="0" y="2514536"/>
                </a:lnTo>
                <a:lnTo>
                  <a:pt x="0" y="0"/>
                </a:lnTo>
                <a:close/>
              </a:path>
            </a:pathLst>
          </a:custGeom>
          <a:blipFill>
            <a:blip r:embed="rId18"/>
            <a:stretch>
              <a:fillRect/>
            </a:stretch>
          </a:blipFill>
        </p:spPr>
      </p:sp>
      <p:sp>
        <p:nvSpPr>
          <p:cNvPr id="17" name="Freeform 17"/>
          <p:cNvSpPr/>
          <p:nvPr/>
        </p:nvSpPr>
        <p:spPr>
          <a:xfrm>
            <a:off x="16162559" y="5098372"/>
            <a:ext cx="1400198" cy="2679805"/>
          </a:xfrm>
          <a:custGeom>
            <a:avLst/>
            <a:gdLst/>
            <a:ahLst/>
            <a:cxnLst/>
            <a:rect l="l" t="t" r="r" b="b"/>
            <a:pathLst>
              <a:path w="1400198" h="2679805">
                <a:moveTo>
                  <a:pt x="0" y="0"/>
                </a:moveTo>
                <a:lnTo>
                  <a:pt x="1400198" y="0"/>
                </a:lnTo>
                <a:lnTo>
                  <a:pt x="1400198" y="2679805"/>
                </a:lnTo>
                <a:lnTo>
                  <a:pt x="0" y="2679805"/>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18" name="Freeform 18"/>
          <p:cNvSpPr/>
          <p:nvPr/>
        </p:nvSpPr>
        <p:spPr>
          <a:xfrm>
            <a:off x="16137432" y="7604738"/>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9" name="Freeform 19"/>
          <p:cNvSpPr/>
          <p:nvPr/>
        </p:nvSpPr>
        <p:spPr>
          <a:xfrm>
            <a:off x="14329418" y="6219249"/>
            <a:ext cx="2211315" cy="2575039"/>
          </a:xfrm>
          <a:custGeom>
            <a:avLst/>
            <a:gdLst/>
            <a:ahLst/>
            <a:cxnLst/>
            <a:rect l="l" t="t" r="r" b="b"/>
            <a:pathLst>
              <a:path w="2211315" h="2575039">
                <a:moveTo>
                  <a:pt x="0" y="0"/>
                </a:moveTo>
                <a:lnTo>
                  <a:pt x="2211315" y="0"/>
                </a:lnTo>
                <a:lnTo>
                  <a:pt x="2211315" y="2575039"/>
                </a:lnTo>
                <a:lnTo>
                  <a:pt x="0" y="2575039"/>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20" name="Freeform 20"/>
          <p:cNvSpPr/>
          <p:nvPr/>
        </p:nvSpPr>
        <p:spPr>
          <a:xfrm>
            <a:off x="2383319" y="5920939"/>
            <a:ext cx="1819341" cy="2857603"/>
          </a:xfrm>
          <a:custGeom>
            <a:avLst/>
            <a:gdLst/>
            <a:ahLst/>
            <a:cxnLst/>
            <a:rect l="l" t="t" r="r" b="b"/>
            <a:pathLst>
              <a:path w="1819341" h="2857603">
                <a:moveTo>
                  <a:pt x="0" y="0"/>
                </a:moveTo>
                <a:lnTo>
                  <a:pt x="1819341" y="0"/>
                </a:lnTo>
                <a:lnTo>
                  <a:pt x="1819341" y="2857603"/>
                </a:lnTo>
                <a:lnTo>
                  <a:pt x="0" y="2857603"/>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21" name="Freeform 21"/>
          <p:cNvSpPr/>
          <p:nvPr/>
        </p:nvSpPr>
        <p:spPr>
          <a:xfrm>
            <a:off x="-2068" y="5021972"/>
            <a:ext cx="1096023" cy="2630456"/>
          </a:xfrm>
          <a:custGeom>
            <a:avLst/>
            <a:gdLst/>
            <a:ahLst/>
            <a:cxnLst/>
            <a:rect l="l" t="t" r="r" b="b"/>
            <a:pathLst>
              <a:path w="1096023" h="2630456">
                <a:moveTo>
                  <a:pt x="0" y="0"/>
                </a:moveTo>
                <a:lnTo>
                  <a:pt x="1096024" y="0"/>
                </a:lnTo>
                <a:lnTo>
                  <a:pt x="1096024" y="2630456"/>
                </a:lnTo>
                <a:lnTo>
                  <a:pt x="0" y="2630456"/>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sp>
        <p:nvSpPr>
          <p:cNvPr id="22" name="Freeform 22"/>
          <p:cNvSpPr/>
          <p:nvPr/>
        </p:nvSpPr>
        <p:spPr>
          <a:xfrm>
            <a:off x="2383319" y="8520359"/>
            <a:ext cx="1831731" cy="283918"/>
          </a:xfrm>
          <a:custGeom>
            <a:avLst/>
            <a:gdLst/>
            <a:ahLst/>
            <a:cxnLst/>
            <a:rect l="l" t="t" r="r" b="b"/>
            <a:pathLst>
              <a:path w="1831731" h="283918">
                <a:moveTo>
                  <a:pt x="0" y="0"/>
                </a:moveTo>
                <a:lnTo>
                  <a:pt x="1831731" y="0"/>
                </a:lnTo>
                <a:lnTo>
                  <a:pt x="1831731" y="283918"/>
                </a:lnTo>
                <a:lnTo>
                  <a:pt x="0" y="28391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3" name="Freeform 23"/>
          <p:cNvSpPr/>
          <p:nvPr/>
        </p:nvSpPr>
        <p:spPr>
          <a:xfrm>
            <a:off x="1093956" y="7970786"/>
            <a:ext cx="1636347" cy="253634"/>
          </a:xfrm>
          <a:custGeom>
            <a:avLst/>
            <a:gdLst/>
            <a:ahLst/>
            <a:cxnLst/>
            <a:rect l="l" t="t" r="r" b="b"/>
            <a:pathLst>
              <a:path w="1636347" h="253634">
                <a:moveTo>
                  <a:pt x="0" y="0"/>
                </a:moveTo>
                <a:lnTo>
                  <a:pt x="1636346" y="0"/>
                </a:lnTo>
                <a:lnTo>
                  <a:pt x="1636346" y="253634"/>
                </a:lnTo>
                <a:lnTo>
                  <a:pt x="0" y="25363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4" name="Freeform 24"/>
          <p:cNvSpPr/>
          <p:nvPr/>
        </p:nvSpPr>
        <p:spPr>
          <a:xfrm>
            <a:off x="63188" y="7492659"/>
            <a:ext cx="1030768" cy="159769"/>
          </a:xfrm>
          <a:custGeom>
            <a:avLst/>
            <a:gdLst/>
            <a:ahLst/>
            <a:cxnLst/>
            <a:rect l="l" t="t" r="r" b="b"/>
            <a:pathLst>
              <a:path w="1030768" h="159769">
                <a:moveTo>
                  <a:pt x="0" y="0"/>
                </a:moveTo>
                <a:lnTo>
                  <a:pt x="1030768" y="0"/>
                </a:lnTo>
                <a:lnTo>
                  <a:pt x="1030768" y="159769"/>
                </a:lnTo>
                <a:lnTo>
                  <a:pt x="0" y="15976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5" name="Freeform 25"/>
          <p:cNvSpPr/>
          <p:nvPr/>
        </p:nvSpPr>
        <p:spPr>
          <a:xfrm>
            <a:off x="14635647" y="856180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6" name="Freeform 26"/>
          <p:cNvSpPr/>
          <p:nvPr/>
        </p:nvSpPr>
        <p:spPr>
          <a:xfrm>
            <a:off x="14329418" y="8520359"/>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7"/>
            <a:stretch>
              <a:fillRect/>
            </a:stretch>
          </a:blipFill>
        </p:spPr>
      </p:sp>
      <p:sp>
        <p:nvSpPr>
          <p:cNvPr id="27" name="Freeform 27"/>
          <p:cNvSpPr/>
          <p:nvPr/>
        </p:nvSpPr>
        <p:spPr>
          <a:xfrm>
            <a:off x="15098604" y="8615006"/>
            <a:ext cx="3189396" cy="2456585"/>
          </a:xfrm>
          <a:custGeom>
            <a:avLst/>
            <a:gdLst/>
            <a:ahLst/>
            <a:cxnLst/>
            <a:rect l="l" t="t" r="r" b="b"/>
            <a:pathLst>
              <a:path w="3189396" h="2456585">
                <a:moveTo>
                  <a:pt x="0" y="0"/>
                </a:moveTo>
                <a:lnTo>
                  <a:pt x="3189396" y="0"/>
                </a:lnTo>
                <a:lnTo>
                  <a:pt x="3189396" y="2456585"/>
                </a:lnTo>
                <a:lnTo>
                  <a:pt x="0" y="2456585"/>
                </a:lnTo>
                <a:lnTo>
                  <a:pt x="0" y="0"/>
                </a:lnTo>
                <a:close/>
              </a:path>
            </a:pathLst>
          </a:custGeom>
          <a:blipFill>
            <a:blip r:embed="rId27"/>
            <a:stretch>
              <a:fillRect r="-59496"/>
            </a:stretch>
          </a:blipFill>
        </p:spPr>
      </p:sp>
      <p:sp>
        <p:nvSpPr>
          <p:cNvPr id="28" name="TextBox 28"/>
          <p:cNvSpPr txBox="1"/>
          <p:nvPr/>
        </p:nvSpPr>
        <p:spPr>
          <a:xfrm>
            <a:off x="2847622" y="3489772"/>
            <a:ext cx="12532168" cy="3024867"/>
          </a:xfrm>
          <a:prstGeom prst="rect">
            <a:avLst/>
          </a:prstGeom>
        </p:spPr>
        <p:txBody>
          <a:bodyPr lIns="0" tIns="0" rIns="0" bIns="0" rtlCol="0" anchor="t">
            <a:spAutoFit/>
          </a:bodyPr>
          <a:lstStyle/>
          <a:p>
            <a:pPr algn="ctr">
              <a:lnSpc>
                <a:spcPts val="12319"/>
              </a:lnSpc>
              <a:spcBef>
                <a:spcPct val="0"/>
              </a:spcBef>
            </a:pPr>
            <a:r>
              <a:rPr lang="pt-BR" sz="9600" b="1">
                <a:effectLst>
                  <a:glow rad="228600">
                    <a:schemeClr val="accent3">
                      <a:satMod val="175000"/>
                      <a:alpha val="40000"/>
                    </a:schemeClr>
                  </a:glow>
                </a:effectLst>
                <a:latin typeface="Times New Roman" panose="02020603050405020304" pitchFamily="18" charset="0"/>
                <a:cs typeface="Times New Roman" panose="02020603050405020304" pitchFamily="18" charset="0"/>
              </a:rPr>
              <a:t>Trò </a:t>
            </a:r>
            <a:r>
              <a:rPr lang="pt-BR" sz="9600" b="1" smtClean="0">
                <a:effectLst>
                  <a:glow rad="228600">
                    <a:schemeClr val="accent3">
                      <a:satMod val="175000"/>
                      <a:alpha val="40000"/>
                    </a:schemeClr>
                  </a:glow>
                </a:effectLst>
                <a:latin typeface="Times New Roman" panose="02020603050405020304" pitchFamily="18" charset="0"/>
                <a:cs typeface="Times New Roman" panose="02020603050405020304" pitchFamily="18" charset="0"/>
              </a:rPr>
              <a:t>chơi</a:t>
            </a:r>
            <a:endParaRPr lang="vi-VN" sz="9600" b="1" smtClean="0">
              <a:effectLst>
                <a:glow rad="228600">
                  <a:schemeClr val="accent3">
                    <a:satMod val="175000"/>
                    <a:alpha val="40000"/>
                  </a:schemeClr>
                </a:glow>
              </a:effectLst>
              <a:latin typeface="Times New Roman" panose="02020603050405020304" pitchFamily="18" charset="0"/>
              <a:cs typeface="Times New Roman" panose="02020603050405020304" pitchFamily="18" charset="0"/>
            </a:endParaRPr>
          </a:p>
          <a:p>
            <a:pPr algn="ctr">
              <a:lnSpc>
                <a:spcPts val="12319"/>
              </a:lnSpc>
              <a:spcBef>
                <a:spcPct val="0"/>
              </a:spcBef>
            </a:pPr>
            <a:r>
              <a:rPr lang="pt-BR" sz="9600" b="1" smtClean="0">
                <a:effectLst>
                  <a:glow rad="228600">
                    <a:schemeClr val="accent3">
                      <a:satMod val="175000"/>
                      <a:alpha val="40000"/>
                    </a:schemeClr>
                  </a:glow>
                </a:effectLst>
                <a:latin typeface="Times New Roman" panose="02020603050405020304" pitchFamily="18" charset="0"/>
                <a:cs typeface="Times New Roman" panose="02020603050405020304" pitchFamily="18" charset="0"/>
              </a:rPr>
              <a:t> </a:t>
            </a:r>
            <a:r>
              <a:rPr lang="pt-BR" sz="9600" b="1">
                <a:effectLst>
                  <a:glow rad="228600">
                    <a:schemeClr val="accent3">
                      <a:satMod val="175000"/>
                      <a:alpha val="40000"/>
                    </a:schemeClr>
                  </a:glow>
                </a:effectLst>
                <a:latin typeface="Times New Roman" panose="02020603050405020304" pitchFamily="18" charset="0"/>
                <a:cs typeface="Times New Roman" panose="02020603050405020304" pitchFamily="18" charset="0"/>
              </a:rPr>
              <a:t>“Ai nhanh hơn?”</a:t>
            </a:r>
            <a:endParaRPr lang="en-US" sz="8800">
              <a:solidFill>
                <a:srgbClr val="00000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endParaRPr>
          </a:p>
        </p:txBody>
      </p:sp>
      <p:sp>
        <p:nvSpPr>
          <p:cNvPr id="29" name="Freeform 29"/>
          <p:cNvSpPr/>
          <p:nvPr/>
        </p:nvSpPr>
        <p:spPr>
          <a:xfrm>
            <a:off x="1760277" y="3818110"/>
            <a:ext cx="2056612" cy="1169698"/>
          </a:xfrm>
          <a:custGeom>
            <a:avLst/>
            <a:gdLst/>
            <a:ahLst/>
            <a:cxnLst/>
            <a:rect l="l" t="t" r="r" b="b"/>
            <a:pathLst>
              <a:path w="2056612" h="1169698">
                <a:moveTo>
                  <a:pt x="0" y="0"/>
                </a:moveTo>
                <a:lnTo>
                  <a:pt x="2056612" y="0"/>
                </a:lnTo>
                <a:lnTo>
                  <a:pt x="2056612" y="1169698"/>
                </a:lnTo>
                <a:lnTo>
                  <a:pt x="0" y="116969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Tree>
    <p:extLst>
      <p:ext uri="{BB962C8B-B14F-4D97-AF65-F5344CB8AC3E}">
        <p14:creationId xmlns:p14="http://schemas.microsoft.com/office/powerpoint/2010/main" val="79801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1000"/>
                                        <p:tgtEl>
                                          <p:spTgt spid="28">
                                            <p:txEl>
                                              <p:pRg st="0" end="0"/>
                                            </p:txEl>
                                          </p:spTgt>
                                        </p:tgtEl>
                                      </p:cBhvr>
                                    </p:animEffect>
                                    <p:anim calcmode="lin" valueType="num">
                                      <p:cBhvr>
                                        <p:cTn id="8"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xEl>
                                              <p:pRg st="1" end="1"/>
                                            </p:txEl>
                                          </p:spTgt>
                                        </p:tgtEl>
                                        <p:attrNameLst>
                                          <p:attrName>style.visibility</p:attrName>
                                        </p:attrNameLst>
                                      </p:cBhvr>
                                      <p:to>
                                        <p:strVal val="visible"/>
                                      </p:to>
                                    </p:set>
                                    <p:animEffect transition="in" filter="fade">
                                      <p:cBhvr>
                                        <p:cTn id="12" dur="1000"/>
                                        <p:tgtEl>
                                          <p:spTgt spid="28">
                                            <p:txEl>
                                              <p:pRg st="1" end="1"/>
                                            </p:txEl>
                                          </p:spTgt>
                                        </p:tgtEl>
                                      </p:cBhvr>
                                    </p:animEffect>
                                    <p:anim calcmode="lin" valueType="num">
                                      <p:cBhvr>
                                        <p:cTn id="13"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06335">
            <a:off x="-2354352" y="5475470"/>
            <a:ext cx="8865205" cy="5385612"/>
          </a:xfrm>
          <a:custGeom>
            <a:avLst/>
            <a:gdLst/>
            <a:ahLst/>
            <a:cxnLst/>
            <a:rect l="l" t="t" r="r" b="b"/>
            <a:pathLst>
              <a:path w="8865205" h="5385612">
                <a:moveTo>
                  <a:pt x="0" y="0"/>
                </a:moveTo>
                <a:lnTo>
                  <a:pt x="8865204" y="0"/>
                </a:lnTo>
                <a:lnTo>
                  <a:pt x="8865204" y="5385612"/>
                </a:lnTo>
                <a:lnTo>
                  <a:pt x="0" y="538561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849613">
            <a:off x="9491939" y="6574828"/>
            <a:ext cx="9392487" cy="5705936"/>
          </a:xfrm>
          <a:custGeom>
            <a:avLst/>
            <a:gdLst/>
            <a:ahLst/>
            <a:cxnLst/>
            <a:rect l="l" t="t" r="r" b="b"/>
            <a:pathLst>
              <a:path w="9392487" h="5705936">
                <a:moveTo>
                  <a:pt x="0" y="0"/>
                </a:moveTo>
                <a:lnTo>
                  <a:pt x="9392488" y="0"/>
                </a:lnTo>
                <a:lnTo>
                  <a:pt x="9392488" y="5705937"/>
                </a:lnTo>
                <a:lnTo>
                  <a:pt x="0" y="570593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7945623">
            <a:off x="5238019" y="5998943"/>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6"/>
            <a:stretch>
              <a:fillRect/>
            </a:stretch>
          </a:blipFill>
        </p:spPr>
      </p:sp>
      <p:grpSp>
        <p:nvGrpSpPr>
          <p:cNvPr id="6" name="Group 6"/>
          <p:cNvGrpSpPr/>
          <p:nvPr/>
        </p:nvGrpSpPr>
        <p:grpSpPr>
          <a:xfrm>
            <a:off x="8936699" y="1028700"/>
            <a:ext cx="8322601"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7913315" y="2573844"/>
            <a:ext cx="2046768" cy="1243412"/>
          </a:xfrm>
          <a:custGeom>
            <a:avLst/>
            <a:gdLst/>
            <a:ahLst/>
            <a:cxnLst/>
            <a:rect l="l" t="t" r="r" b="b"/>
            <a:pathLst>
              <a:path w="2046768" h="1243412">
                <a:moveTo>
                  <a:pt x="0" y="0"/>
                </a:moveTo>
                <a:lnTo>
                  <a:pt x="2046768" y="0"/>
                </a:lnTo>
                <a:lnTo>
                  <a:pt x="2046768" y="1243412"/>
                </a:lnTo>
                <a:lnTo>
                  <a:pt x="0" y="124341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Freeform 10"/>
          <p:cNvSpPr/>
          <p:nvPr/>
        </p:nvSpPr>
        <p:spPr>
          <a:xfrm flipH="1">
            <a:off x="16157067" y="798327"/>
            <a:ext cx="2130933" cy="1294542"/>
          </a:xfrm>
          <a:custGeom>
            <a:avLst/>
            <a:gdLst/>
            <a:ahLst/>
            <a:cxnLst/>
            <a:rect l="l" t="t" r="r" b="b"/>
            <a:pathLst>
              <a:path w="2130933" h="1294542">
                <a:moveTo>
                  <a:pt x="2130933" y="0"/>
                </a:moveTo>
                <a:lnTo>
                  <a:pt x="0" y="0"/>
                </a:lnTo>
                <a:lnTo>
                  <a:pt x="0" y="1294542"/>
                </a:lnTo>
                <a:lnTo>
                  <a:pt x="2130933" y="1294542"/>
                </a:lnTo>
                <a:lnTo>
                  <a:pt x="2130933"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1" name="Freeform 11"/>
          <p:cNvSpPr/>
          <p:nvPr/>
        </p:nvSpPr>
        <p:spPr>
          <a:xfrm>
            <a:off x="1335960" y="1028700"/>
            <a:ext cx="4855464" cy="8229600"/>
          </a:xfrm>
          <a:custGeom>
            <a:avLst/>
            <a:gdLst/>
            <a:ahLst/>
            <a:cxnLst/>
            <a:rect l="l" t="t" r="r" b="b"/>
            <a:pathLst>
              <a:path w="4855464" h="8229600">
                <a:moveTo>
                  <a:pt x="0" y="0"/>
                </a:moveTo>
                <a:lnTo>
                  <a:pt x="4855464" y="0"/>
                </a:lnTo>
                <a:lnTo>
                  <a:pt x="4855464" y="8229600"/>
                </a:lnTo>
                <a:lnTo>
                  <a:pt x="0" y="8229600"/>
                </a:lnTo>
                <a:lnTo>
                  <a:pt x="0" y="0"/>
                </a:lnTo>
                <a:close/>
              </a:path>
            </a:pathLst>
          </a:custGeom>
          <a:blipFill>
            <a:blip r:embed="rId7"/>
            <a:stretch>
              <a:fillRect/>
            </a:stretch>
          </a:blipFill>
        </p:spPr>
      </p:sp>
      <p:sp>
        <p:nvSpPr>
          <p:cNvPr id="12" name="Freeform 12"/>
          <p:cNvSpPr/>
          <p:nvPr/>
        </p:nvSpPr>
        <p:spPr>
          <a:xfrm>
            <a:off x="2078250" y="8967720"/>
            <a:ext cx="2968236" cy="460077"/>
          </a:xfrm>
          <a:custGeom>
            <a:avLst/>
            <a:gdLst/>
            <a:ahLst/>
            <a:cxnLst/>
            <a:rect l="l" t="t" r="r" b="b"/>
            <a:pathLst>
              <a:path w="2968236" h="460077">
                <a:moveTo>
                  <a:pt x="0" y="0"/>
                </a:moveTo>
                <a:lnTo>
                  <a:pt x="2968236" y="0"/>
                </a:lnTo>
                <a:lnTo>
                  <a:pt x="2968236" y="460076"/>
                </a:lnTo>
                <a:lnTo>
                  <a:pt x="0" y="46007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3" name="Freeform 13"/>
          <p:cNvSpPr/>
          <p:nvPr/>
        </p:nvSpPr>
        <p:spPr>
          <a:xfrm flipH="1">
            <a:off x="-1316232" y="8602842"/>
            <a:ext cx="4689864" cy="2747479"/>
          </a:xfrm>
          <a:custGeom>
            <a:avLst/>
            <a:gdLst/>
            <a:ahLst/>
            <a:cxnLst/>
            <a:rect l="l" t="t" r="r" b="b"/>
            <a:pathLst>
              <a:path w="4689864" h="2747479">
                <a:moveTo>
                  <a:pt x="4689864" y="0"/>
                </a:moveTo>
                <a:lnTo>
                  <a:pt x="0" y="0"/>
                </a:lnTo>
                <a:lnTo>
                  <a:pt x="0" y="2747479"/>
                </a:lnTo>
                <a:lnTo>
                  <a:pt x="4689864" y="2747479"/>
                </a:lnTo>
                <a:lnTo>
                  <a:pt x="4689864" y="0"/>
                </a:lnTo>
                <a:close/>
              </a:path>
            </a:pathLst>
          </a:custGeom>
          <a:blipFill>
            <a:blip r:embed="rId10"/>
            <a:stretch>
              <a:fillRect/>
            </a:stretch>
          </a:blipFill>
        </p:spPr>
      </p:sp>
      <p:sp>
        <p:nvSpPr>
          <p:cNvPr id="14" name="Freeform 14"/>
          <p:cNvSpPr/>
          <p:nvPr/>
        </p:nvSpPr>
        <p:spPr>
          <a:xfrm>
            <a:off x="-348091" y="8874642"/>
            <a:ext cx="2753582" cy="1412358"/>
          </a:xfrm>
          <a:custGeom>
            <a:avLst/>
            <a:gdLst/>
            <a:ahLst/>
            <a:cxnLst/>
            <a:rect l="l" t="t" r="r" b="b"/>
            <a:pathLst>
              <a:path w="2753582" h="1412358">
                <a:moveTo>
                  <a:pt x="0" y="0"/>
                </a:moveTo>
                <a:lnTo>
                  <a:pt x="2753582" y="0"/>
                </a:lnTo>
                <a:lnTo>
                  <a:pt x="2753582" y="1412358"/>
                </a:lnTo>
                <a:lnTo>
                  <a:pt x="0" y="1412358"/>
                </a:lnTo>
                <a:lnTo>
                  <a:pt x="0" y="0"/>
                </a:lnTo>
                <a:close/>
              </a:path>
            </a:pathLst>
          </a:custGeom>
          <a:blipFill>
            <a:blip r:embed="rId11"/>
            <a:stretch>
              <a:fillRect/>
            </a:stretch>
          </a:blipFill>
        </p:spPr>
      </p:sp>
      <p:sp>
        <p:nvSpPr>
          <p:cNvPr id="15" name="TextBox 15"/>
          <p:cNvSpPr txBox="1"/>
          <p:nvPr/>
        </p:nvSpPr>
        <p:spPr>
          <a:xfrm>
            <a:off x="9955950" y="4987580"/>
            <a:ext cx="6555046" cy="2224840"/>
          </a:xfrm>
          <a:prstGeom prst="rect">
            <a:avLst/>
          </a:prstGeom>
        </p:spPr>
        <p:txBody>
          <a:bodyPr lIns="0" tIns="0" rIns="0" bIns="0" rtlCol="0" anchor="t">
            <a:spAutoFit/>
          </a:bodyPr>
          <a:lstStyle/>
          <a:p>
            <a:pPr algn="just">
              <a:lnSpc>
                <a:spcPts val="5880"/>
              </a:lnSpc>
              <a:spcBef>
                <a:spcPct val="0"/>
              </a:spcBef>
            </a:pPr>
            <a:r>
              <a:rPr lang="en-US" sz="4400" b="1">
                <a:latin typeface="Times New Roman" panose="02020603050405020304" pitchFamily="18" charset="0"/>
                <a:cs typeface="Times New Roman" panose="02020603050405020304" pitchFamily="18" charset="0"/>
              </a:rPr>
              <a:t>- </a:t>
            </a:r>
            <a:r>
              <a:rPr lang="en-US" sz="4400">
                <a:latin typeface="Times New Roman" panose="02020603050405020304" pitchFamily="18" charset="0"/>
                <a:cs typeface="Times New Roman" panose="02020603050405020304" pitchFamily="18" charset="0"/>
              </a:rPr>
              <a:t>An-tư-nai đặc biệt yêu quý, ngưỡng mộ và biết ơn người thầy đầu tiên của mình</a:t>
            </a:r>
            <a:endParaRPr lang="en-US" sz="4200">
              <a:solidFill>
                <a:srgbClr val="000000"/>
              </a:solidFill>
              <a:latin typeface="Times New Roman" panose="02020603050405020304" pitchFamily="18" charset="0"/>
              <a:cs typeface="Times New Roman" panose="02020603050405020304" pitchFamily="18" charset="0"/>
            </a:endParaRPr>
          </a:p>
        </p:txBody>
      </p:sp>
      <p:sp>
        <p:nvSpPr>
          <p:cNvPr id="16" name="TextBox 16"/>
          <p:cNvSpPr txBox="1"/>
          <p:nvPr/>
        </p:nvSpPr>
        <p:spPr>
          <a:xfrm>
            <a:off x="9383298" y="2210753"/>
            <a:ext cx="7429402" cy="1846659"/>
          </a:xfrm>
          <a:prstGeom prst="rect">
            <a:avLst/>
          </a:prstGeom>
        </p:spPr>
        <p:txBody>
          <a:bodyPr wrap="square" lIns="0" tIns="0" rIns="0" bIns="0" rtlCol="0" anchor="t">
            <a:spAutoFit/>
          </a:bodyPr>
          <a:lstStyle/>
          <a:p>
            <a:pPr algn="ctr"/>
            <a:r>
              <a:rPr lang="en-US" sz="6000" b="1">
                <a:latin typeface="Times New Roman" panose="02020603050405020304" pitchFamily="18" charset="0"/>
                <a:cs typeface="Times New Roman" panose="02020603050405020304" pitchFamily="18" charset="0"/>
              </a:rPr>
              <a:t>c. Tình cảm dành cho thầy giáo Đuy-sen</a:t>
            </a:r>
            <a:endParaRPr lang="en-GB" sz="60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483867">
            <a:off x="-599397" y="6705165"/>
            <a:ext cx="5936344" cy="3606329"/>
          </a:xfrm>
          <a:custGeom>
            <a:avLst/>
            <a:gdLst/>
            <a:ahLst/>
            <a:cxnLst/>
            <a:rect l="l" t="t" r="r" b="b"/>
            <a:pathLst>
              <a:path w="5936344" h="3606329">
                <a:moveTo>
                  <a:pt x="0" y="0"/>
                </a:moveTo>
                <a:lnTo>
                  <a:pt x="5936344" y="0"/>
                </a:lnTo>
                <a:lnTo>
                  <a:pt x="5936344" y="3606329"/>
                </a:lnTo>
                <a:lnTo>
                  <a:pt x="0" y="36063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5957">
            <a:off x="11855642" y="6750754"/>
            <a:ext cx="6183230" cy="3756312"/>
          </a:xfrm>
          <a:custGeom>
            <a:avLst/>
            <a:gdLst/>
            <a:ahLst/>
            <a:cxnLst/>
            <a:rect l="l" t="t" r="r" b="b"/>
            <a:pathLst>
              <a:path w="6183230" h="3756312">
                <a:moveTo>
                  <a:pt x="0" y="0"/>
                </a:moveTo>
                <a:lnTo>
                  <a:pt x="6183230" y="0"/>
                </a:lnTo>
                <a:lnTo>
                  <a:pt x="6183230" y="3756312"/>
                </a:lnTo>
                <a:lnTo>
                  <a:pt x="0" y="375631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4228730">
            <a:off x="4839388" y="5100323"/>
            <a:ext cx="7497294" cy="7689533"/>
          </a:xfrm>
          <a:custGeom>
            <a:avLst/>
            <a:gdLst/>
            <a:ahLst/>
            <a:cxnLst/>
            <a:rect l="l" t="t" r="r" b="b"/>
            <a:pathLst>
              <a:path w="7497294" h="7689533">
                <a:moveTo>
                  <a:pt x="0" y="0"/>
                </a:moveTo>
                <a:lnTo>
                  <a:pt x="7497294" y="0"/>
                </a:lnTo>
                <a:lnTo>
                  <a:pt x="7497294" y="7689533"/>
                </a:lnTo>
                <a:lnTo>
                  <a:pt x="0" y="768953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8000644"/>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grpSp>
        <p:nvGrpSpPr>
          <p:cNvPr id="6" name="Group 6"/>
          <p:cNvGrpSpPr/>
          <p:nvPr/>
        </p:nvGrpSpPr>
        <p:grpSpPr>
          <a:xfrm>
            <a:off x="1028700" y="2354070"/>
            <a:ext cx="5028950" cy="6185554"/>
            <a:chOff x="0" y="0"/>
            <a:chExt cx="1324497" cy="1152711"/>
          </a:xfrm>
        </p:grpSpPr>
        <p:sp>
          <p:nvSpPr>
            <p:cNvPr id="7" name="Freeform 7"/>
            <p:cNvSpPr/>
            <p:nvPr/>
          </p:nvSpPr>
          <p:spPr>
            <a:xfrm>
              <a:off x="0" y="0"/>
              <a:ext cx="1324497"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8" name="TextBox 8"/>
            <p:cNvSpPr txBox="1"/>
            <p:nvPr/>
          </p:nvSpPr>
          <p:spPr>
            <a:xfrm>
              <a:off x="0" y="-38100"/>
              <a:ext cx="1324497" cy="1190811"/>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9" name="Freeform 9"/>
          <p:cNvSpPr/>
          <p:nvPr/>
        </p:nvSpPr>
        <p:spPr>
          <a:xfrm>
            <a:off x="173190" y="1482456"/>
            <a:ext cx="1711020" cy="1039444"/>
          </a:xfrm>
          <a:custGeom>
            <a:avLst/>
            <a:gdLst/>
            <a:ahLst/>
            <a:cxnLst/>
            <a:rect l="l" t="t" r="r" b="b"/>
            <a:pathLst>
              <a:path w="1711020" h="1039444">
                <a:moveTo>
                  <a:pt x="0" y="0"/>
                </a:moveTo>
                <a:lnTo>
                  <a:pt x="1711020" y="0"/>
                </a:lnTo>
                <a:lnTo>
                  <a:pt x="1711020" y="1039444"/>
                </a:lnTo>
                <a:lnTo>
                  <a:pt x="0" y="103944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Freeform 10"/>
          <p:cNvSpPr/>
          <p:nvPr/>
        </p:nvSpPr>
        <p:spPr>
          <a:xfrm>
            <a:off x="3103140" y="8456662"/>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sp>
      <p:grpSp>
        <p:nvGrpSpPr>
          <p:cNvPr id="11" name="Group 11"/>
          <p:cNvGrpSpPr/>
          <p:nvPr/>
        </p:nvGrpSpPr>
        <p:grpSpPr>
          <a:xfrm>
            <a:off x="6629525" y="2354070"/>
            <a:ext cx="5028950" cy="6185554"/>
            <a:chOff x="0" y="0"/>
            <a:chExt cx="1324497" cy="1152711"/>
          </a:xfrm>
        </p:grpSpPr>
        <p:sp>
          <p:nvSpPr>
            <p:cNvPr id="12" name="Freeform 12"/>
            <p:cNvSpPr/>
            <p:nvPr/>
          </p:nvSpPr>
          <p:spPr>
            <a:xfrm>
              <a:off x="0" y="0"/>
              <a:ext cx="1324497"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13" name="TextBox 13"/>
            <p:cNvSpPr txBox="1"/>
            <p:nvPr/>
          </p:nvSpPr>
          <p:spPr>
            <a:xfrm>
              <a:off x="0" y="-38100"/>
              <a:ext cx="1324497" cy="1190811"/>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4" name="Freeform 14"/>
          <p:cNvSpPr/>
          <p:nvPr/>
        </p:nvSpPr>
        <p:spPr>
          <a:xfrm>
            <a:off x="8624758" y="8576755"/>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sp>
      <p:grpSp>
        <p:nvGrpSpPr>
          <p:cNvPr id="15" name="Group 15"/>
          <p:cNvGrpSpPr/>
          <p:nvPr/>
        </p:nvGrpSpPr>
        <p:grpSpPr>
          <a:xfrm>
            <a:off x="12230350" y="2413206"/>
            <a:ext cx="5028950" cy="6126418"/>
            <a:chOff x="0" y="0"/>
            <a:chExt cx="1324497" cy="1152711"/>
          </a:xfrm>
        </p:grpSpPr>
        <p:sp>
          <p:nvSpPr>
            <p:cNvPr id="16" name="Freeform 16"/>
            <p:cNvSpPr/>
            <p:nvPr/>
          </p:nvSpPr>
          <p:spPr>
            <a:xfrm>
              <a:off x="0" y="0"/>
              <a:ext cx="1324497"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17" name="TextBox 17"/>
            <p:cNvSpPr txBox="1"/>
            <p:nvPr/>
          </p:nvSpPr>
          <p:spPr>
            <a:xfrm>
              <a:off x="0" y="-38100"/>
              <a:ext cx="1324497" cy="1190811"/>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8" name="Freeform 18"/>
          <p:cNvSpPr/>
          <p:nvPr/>
        </p:nvSpPr>
        <p:spPr>
          <a:xfrm flipH="1">
            <a:off x="15973094" y="975843"/>
            <a:ext cx="2096353" cy="1273535"/>
          </a:xfrm>
          <a:custGeom>
            <a:avLst/>
            <a:gdLst/>
            <a:ahLst/>
            <a:cxnLst/>
            <a:rect l="l" t="t" r="r" b="b"/>
            <a:pathLst>
              <a:path w="2096353" h="1273535">
                <a:moveTo>
                  <a:pt x="2096353" y="0"/>
                </a:moveTo>
                <a:lnTo>
                  <a:pt x="0" y="0"/>
                </a:lnTo>
                <a:lnTo>
                  <a:pt x="0" y="1273535"/>
                </a:lnTo>
                <a:lnTo>
                  <a:pt x="2096353" y="1273535"/>
                </a:lnTo>
                <a:lnTo>
                  <a:pt x="2096353"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9" name="Freeform 19"/>
          <p:cNvSpPr/>
          <p:nvPr/>
        </p:nvSpPr>
        <p:spPr>
          <a:xfrm>
            <a:off x="14139016" y="8426144"/>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sp>
      <p:sp>
        <p:nvSpPr>
          <p:cNvPr id="20" name="Freeform 20"/>
          <p:cNvSpPr/>
          <p:nvPr/>
        </p:nvSpPr>
        <p:spPr>
          <a:xfrm>
            <a:off x="-823005" y="8706906"/>
            <a:ext cx="4148029" cy="2003152"/>
          </a:xfrm>
          <a:custGeom>
            <a:avLst/>
            <a:gdLst/>
            <a:ahLst/>
            <a:cxnLst/>
            <a:rect l="l" t="t" r="r" b="b"/>
            <a:pathLst>
              <a:path w="4148029" h="2003152">
                <a:moveTo>
                  <a:pt x="0" y="0"/>
                </a:moveTo>
                <a:lnTo>
                  <a:pt x="4148029" y="0"/>
                </a:lnTo>
                <a:lnTo>
                  <a:pt x="4148029" y="2003152"/>
                </a:lnTo>
                <a:lnTo>
                  <a:pt x="0" y="2003152"/>
                </a:lnTo>
                <a:lnTo>
                  <a:pt x="0" y="0"/>
                </a:lnTo>
                <a:close/>
              </a:path>
            </a:pathLst>
          </a:custGeom>
          <a:blipFill>
            <a:blip r:embed="rId8"/>
            <a:stretch>
              <a:fillRect/>
            </a:stretch>
          </a:blipFill>
        </p:spPr>
      </p:sp>
      <p:sp>
        <p:nvSpPr>
          <p:cNvPr id="21" name="Freeform 21"/>
          <p:cNvSpPr/>
          <p:nvPr/>
        </p:nvSpPr>
        <p:spPr>
          <a:xfrm>
            <a:off x="13998745" y="10135148"/>
            <a:ext cx="1565607" cy="242669"/>
          </a:xfrm>
          <a:custGeom>
            <a:avLst/>
            <a:gdLst/>
            <a:ahLst/>
            <a:cxnLst/>
            <a:rect l="l" t="t" r="r" b="b"/>
            <a:pathLst>
              <a:path w="1565607" h="242669">
                <a:moveTo>
                  <a:pt x="0" y="0"/>
                </a:moveTo>
                <a:lnTo>
                  <a:pt x="1565607" y="0"/>
                </a:lnTo>
                <a:lnTo>
                  <a:pt x="1565607" y="242669"/>
                </a:lnTo>
                <a:lnTo>
                  <a:pt x="0" y="24266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2" name="Freeform 22"/>
          <p:cNvSpPr/>
          <p:nvPr/>
        </p:nvSpPr>
        <p:spPr>
          <a:xfrm>
            <a:off x="14947257" y="8827868"/>
            <a:ext cx="4148029" cy="2003152"/>
          </a:xfrm>
          <a:custGeom>
            <a:avLst/>
            <a:gdLst/>
            <a:ahLst/>
            <a:cxnLst/>
            <a:rect l="l" t="t" r="r" b="b"/>
            <a:pathLst>
              <a:path w="4148029" h="2003152">
                <a:moveTo>
                  <a:pt x="0" y="0"/>
                </a:moveTo>
                <a:lnTo>
                  <a:pt x="4148029" y="0"/>
                </a:lnTo>
                <a:lnTo>
                  <a:pt x="4148029" y="2003152"/>
                </a:lnTo>
                <a:lnTo>
                  <a:pt x="0" y="2003152"/>
                </a:lnTo>
                <a:lnTo>
                  <a:pt x="0" y="0"/>
                </a:lnTo>
                <a:close/>
              </a:path>
            </a:pathLst>
          </a:custGeom>
          <a:blipFill>
            <a:blip r:embed="rId8"/>
            <a:stretch>
              <a:fillRect/>
            </a:stretch>
          </a:blipFill>
        </p:spPr>
      </p:sp>
      <p:sp>
        <p:nvSpPr>
          <p:cNvPr id="23" name="Freeform 23"/>
          <p:cNvSpPr/>
          <p:nvPr/>
        </p:nvSpPr>
        <p:spPr>
          <a:xfrm>
            <a:off x="8390060" y="10285758"/>
            <a:ext cx="1565607" cy="242669"/>
          </a:xfrm>
          <a:custGeom>
            <a:avLst/>
            <a:gdLst/>
            <a:ahLst/>
            <a:cxnLst/>
            <a:rect l="l" t="t" r="r" b="b"/>
            <a:pathLst>
              <a:path w="1565607" h="242669">
                <a:moveTo>
                  <a:pt x="0" y="0"/>
                </a:moveTo>
                <a:lnTo>
                  <a:pt x="1565607" y="0"/>
                </a:lnTo>
                <a:lnTo>
                  <a:pt x="1565607" y="242670"/>
                </a:lnTo>
                <a:lnTo>
                  <a:pt x="0" y="24267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4" name="TextBox 24"/>
          <p:cNvSpPr txBox="1"/>
          <p:nvPr/>
        </p:nvSpPr>
        <p:spPr>
          <a:xfrm>
            <a:off x="1282027" y="2774810"/>
            <a:ext cx="4522296" cy="5193729"/>
          </a:xfrm>
          <a:prstGeom prst="rect">
            <a:avLst/>
          </a:prstGeom>
        </p:spPr>
        <p:txBody>
          <a:bodyPr wrap="square" lIns="0" tIns="0" rIns="0" bIns="0" rtlCol="0" anchor="t">
            <a:spAutoFit/>
          </a:bodyPr>
          <a:lstStyle/>
          <a:p>
            <a:pPr algn="just">
              <a:lnSpc>
                <a:spcPts val="4480"/>
              </a:lnSpc>
              <a:spcBef>
                <a:spcPct val="0"/>
              </a:spcBef>
            </a:pPr>
            <a:r>
              <a:rPr lang="vi-VN" sz="3600">
                <a:latin typeface="Times New Roman" panose="02020603050405020304" pitchFamily="18" charset="0"/>
                <a:cs typeface="Times New Roman" panose="02020603050405020304" pitchFamily="18" charset="0"/>
              </a:rPr>
              <a:t>An-tư-nai là cô bé thông minh, nhạy cảm, tinh tế và rất hiểu chuyện, giàu nghị lực để vượt lên hoàn cảnh sống khắc nghiệt. Cô luôn trân trọng những kí ức và biết ơn về người thầy đầu tiên của mình.</a:t>
            </a:r>
            <a:endParaRPr lang="en-US" sz="3600">
              <a:solidFill>
                <a:srgbClr val="000000"/>
              </a:solidFill>
              <a:latin typeface="Times New Roman" panose="02020603050405020304" pitchFamily="18" charset="0"/>
              <a:cs typeface="Times New Roman" panose="02020603050405020304" pitchFamily="18" charset="0"/>
            </a:endParaRPr>
          </a:p>
        </p:txBody>
      </p:sp>
      <p:sp>
        <p:nvSpPr>
          <p:cNvPr id="25" name="TextBox 25"/>
          <p:cNvSpPr txBox="1"/>
          <p:nvPr/>
        </p:nvSpPr>
        <p:spPr>
          <a:xfrm>
            <a:off x="7052007" y="4003040"/>
            <a:ext cx="4183985" cy="3462486"/>
          </a:xfrm>
          <a:prstGeom prst="rect">
            <a:avLst/>
          </a:prstGeom>
        </p:spPr>
        <p:txBody>
          <a:bodyPr lIns="0" tIns="0" rIns="0" bIns="0" rtlCol="0" anchor="t">
            <a:spAutoFit/>
          </a:bodyPr>
          <a:lstStyle/>
          <a:p>
            <a:pPr algn="just">
              <a:lnSpc>
                <a:spcPts val="4480"/>
              </a:lnSpc>
              <a:spcBef>
                <a:spcPct val="0"/>
              </a:spcBef>
            </a:pPr>
            <a:r>
              <a:rPr lang="vi-VN" sz="3600">
                <a:latin typeface="Times New Roman" panose="02020603050405020304" pitchFamily="18" charset="0"/>
                <a:cs typeface="Times New Roman" panose="02020603050405020304" pitchFamily="18" charset="0"/>
              </a:rPr>
              <a:t>Thông qua những chi tiết về nỗi bất hạnh của An-tư-nai, người đọc nhận thấy số phận của những người phụ nữ trong câu chuyện</a:t>
            </a:r>
            <a:endParaRPr lang="en-US" sz="3600">
              <a:solidFill>
                <a:srgbClr val="000000"/>
              </a:solidFill>
              <a:latin typeface="Times New Roman" panose="02020603050405020304" pitchFamily="18" charset="0"/>
              <a:cs typeface="Times New Roman" panose="02020603050405020304" pitchFamily="18" charset="0"/>
            </a:endParaRPr>
          </a:p>
        </p:txBody>
      </p:sp>
      <p:sp>
        <p:nvSpPr>
          <p:cNvPr id="26" name="TextBox 26"/>
          <p:cNvSpPr txBox="1"/>
          <p:nvPr/>
        </p:nvSpPr>
        <p:spPr>
          <a:xfrm>
            <a:off x="12541189" y="3044126"/>
            <a:ext cx="4507572" cy="4985980"/>
          </a:xfrm>
          <a:prstGeom prst="rect">
            <a:avLst/>
          </a:prstGeom>
        </p:spPr>
        <p:txBody>
          <a:bodyPr wrap="square" lIns="0" tIns="0" rIns="0" bIns="0" rtlCol="0" anchor="t">
            <a:spAutoFit/>
          </a:bodyPr>
          <a:lstStyle/>
          <a:p>
            <a:pPr algn="just"/>
            <a:r>
              <a:rPr lang="en-US" sz="3600">
                <a:solidFill>
                  <a:srgbClr val="000000"/>
                </a:solidFill>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 Nghệ thuật xây dựng nhân vật: </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 Nhân vật là người kể chuyện ở ngôi thứ nhất nên dễ bộc lộ cảm xúc chân thực.</a:t>
            </a:r>
            <a:endParaRPr lang="en-GB"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 Khắc hoạ nhân vật qua hành động, cử chỉ và lời nói.</a:t>
            </a:r>
            <a:endParaRPr lang="en-US" sz="3600">
              <a:solidFill>
                <a:srgbClr val="000000"/>
              </a:solidFill>
              <a:latin typeface="Times New Roman" panose="02020603050405020304" pitchFamily="18" charset="0"/>
              <a:cs typeface="Times New Roman" panose="02020603050405020304" pitchFamily="18" charset="0"/>
            </a:endParaRPr>
          </a:p>
        </p:txBody>
      </p:sp>
      <p:sp>
        <p:nvSpPr>
          <p:cNvPr id="27" name="TextBox 27"/>
          <p:cNvSpPr txBox="1"/>
          <p:nvPr/>
        </p:nvSpPr>
        <p:spPr>
          <a:xfrm>
            <a:off x="4534173" y="655405"/>
            <a:ext cx="9277380" cy="930576"/>
          </a:xfrm>
          <a:prstGeom prst="rect">
            <a:avLst/>
          </a:prstGeom>
        </p:spPr>
        <p:txBody>
          <a:bodyPr lIns="0" tIns="0" rIns="0" bIns="0" rtlCol="0" anchor="t">
            <a:spAutoFit/>
          </a:bodyPr>
          <a:lstStyle/>
          <a:p>
            <a:pPr algn="ctr">
              <a:lnSpc>
                <a:spcPts val="7840"/>
              </a:lnSpc>
              <a:spcBef>
                <a:spcPct val="0"/>
              </a:spcBef>
            </a:pPr>
            <a:r>
              <a:rPr lang="vi-VN" sz="6000" b="1">
                <a:solidFill>
                  <a:schemeClr val="bg1"/>
                </a:solidFill>
                <a:effectLst>
                  <a:glow rad="101600">
                    <a:schemeClr val="accent5">
                      <a:satMod val="175000"/>
                      <a:alpha val="40000"/>
                    </a:schemeClr>
                  </a:glow>
                </a:effectLst>
                <a:latin typeface="Times New Roman" panose="02020603050405020304" pitchFamily="18" charset="0"/>
                <a:cs typeface="Times New Roman" panose="02020603050405020304" pitchFamily="18" charset="0"/>
              </a:rPr>
              <a:t>Nhận xét chung</a:t>
            </a:r>
            <a:endParaRPr lang="en-US" sz="5600">
              <a:solidFill>
                <a:schemeClr val="bg1"/>
              </a:solidFill>
              <a:effectLst>
                <a:glow rad="1016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28" name="Freeform 28"/>
          <p:cNvSpPr/>
          <p:nvPr/>
        </p:nvSpPr>
        <p:spPr>
          <a:xfrm>
            <a:off x="3110063" y="10125932"/>
            <a:ext cx="1375034" cy="213130"/>
          </a:xfrm>
          <a:custGeom>
            <a:avLst/>
            <a:gdLst/>
            <a:ahLst/>
            <a:cxnLst/>
            <a:rect l="l" t="t" r="r" b="b"/>
            <a:pathLst>
              <a:path w="1375034" h="213130">
                <a:moveTo>
                  <a:pt x="0" y="0"/>
                </a:moveTo>
                <a:lnTo>
                  <a:pt x="1375034" y="0"/>
                </a:lnTo>
                <a:lnTo>
                  <a:pt x="1375034" y="213130"/>
                </a:lnTo>
                <a:lnTo>
                  <a:pt x="0" y="21313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Tree>
    <p:extLst>
      <p:ext uri="{BB962C8B-B14F-4D97-AF65-F5344CB8AC3E}">
        <p14:creationId xmlns:p14="http://schemas.microsoft.com/office/powerpoint/2010/main" val="403790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circle(in)">
                                      <p:cBhvr>
                                        <p:cTn id="14" dur="2000"/>
                                        <p:tgtEl>
                                          <p:spTgt spid="24"/>
                                        </p:tgtEl>
                                      </p:cBhvr>
                                    </p:animEffect>
                                  </p:childTnLst>
                                </p:cTn>
                              </p:par>
                              <p:par>
                                <p:cTn id="15" presetID="6"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circle(in)">
                                      <p:cBhvr>
                                        <p:cTn id="22" dur="2000"/>
                                        <p:tgtEl>
                                          <p:spTgt spid="25"/>
                                        </p:tgtEl>
                                      </p:cBhvr>
                                    </p:animEffect>
                                  </p:childTnLst>
                                </p:cTn>
                              </p:par>
                              <p:par>
                                <p:cTn id="23" presetID="6" presetClass="entr" presetSubtype="16"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circle(in)">
                                      <p:cBhvr>
                                        <p:cTn id="30" dur="2000"/>
                                        <p:tgtEl>
                                          <p:spTgt spid="26"/>
                                        </p:tgtEl>
                                      </p:cBhvr>
                                    </p:animEffect>
                                  </p:childTnLst>
                                </p:cTn>
                              </p:par>
                              <p:par>
                                <p:cTn id="31" presetID="6" presetClass="entr" presetSubtype="16"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circle(in)">
                                      <p:cBhvr>
                                        <p:cTn id="3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06335">
            <a:off x="-2354352" y="5475470"/>
            <a:ext cx="8865205" cy="5385612"/>
          </a:xfrm>
          <a:custGeom>
            <a:avLst/>
            <a:gdLst/>
            <a:ahLst/>
            <a:cxnLst/>
            <a:rect l="l" t="t" r="r" b="b"/>
            <a:pathLst>
              <a:path w="8865205" h="5385612">
                <a:moveTo>
                  <a:pt x="0" y="0"/>
                </a:moveTo>
                <a:lnTo>
                  <a:pt x="8865204" y="0"/>
                </a:lnTo>
                <a:lnTo>
                  <a:pt x="8865204" y="5385612"/>
                </a:lnTo>
                <a:lnTo>
                  <a:pt x="0" y="538561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849613">
            <a:off x="9491939" y="6574828"/>
            <a:ext cx="9392487" cy="5705936"/>
          </a:xfrm>
          <a:custGeom>
            <a:avLst/>
            <a:gdLst/>
            <a:ahLst/>
            <a:cxnLst/>
            <a:rect l="l" t="t" r="r" b="b"/>
            <a:pathLst>
              <a:path w="9392487" h="5705936">
                <a:moveTo>
                  <a:pt x="0" y="0"/>
                </a:moveTo>
                <a:lnTo>
                  <a:pt x="9392488" y="0"/>
                </a:lnTo>
                <a:lnTo>
                  <a:pt x="9392488" y="5705937"/>
                </a:lnTo>
                <a:lnTo>
                  <a:pt x="0" y="570593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7945623">
            <a:off x="5238019" y="5998943"/>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6"/>
            <a:stretch>
              <a:fillRect/>
            </a:stretch>
          </a:blipFill>
        </p:spPr>
      </p:sp>
      <p:grpSp>
        <p:nvGrpSpPr>
          <p:cNvPr id="6" name="Group 6"/>
          <p:cNvGrpSpPr/>
          <p:nvPr/>
        </p:nvGrpSpPr>
        <p:grpSpPr>
          <a:xfrm>
            <a:off x="7602409" y="495300"/>
            <a:ext cx="10152191" cy="87630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3F5700"/>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sz="3600">
                <a:latin typeface="Times New Roman" panose="02020603050405020304" pitchFamily="18" charset="0"/>
                <a:cs typeface="Times New Roman" panose="02020603050405020304" pitchFamily="18" charset="0"/>
              </a:endParaRPr>
            </a:p>
          </p:txBody>
        </p:sp>
      </p:grpSp>
      <p:sp>
        <p:nvSpPr>
          <p:cNvPr id="9" name="Freeform 9"/>
          <p:cNvSpPr/>
          <p:nvPr/>
        </p:nvSpPr>
        <p:spPr>
          <a:xfrm>
            <a:off x="5732948" y="2027040"/>
            <a:ext cx="2046768" cy="1243412"/>
          </a:xfrm>
          <a:custGeom>
            <a:avLst/>
            <a:gdLst/>
            <a:ahLst/>
            <a:cxnLst/>
            <a:rect l="l" t="t" r="r" b="b"/>
            <a:pathLst>
              <a:path w="2046768" h="1243412">
                <a:moveTo>
                  <a:pt x="0" y="0"/>
                </a:moveTo>
                <a:lnTo>
                  <a:pt x="2046768" y="0"/>
                </a:lnTo>
                <a:lnTo>
                  <a:pt x="2046768" y="1243411"/>
                </a:lnTo>
                <a:lnTo>
                  <a:pt x="0" y="124341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Freeform 10"/>
          <p:cNvSpPr/>
          <p:nvPr/>
        </p:nvSpPr>
        <p:spPr>
          <a:xfrm flipH="1">
            <a:off x="16157067" y="798327"/>
            <a:ext cx="2130933" cy="1294542"/>
          </a:xfrm>
          <a:custGeom>
            <a:avLst/>
            <a:gdLst/>
            <a:ahLst/>
            <a:cxnLst/>
            <a:rect l="l" t="t" r="r" b="b"/>
            <a:pathLst>
              <a:path w="2130933" h="1294542">
                <a:moveTo>
                  <a:pt x="2130933" y="0"/>
                </a:moveTo>
                <a:lnTo>
                  <a:pt x="0" y="0"/>
                </a:lnTo>
                <a:lnTo>
                  <a:pt x="0" y="1294542"/>
                </a:lnTo>
                <a:lnTo>
                  <a:pt x="2130933" y="1294542"/>
                </a:lnTo>
                <a:lnTo>
                  <a:pt x="2130933"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1" name="Freeform 11"/>
          <p:cNvSpPr/>
          <p:nvPr/>
        </p:nvSpPr>
        <p:spPr>
          <a:xfrm flipH="1">
            <a:off x="-1316232" y="8602842"/>
            <a:ext cx="4689864" cy="2747479"/>
          </a:xfrm>
          <a:custGeom>
            <a:avLst/>
            <a:gdLst/>
            <a:ahLst/>
            <a:cxnLst/>
            <a:rect l="l" t="t" r="r" b="b"/>
            <a:pathLst>
              <a:path w="4689864" h="2747479">
                <a:moveTo>
                  <a:pt x="4689864" y="0"/>
                </a:moveTo>
                <a:lnTo>
                  <a:pt x="0" y="0"/>
                </a:lnTo>
                <a:lnTo>
                  <a:pt x="0" y="2747479"/>
                </a:lnTo>
                <a:lnTo>
                  <a:pt x="4689864" y="2747479"/>
                </a:lnTo>
                <a:lnTo>
                  <a:pt x="4689864" y="0"/>
                </a:lnTo>
                <a:close/>
              </a:path>
            </a:pathLst>
          </a:custGeom>
          <a:blipFill>
            <a:blip r:embed="rId7"/>
            <a:stretch>
              <a:fillRect/>
            </a:stretch>
          </a:blipFill>
        </p:spPr>
      </p:sp>
      <p:sp>
        <p:nvSpPr>
          <p:cNvPr id="12" name="Freeform 12"/>
          <p:cNvSpPr/>
          <p:nvPr/>
        </p:nvSpPr>
        <p:spPr>
          <a:xfrm>
            <a:off x="-348091" y="8874642"/>
            <a:ext cx="2753582" cy="1412358"/>
          </a:xfrm>
          <a:custGeom>
            <a:avLst/>
            <a:gdLst/>
            <a:ahLst/>
            <a:cxnLst/>
            <a:rect l="l" t="t" r="r" b="b"/>
            <a:pathLst>
              <a:path w="2753582" h="1412358">
                <a:moveTo>
                  <a:pt x="0" y="0"/>
                </a:moveTo>
                <a:lnTo>
                  <a:pt x="2753582" y="0"/>
                </a:lnTo>
                <a:lnTo>
                  <a:pt x="2753582" y="1412358"/>
                </a:lnTo>
                <a:lnTo>
                  <a:pt x="0" y="1412358"/>
                </a:lnTo>
                <a:lnTo>
                  <a:pt x="0" y="0"/>
                </a:lnTo>
                <a:close/>
              </a:path>
            </a:pathLst>
          </a:custGeom>
          <a:blipFill>
            <a:blip r:embed="rId8"/>
            <a:stretch>
              <a:fillRect/>
            </a:stretch>
          </a:blipFill>
        </p:spPr>
      </p:sp>
      <p:sp>
        <p:nvSpPr>
          <p:cNvPr id="13" name="Freeform 13"/>
          <p:cNvSpPr/>
          <p:nvPr/>
        </p:nvSpPr>
        <p:spPr>
          <a:xfrm>
            <a:off x="1492435" y="1589681"/>
            <a:ext cx="5158707" cy="7845942"/>
          </a:xfrm>
          <a:custGeom>
            <a:avLst/>
            <a:gdLst/>
            <a:ahLst/>
            <a:cxnLst/>
            <a:rect l="l" t="t" r="r" b="b"/>
            <a:pathLst>
              <a:path w="5158707" h="7845942">
                <a:moveTo>
                  <a:pt x="0" y="0"/>
                </a:moveTo>
                <a:lnTo>
                  <a:pt x="5158707" y="0"/>
                </a:lnTo>
                <a:lnTo>
                  <a:pt x="5158707" y="7845942"/>
                </a:lnTo>
                <a:lnTo>
                  <a:pt x="0" y="784594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4" name="Freeform 14"/>
          <p:cNvSpPr/>
          <p:nvPr/>
        </p:nvSpPr>
        <p:spPr>
          <a:xfrm flipH="1">
            <a:off x="3135558" y="8416764"/>
            <a:ext cx="2249867" cy="1318047"/>
          </a:xfrm>
          <a:custGeom>
            <a:avLst/>
            <a:gdLst/>
            <a:ahLst/>
            <a:cxnLst/>
            <a:rect l="l" t="t" r="r" b="b"/>
            <a:pathLst>
              <a:path w="2249867" h="1318047">
                <a:moveTo>
                  <a:pt x="2249867" y="0"/>
                </a:moveTo>
                <a:lnTo>
                  <a:pt x="0" y="0"/>
                </a:lnTo>
                <a:lnTo>
                  <a:pt x="0" y="1318047"/>
                </a:lnTo>
                <a:lnTo>
                  <a:pt x="2249867" y="1318047"/>
                </a:lnTo>
                <a:lnTo>
                  <a:pt x="2249867" y="0"/>
                </a:lnTo>
                <a:close/>
              </a:path>
            </a:pathLst>
          </a:custGeom>
          <a:blipFill>
            <a:blip r:embed="rId7"/>
            <a:stretch>
              <a:fillRect/>
            </a:stretch>
          </a:blipFill>
        </p:spPr>
      </p:sp>
      <p:sp>
        <p:nvSpPr>
          <p:cNvPr id="15" name="TextBox 15"/>
          <p:cNvSpPr txBox="1"/>
          <p:nvPr/>
        </p:nvSpPr>
        <p:spPr>
          <a:xfrm>
            <a:off x="8047161" y="2607437"/>
            <a:ext cx="9402639" cy="1107996"/>
          </a:xfrm>
          <a:prstGeom prst="rect">
            <a:avLst/>
          </a:prstGeom>
        </p:spPr>
        <p:txBody>
          <a:bodyPr wrap="square" lIns="0" tIns="0" rIns="0" bIns="0" rtlCol="0" anchor="t">
            <a:spAutoFit/>
          </a:bodyPr>
          <a:lstStyle/>
          <a:p>
            <a:r>
              <a:rPr lang="vi-VN" sz="3600" b="1">
                <a:latin typeface="Times New Roman" panose="02020603050405020304" pitchFamily="18" charset="0"/>
                <a:cs typeface="Times New Roman" panose="02020603050405020304" pitchFamily="18" charset="0"/>
              </a:rPr>
              <a:t>- Lời văn:</a:t>
            </a:r>
            <a:r>
              <a:rPr lang="vi-VN" sz="3600">
                <a:latin typeface="Times New Roman" panose="02020603050405020304" pitchFamily="18" charset="0"/>
                <a:cs typeface="Times New Roman" panose="02020603050405020304" pitchFamily="18" charset="0"/>
              </a:rPr>
              <a:t> vừa bay bổng, lãng mạn, vừa giàu tính hiện thực, giàu hình ảnh, đậm chất thơ.</a:t>
            </a:r>
            <a:endParaRPr lang="en-GB" sz="3600">
              <a:effectLst/>
              <a:latin typeface="Times New Roman" panose="02020603050405020304" pitchFamily="18" charset="0"/>
              <a:cs typeface="Times New Roman" panose="02020603050405020304" pitchFamily="18" charset="0"/>
            </a:endParaRPr>
          </a:p>
        </p:txBody>
      </p:sp>
      <p:sp>
        <p:nvSpPr>
          <p:cNvPr id="16" name="TextBox 16"/>
          <p:cNvSpPr txBox="1"/>
          <p:nvPr/>
        </p:nvSpPr>
        <p:spPr>
          <a:xfrm>
            <a:off x="8486437" y="753295"/>
            <a:ext cx="7888834" cy="1477328"/>
          </a:xfrm>
          <a:prstGeom prst="rect">
            <a:avLst/>
          </a:prstGeom>
        </p:spPr>
        <p:txBody>
          <a:bodyPr lIns="0" tIns="0" rIns="0" bIns="0" rtlCol="0" anchor="t">
            <a:spAutoFit/>
          </a:bodyPr>
          <a:lstStyle/>
          <a:p>
            <a:pPr algn="ctr"/>
            <a:r>
              <a:rPr lang="vi-VN" sz="4800" b="1">
                <a:latin typeface="Times New Roman" panose="02020603050405020304" pitchFamily="18" charset="0"/>
                <a:cs typeface="Times New Roman" panose="02020603050405020304" pitchFamily="18" charset="0"/>
              </a:rPr>
              <a:t>3. Đặc sắc nghệ thuật của đoạn trích</a:t>
            </a:r>
            <a:endParaRPr lang="en-GB" sz="4800">
              <a:latin typeface="Times New Roman" panose="02020603050405020304" pitchFamily="18" charset="0"/>
              <a:cs typeface="Times New Roman" panose="02020603050405020304" pitchFamily="18" charset="0"/>
            </a:endParaRPr>
          </a:p>
        </p:txBody>
      </p:sp>
      <p:sp>
        <p:nvSpPr>
          <p:cNvPr id="17" name="Rectangle 16"/>
          <p:cNvSpPr/>
          <p:nvPr/>
        </p:nvSpPr>
        <p:spPr>
          <a:xfrm>
            <a:off x="7910809" y="3915594"/>
            <a:ext cx="5735288" cy="646331"/>
          </a:xfrm>
          <a:prstGeom prst="rect">
            <a:avLst/>
          </a:prstGeom>
        </p:spPr>
        <p:txBody>
          <a:bodyPr wrap="none">
            <a:spAutoFit/>
          </a:bodyPr>
          <a:lstStyle/>
          <a:p>
            <a:r>
              <a:rPr lang="vi-VN" sz="3600">
                <a:latin typeface="Times New Roman" panose="02020603050405020304" pitchFamily="18" charset="0"/>
                <a:ea typeface="MS Mincho"/>
                <a:cs typeface="Times New Roman" panose="02020603050405020304" pitchFamily="18" charset="0"/>
              </a:rPr>
              <a:t>- </a:t>
            </a:r>
            <a:r>
              <a:rPr lang="vi-VN" sz="3600" b="1">
                <a:latin typeface="Times New Roman" panose="02020603050405020304" pitchFamily="18" charset="0"/>
                <a:ea typeface="MS Mincho"/>
                <a:cs typeface="Times New Roman" panose="02020603050405020304" pitchFamily="18" charset="0"/>
              </a:rPr>
              <a:t>Trần thuật ở ngôi thứ nhất</a:t>
            </a:r>
            <a:endParaRPr lang="en-GB" sz="3600">
              <a:latin typeface="Times New Roman" panose="02020603050405020304" pitchFamily="18" charset="0"/>
              <a:cs typeface="Times New Roman" panose="02020603050405020304" pitchFamily="18" charset="0"/>
            </a:endParaRPr>
          </a:p>
        </p:txBody>
      </p:sp>
      <p:sp>
        <p:nvSpPr>
          <p:cNvPr id="18" name="Rectangle 17"/>
          <p:cNvSpPr/>
          <p:nvPr/>
        </p:nvSpPr>
        <p:spPr>
          <a:xfrm>
            <a:off x="7903314" y="4894670"/>
            <a:ext cx="9470286" cy="1366528"/>
          </a:xfrm>
          <a:prstGeom prst="rect">
            <a:avLst/>
          </a:prstGeom>
        </p:spPr>
        <p:txBody>
          <a:bodyPr wrap="square">
            <a:spAutoFit/>
          </a:bodyPr>
          <a:lstStyle/>
          <a:p>
            <a:pPr algn="just">
              <a:lnSpc>
                <a:spcPct val="115000"/>
              </a:lnSpc>
              <a:tabLst>
                <a:tab pos="1386840" algn="l"/>
              </a:tabLst>
            </a:pPr>
            <a:r>
              <a:rPr lang="vi-VN" sz="3600" b="1">
                <a:solidFill>
                  <a:srgbClr val="0D0D0D"/>
                </a:solidFill>
                <a:latin typeface="Times New Roman" panose="02020603050405020304" pitchFamily="18" charset="0"/>
                <a:ea typeface="MS Mincho"/>
                <a:cs typeface="Times New Roman" panose="02020603050405020304" pitchFamily="18" charset="0"/>
              </a:rPr>
              <a:t>- Phương thức biểu đạt:</a:t>
            </a:r>
            <a:r>
              <a:rPr lang="vi-VN" sz="3600">
                <a:solidFill>
                  <a:srgbClr val="0D0D0D"/>
                </a:solidFill>
                <a:latin typeface="Times New Roman" panose="02020603050405020304" pitchFamily="18" charset="0"/>
                <a:ea typeface="MS Mincho"/>
                <a:cs typeface="Times New Roman" panose="02020603050405020304" pitchFamily="18" charset="0"/>
              </a:rPr>
              <a:t> Kết hợp phương thức tự sự với các phương thức miêu tả, biểu cảm.</a:t>
            </a:r>
            <a:endParaRPr lang="en-GB" sz="3600">
              <a:effectLst/>
              <a:latin typeface="Times New Roman" panose="02020603050405020304" pitchFamily="18" charset="0"/>
              <a:cs typeface="Times New Roman" panose="02020603050405020304" pitchFamily="18" charset="0"/>
            </a:endParaRPr>
          </a:p>
        </p:txBody>
      </p:sp>
      <p:sp>
        <p:nvSpPr>
          <p:cNvPr id="19" name="Rectangle 18"/>
          <p:cNvSpPr/>
          <p:nvPr/>
        </p:nvSpPr>
        <p:spPr>
          <a:xfrm>
            <a:off x="7966718" y="6388936"/>
            <a:ext cx="9483082" cy="1366528"/>
          </a:xfrm>
          <a:prstGeom prst="rect">
            <a:avLst/>
          </a:prstGeom>
        </p:spPr>
        <p:txBody>
          <a:bodyPr wrap="square">
            <a:spAutoFit/>
          </a:bodyPr>
          <a:lstStyle/>
          <a:p>
            <a:pPr algn="just">
              <a:lnSpc>
                <a:spcPct val="115000"/>
              </a:lnSpc>
              <a:tabLst>
                <a:tab pos="1386840" algn="l"/>
              </a:tabLst>
            </a:pPr>
            <a:r>
              <a:rPr lang="vi-VN" sz="3600" b="1">
                <a:solidFill>
                  <a:srgbClr val="0D0D0D"/>
                </a:solidFill>
                <a:latin typeface="Times New Roman" panose="02020603050405020304" pitchFamily="18" charset="0"/>
                <a:ea typeface="MS Mincho"/>
                <a:cs typeface="Times New Roman" panose="02020603050405020304" pitchFamily="18" charset="0"/>
              </a:rPr>
              <a:t>- Miêu tả phong cảnh, cuộc sống sinh hoạt</a:t>
            </a:r>
            <a:r>
              <a:rPr lang="vi-VN" sz="3600">
                <a:solidFill>
                  <a:srgbClr val="0D0D0D"/>
                </a:solidFill>
                <a:latin typeface="Times New Roman" panose="02020603050405020304" pitchFamily="18" charset="0"/>
                <a:ea typeface="MS Mincho"/>
                <a:cs typeface="Times New Roman" panose="02020603050405020304" pitchFamily="18" charset="0"/>
              </a:rPr>
              <a:t> mang đậm dấu ấn </a:t>
            </a:r>
            <a:r>
              <a:rPr lang="vi-VN" sz="3600">
                <a:solidFill>
                  <a:srgbClr val="0D0D0D"/>
                </a:solidFill>
                <a:latin typeface="Times New Roman" panose="02020603050405020304" pitchFamily="18" charset="0"/>
                <a:ea typeface="MS Mincho"/>
                <a:cs typeface="Times New Roman" panose="02020603050405020304" pitchFamily="18" charset="0"/>
              </a:rPr>
              <a:t>địa </a:t>
            </a:r>
            <a:r>
              <a:rPr lang="vi-VN" sz="3600" smtClean="0">
                <a:solidFill>
                  <a:srgbClr val="0D0D0D"/>
                </a:solidFill>
                <a:latin typeface="Times New Roman" panose="02020603050405020304" pitchFamily="18" charset="0"/>
                <a:ea typeface="MS Mincho"/>
                <a:cs typeface="Times New Roman" panose="02020603050405020304" pitchFamily="18" charset="0"/>
              </a:rPr>
              <a:t>phương</a:t>
            </a:r>
            <a:endParaRPr lang="en-GB" sz="3600">
              <a:effectLst/>
              <a:latin typeface="Times New Roman" panose="02020603050405020304" pitchFamily="18" charset="0"/>
              <a:cs typeface="Times New Roman" panose="02020603050405020304" pitchFamily="18" charset="0"/>
            </a:endParaRPr>
          </a:p>
        </p:txBody>
      </p:sp>
      <p:sp>
        <p:nvSpPr>
          <p:cNvPr id="20" name="Rectangle 19"/>
          <p:cNvSpPr/>
          <p:nvPr/>
        </p:nvSpPr>
        <p:spPr>
          <a:xfrm>
            <a:off x="7899685" y="7821713"/>
            <a:ext cx="9550115" cy="1366528"/>
          </a:xfrm>
          <a:prstGeom prst="rect">
            <a:avLst/>
          </a:prstGeom>
        </p:spPr>
        <p:txBody>
          <a:bodyPr wrap="square">
            <a:spAutoFit/>
          </a:bodyPr>
          <a:lstStyle/>
          <a:p>
            <a:pPr algn="just">
              <a:lnSpc>
                <a:spcPct val="115000"/>
              </a:lnSpc>
              <a:tabLst>
                <a:tab pos="1386840" algn="l"/>
              </a:tabLst>
            </a:pPr>
            <a:r>
              <a:rPr lang="vi-VN" sz="3600" b="1">
                <a:solidFill>
                  <a:srgbClr val="0D0D0D"/>
                </a:solidFill>
                <a:latin typeface="Times New Roman" panose="02020603050405020304" pitchFamily="18" charset="0"/>
                <a:ea typeface="MS Mincho"/>
                <a:cs typeface="Times New Roman" panose="02020603050405020304" pitchFamily="18" charset="0"/>
              </a:rPr>
              <a:t>- Xây dựng nhân vật: </a:t>
            </a:r>
            <a:r>
              <a:rPr lang="vi-VN" sz="3600">
                <a:solidFill>
                  <a:srgbClr val="0D0D0D"/>
                </a:solidFill>
                <a:latin typeface="Times New Roman" panose="02020603050405020304" pitchFamily="18" charset="0"/>
                <a:ea typeface="MS Mincho"/>
                <a:cs typeface="Times New Roman" panose="02020603050405020304" pitchFamily="18" charset="0"/>
              </a:rPr>
              <a:t>qua lời nói, hành động, cử chỉ, qua suy nghĩ và cảm xúc của nhân vật khác.</a:t>
            </a:r>
            <a:endParaRPr lang="en-GB" sz="3600">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circle(in)">
                                      <p:cBhvr>
                                        <p:cTn id="3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1" name="Group 11"/>
          <p:cNvGrpSpPr/>
          <p:nvPr/>
        </p:nvGrpSpPr>
        <p:grpSpPr>
          <a:xfrm>
            <a:off x="3549227" y="2161799"/>
            <a:ext cx="11189545"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3185923" y="3703009"/>
            <a:ext cx="5102077" cy="6594137"/>
          </a:xfrm>
          <a:custGeom>
            <a:avLst/>
            <a:gdLst/>
            <a:ahLst/>
            <a:cxnLst/>
            <a:rect l="l" t="t" r="r" b="b"/>
            <a:pathLst>
              <a:path w="5102077" h="6594137">
                <a:moveTo>
                  <a:pt x="0" y="0"/>
                </a:moveTo>
                <a:lnTo>
                  <a:pt x="5102077" y="0"/>
                </a:lnTo>
                <a:lnTo>
                  <a:pt x="5102077" y="6594137"/>
                </a:lnTo>
                <a:lnTo>
                  <a:pt x="0" y="6594137"/>
                </a:lnTo>
                <a:lnTo>
                  <a:pt x="0" y="0"/>
                </a:lnTo>
                <a:close/>
              </a:path>
            </a:pathLst>
          </a:custGeom>
          <a:blipFill>
            <a:blip r:embed="rId13"/>
            <a:stretch>
              <a:fillRect b="-42622"/>
            </a:stretch>
          </a:blipFill>
        </p:spPr>
      </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4"/>
            <a:stretch>
              <a:fillRect/>
            </a:stretch>
          </a:blipFill>
        </p:spPr>
      </p:sp>
      <p:sp>
        <p:nvSpPr>
          <p:cNvPr id="16" name="Freeform 16"/>
          <p:cNvSpPr/>
          <p:nvPr/>
        </p:nvSpPr>
        <p:spPr>
          <a:xfrm>
            <a:off x="3032914" y="5874954"/>
            <a:ext cx="2491713" cy="3522988"/>
          </a:xfrm>
          <a:custGeom>
            <a:avLst/>
            <a:gdLst/>
            <a:ahLst/>
            <a:cxnLst/>
            <a:rect l="l" t="t" r="r" b="b"/>
            <a:pathLst>
              <a:path w="2491713" h="3522988">
                <a:moveTo>
                  <a:pt x="0" y="0"/>
                </a:moveTo>
                <a:lnTo>
                  <a:pt x="2491713" y="0"/>
                </a:lnTo>
                <a:lnTo>
                  <a:pt x="2491713" y="3522989"/>
                </a:lnTo>
                <a:lnTo>
                  <a:pt x="0" y="3522989"/>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9"/>
            <a:stretch>
              <a:fillRect/>
            </a:stretch>
          </a:blipFill>
        </p:spPr>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20"/>
            <a:stretch>
              <a:fillRect r="-59496"/>
            </a:stretch>
          </a:blipFill>
        </p:spPr>
      </p:sp>
      <p:sp>
        <p:nvSpPr>
          <p:cNvPr id="20" name="TextBox 20"/>
          <p:cNvSpPr txBox="1"/>
          <p:nvPr/>
        </p:nvSpPr>
        <p:spPr>
          <a:xfrm>
            <a:off x="5041635" y="3942653"/>
            <a:ext cx="8204729" cy="1354217"/>
          </a:xfrm>
          <a:prstGeom prst="rect">
            <a:avLst/>
          </a:prstGeom>
        </p:spPr>
        <p:txBody>
          <a:bodyPr lIns="0" tIns="0" rIns="0" bIns="0" rtlCol="0" anchor="t">
            <a:spAutoFit/>
          </a:bodyPr>
          <a:lstStyle/>
          <a:p>
            <a:pPr algn="ctr"/>
            <a:r>
              <a:rPr lang="vi-VN" sz="8800" b="1">
                <a:effectLst>
                  <a:glow rad="101600">
                    <a:schemeClr val="accent1">
                      <a:satMod val="175000"/>
                      <a:alpha val="40000"/>
                    </a:schemeClr>
                  </a:glow>
                </a:effectLst>
                <a:latin typeface="Times New Roman" panose="02020603050405020304" pitchFamily="18" charset="0"/>
                <a:cs typeface="Times New Roman" panose="02020603050405020304" pitchFamily="18" charset="0"/>
              </a:rPr>
              <a:t>III. Tổng kết</a:t>
            </a:r>
            <a:endParaRPr lang="en-GB" sz="8800">
              <a:effectLst>
                <a:glow rad="101600">
                  <a:schemeClr val="accent1">
                    <a:satMod val="175000"/>
                    <a:alpha val="40000"/>
                  </a:schemeClr>
                </a:glow>
              </a:effectLst>
              <a:latin typeface="Times New Roman" panose="02020603050405020304" pitchFamily="18" charset="0"/>
              <a:cs typeface="Times New Roman" panose="02020603050405020304" pitchFamily="18" charset="0"/>
            </a:endParaRPr>
          </a:p>
        </p:txBody>
      </p:sp>
      <p:sp>
        <p:nvSpPr>
          <p:cNvPr id="21" name="Freeform 21"/>
          <p:cNvSpPr/>
          <p:nvPr/>
        </p:nvSpPr>
        <p:spPr>
          <a:xfrm>
            <a:off x="13940315" y="6408686"/>
            <a:ext cx="3318985" cy="4289595"/>
          </a:xfrm>
          <a:custGeom>
            <a:avLst/>
            <a:gdLst/>
            <a:ahLst/>
            <a:cxnLst/>
            <a:rect l="l" t="t" r="r" b="b"/>
            <a:pathLst>
              <a:path w="3318985" h="4289595">
                <a:moveTo>
                  <a:pt x="0" y="0"/>
                </a:moveTo>
                <a:lnTo>
                  <a:pt x="3318985" y="0"/>
                </a:lnTo>
                <a:lnTo>
                  <a:pt x="3318985" y="4289594"/>
                </a:lnTo>
                <a:lnTo>
                  <a:pt x="0" y="4289594"/>
                </a:lnTo>
                <a:lnTo>
                  <a:pt x="0" y="0"/>
                </a:lnTo>
                <a:close/>
              </a:path>
            </a:pathLst>
          </a:custGeom>
          <a:blipFill>
            <a:blip r:embed="rId13"/>
            <a:stretch>
              <a:fillRect b="-42622"/>
            </a:stretch>
          </a:blipFill>
        </p:spPr>
      </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1000"/>
                                        <p:tgtEl>
                                          <p:spTgt spid="20">
                                            <p:txEl>
                                              <p:pRg st="0" end="0"/>
                                            </p:txEl>
                                          </p:spTgt>
                                        </p:tgtEl>
                                      </p:cBhvr>
                                    </p:animEffect>
                                    <p:anim calcmode="lin" valueType="num">
                                      <p:cBhvr>
                                        <p:cTn id="8"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686188" y="494937"/>
            <a:ext cx="8072115" cy="9297125"/>
            <a:chOff x="0" y="0"/>
            <a:chExt cx="13814352" cy="15910795"/>
          </a:xfrm>
        </p:grpSpPr>
        <p:sp>
          <p:nvSpPr>
            <p:cNvPr id="4" name="Freeform 4"/>
            <p:cNvSpPr/>
            <p:nvPr/>
          </p:nvSpPr>
          <p:spPr>
            <a:xfrm>
              <a:off x="10160" y="16510"/>
              <a:ext cx="13791492" cy="15882856"/>
            </a:xfrm>
            <a:custGeom>
              <a:avLst/>
              <a:gdLst/>
              <a:ahLst/>
              <a:cxnLst/>
              <a:rect l="l" t="t" r="r" b="b"/>
              <a:pathLst>
                <a:path w="13791492" h="15882856">
                  <a:moveTo>
                    <a:pt x="13791492" y="15882856"/>
                  </a:moveTo>
                  <a:lnTo>
                    <a:pt x="0" y="15875236"/>
                  </a:lnTo>
                  <a:lnTo>
                    <a:pt x="0" y="5521816"/>
                  </a:lnTo>
                  <a:lnTo>
                    <a:pt x="17780" y="19050"/>
                  </a:lnTo>
                  <a:lnTo>
                    <a:pt x="6875737" y="0"/>
                  </a:lnTo>
                  <a:lnTo>
                    <a:pt x="13772442" y="5080"/>
                  </a:lnTo>
                  <a:close/>
                </a:path>
              </a:pathLst>
            </a:custGeom>
            <a:solidFill>
              <a:srgbClr val="FFF6EA"/>
            </a:solidFill>
          </p:spPr>
        </p:sp>
        <p:sp>
          <p:nvSpPr>
            <p:cNvPr id="5" name="Freeform 5"/>
            <p:cNvSpPr/>
            <p:nvPr/>
          </p:nvSpPr>
          <p:spPr>
            <a:xfrm>
              <a:off x="-3810" y="0"/>
              <a:ext cx="13820702" cy="15909525"/>
            </a:xfrm>
            <a:custGeom>
              <a:avLst/>
              <a:gdLst/>
              <a:ahLst/>
              <a:cxnLst/>
              <a:rect l="l" t="t" r="r" b="b"/>
              <a:pathLst>
                <a:path w="13820702" h="15909525">
                  <a:moveTo>
                    <a:pt x="13786412" y="21590"/>
                  </a:moveTo>
                  <a:cubicBezTo>
                    <a:pt x="13787682" y="34290"/>
                    <a:pt x="13787682" y="44450"/>
                    <a:pt x="13788952" y="54610"/>
                  </a:cubicBezTo>
                  <a:cubicBezTo>
                    <a:pt x="13791492" y="308558"/>
                    <a:pt x="13792762" y="662262"/>
                    <a:pt x="13795302" y="1003334"/>
                  </a:cubicBezTo>
                  <a:cubicBezTo>
                    <a:pt x="13795302" y="1495993"/>
                    <a:pt x="13808002" y="11210224"/>
                    <a:pt x="13814352" y="11702883"/>
                  </a:cubicBezTo>
                  <a:cubicBezTo>
                    <a:pt x="13820702" y="12448188"/>
                    <a:pt x="13816892" y="13206126"/>
                    <a:pt x="13816892" y="13951429"/>
                  </a:cubicBezTo>
                  <a:cubicBezTo>
                    <a:pt x="13816892" y="14608310"/>
                    <a:pt x="13818162" y="15214659"/>
                    <a:pt x="13819432" y="15848566"/>
                  </a:cubicBezTo>
                  <a:cubicBezTo>
                    <a:pt x="13819432" y="15870155"/>
                    <a:pt x="13819432" y="15884125"/>
                    <a:pt x="13819432" y="15908255"/>
                  </a:cubicBezTo>
                  <a:cubicBezTo>
                    <a:pt x="13796573" y="15908255"/>
                    <a:pt x="13776252" y="15909525"/>
                    <a:pt x="13716666" y="15908255"/>
                  </a:cubicBezTo>
                  <a:cubicBezTo>
                    <a:pt x="13010053" y="15903175"/>
                    <a:pt x="12292570" y="15909525"/>
                    <a:pt x="11585958" y="15904446"/>
                  </a:cubicBezTo>
                  <a:cubicBezTo>
                    <a:pt x="11161991" y="15900636"/>
                    <a:pt x="10748895" y="15903175"/>
                    <a:pt x="10324928" y="15900636"/>
                  </a:cubicBezTo>
                  <a:cubicBezTo>
                    <a:pt x="10129250" y="15899366"/>
                    <a:pt x="9933574" y="15898096"/>
                    <a:pt x="9737896" y="15896825"/>
                  </a:cubicBezTo>
                  <a:cubicBezTo>
                    <a:pt x="9618316" y="15896825"/>
                    <a:pt x="9509607" y="15898096"/>
                    <a:pt x="9390025" y="15898096"/>
                  </a:cubicBezTo>
                  <a:cubicBezTo>
                    <a:pt x="9085639" y="15896825"/>
                    <a:pt x="8248575" y="15898096"/>
                    <a:pt x="7944189" y="15896825"/>
                  </a:cubicBezTo>
                  <a:cubicBezTo>
                    <a:pt x="7726770" y="15895555"/>
                    <a:pt x="3378389" y="15904446"/>
                    <a:pt x="3160969" y="15903175"/>
                  </a:cubicBezTo>
                  <a:cubicBezTo>
                    <a:pt x="3106615" y="15903175"/>
                    <a:pt x="3041389" y="15904446"/>
                    <a:pt x="2987034" y="15904446"/>
                  </a:cubicBezTo>
                  <a:cubicBezTo>
                    <a:pt x="2856583" y="15904446"/>
                    <a:pt x="2737002" y="15905716"/>
                    <a:pt x="2606551" y="15905716"/>
                  </a:cubicBezTo>
                  <a:cubicBezTo>
                    <a:pt x="2280422" y="15905716"/>
                    <a:pt x="1965165" y="15904446"/>
                    <a:pt x="1639036" y="15903175"/>
                  </a:cubicBezTo>
                  <a:cubicBezTo>
                    <a:pt x="1443359" y="15901905"/>
                    <a:pt x="1247682" y="15900636"/>
                    <a:pt x="1062875" y="15899366"/>
                  </a:cubicBezTo>
                  <a:cubicBezTo>
                    <a:pt x="715005" y="15898096"/>
                    <a:pt x="367134" y="15896825"/>
                    <a:pt x="48260" y="15896825"/>
                  </a:cubicBezTo>
                  <a:cubicBezTo>
                    <a:pt x="38100" y="15896825"/>
                    <a:pt x="29210" y="15896825"/>
                    <a:pt x="19050" y="15895555"/>
                  </a:cubicBezTo>
                  <a:cubicBezTo>
                    <a:pt x="10160" y="15894286"/>
                    <a:pt x="5080" y="15887936"/>
                    <a:pt x="7620" y="15879046"/>
                  </a:cubicBezTo>
                  <a:cubicBezTo>
                    <a:pt x="16510" y="15846275"/>
                    <a:pt x="12700" y="15530468"/>
                    <a:pt x="11430" y="15202027"/>
                  </a:cubicBezTo>
                  <a:cubicBezTo>
                    <a:pt x="10160" y="14532516"/>
                    <a:pt x="6350" y="13875637"/>
                    <a:pt x="7620" y="13206126"/>
                  </a:cubicBezTo>
                  <a:cubicBezTo>
                    <a:pt x="5080" y="12372394"/>
                    <a:pt x="0" y="2051813"/>
                    <a:pt x="7620" y="1205450"/>
                  </a:cubicBezTo>
                  <a:cubicBezTo>
                    <a:pt x="8890" y="1041230"/>
                    <a:pt x="7620" y="864378"/>
                    <a:pt x="8890" y="700159"/>
                  </a:cubicBezTo>
                  <a:cubicBezTo>
                    <a:pt x="10160" y="434881"/>
                    <a:pt x="12700" y="144338"/>
                    <a:pt x="13970" y="44450"/>
                  </a:cubicBezTo>
                  <a:cubicBezTo>
                    <a:pt x="13970" y="41910"/>
                    <a:pt x="15240" y="39370"/>
                    <a:pt x="16510" y="38100"/>
                  </a:cubicBezTo>
                  <a:cubicBezTo>
                    <a:pt x="38100" y="35560"/>
                    <a:pt x="95361" y="30480"/>
                    <a:pt x="269296" y="29210"/>
                  </a:cubicBezTo>
                  <a:cubicBezTo>
                    <a:pt x="562812" y="25400"/>
                    <a:pt x="856327" y="22860"/>
                    <a:pt x="1160714" y="20320"/>
                  </a:cubicBezTo>
                  <a:cubicBezTo>
                    <a:pt x="1367262" y="17780"/>
                    <a:pt x="1573810" y="16510"/>
                    <a:pt x="1769487" y="13970"/>
                  </a:cubicBezTo>
                  <a:cubicBezTo>
                    <a:pt x="1965165" y="11430"/>
                    <a:pt x="2171713" y="8890"/>
                    <a:pt x="2367390" y="8890"/>
                  </a:cubicBezTo>
                  <a:cubicBezTo>
                    <a:pt x="2584809" y="7620"/>
                    <a:pt x="2802228" y="10160"/>
                    <a:pt x="3019647" y="8890"/>
                  </a:cubicBezTo>
                  <a:cubicBezTo>
                    <a:pt x="3291421" y="8890"/>
                    <a:pt x="8215963" y="6350"/>
                    <a:pt x="8487736" y="5080"/>
                  </a:cubicBezTo>
                  <a:cubicBezTo>
                    <a:pt x="8748640" y="3810"/>
                    <a:pt x="9009542" y="2540"/>
                    <a:pt x="9281317" y="2540"/>
                  </a:cubicBezTo>
                  <a:cubicBezTo>
                    <a:pt x="9727026" y="1270"/>
                    <a:pt x="10161864" y="0"/>
                    <a:pt x="10607573" y="0"/>
                  </a:cubicBezTo>
                  <a:cubicBezTo>
                    <a:pt x="10792379" y="0"/>
                    <a:pt x="10988056" y="2540"/>
                    <a:pt x="11172862" y="2540"/>
                  </a:cubicBezTo>
                  <a:cubicBezTo>
                    <a:pt x="11683797" y="3810"/>
                    <a:pt x="12205602" y="5080"/>
                    <a:pt x="12716538" y="7620"/>
                  </a:cubicBezTo>
                  <a:cubicBezTo>
                    <a:pt x="12988311" y="8890"/>
                    <a:pt x="13260086" y="12700"/>
                    <a:pt x="13531859" y="16510"/>
                  </a:cubicBezTo>
                  <a:cubicBezTo>
                    <a:pt x="13597084" y="16510"/>
                    <a:pt x="13662311" y="16510"/>
                    <a:pt x="13716666" y="16510"/>
                  </a:cubicBezTo>
                  <a:cubicBezTo>
                    <a:pt x="13767362" y="17780"/>
                    <a:pt x="13776252" y="20320"/>
                    <a:pt x="13786412" y="21590"/>
                  </a:cubicBezTo>
                  <a:close/>
                  <a:moveTo>
                    <a:pt x="13796573" y="15891746"/>
                  </a:moveTo>
                  <a:cubicBezTo>
                    <a:pt x="13797842" y="15875236"/>
                    <a:pt x="13799112" y="15862536"/>
                    <a:pt x="13799112" y="15849836"/>
                  </a:cubicBezTo>
                  <a:cubicBezTo>
                    <a:pt x="13797842" y="15151498"/>
                    <a:pt x="13796573" y="14481987"/>
                    <a:pt x="13796573" y="13761946"/>
                  </a:cubicBezTo>
                  <a:cubicBezTo>
                    <a:pt x="13796573" y="13433507"/>
                    <a:pt x="13799112" y="13105068"/>
                    <a:pt x="13797842" y="12776627"/>
                  </a:cubicBezTo>
                  <a:cubicBezTo>
                    <a:pt x="13797842" y="12473452"/>
                    <a:pt x="13796573" y="12157645"/>
                    <a:pt x="13795302" y="11854471"/>
                  </a:cubicBezTo>
                  <a:cubicBezTo>
                    <a:pt x="13790223" y="11387075"/>
                    <a:pt x="13778792" y="1710742"/>
                    <a:pt x="13778792" y="1243347"/>
                  </a:cubicBezTo>
                  <a:cubicBezTo>
                    <a:pt x="13776252" y="851746"/>
                    <a:pt x="13773712" y="447513"/>
                    <a:pt x="13771173" y="63500"/>
                  </a:cubicBezTo>
                  <a:cubicBezTo>
                    <a:pt x="13769902" y="44450"/>
                    <a:pt x="13768632" y="43180"/>
                    <a:pt x="13684052" y="41910"/>
                  </a:cubicBezTo>
                  <a:cubicBezTo>
                    <a:pt x="13651439" y="41910"/>
                    <a:pt x="13629698" y="41910"/>
                    <a:pt x="13597084" y="40640"/>
                  </a:cubicBezTo>
                  <a:cubicBezTo>
                    <a:pt x="13325312" y="36830"/>
                    <a:pt x="13042667" y="31750"/>
                    <a:pt x="12770893" y="30480"/>
                  </a:cubicBezTo>
                  <a:cubicBezTo>
                    <a:pt x="12107764" y="26670"/>
                    <a:pt x="11433766" y="25400"/>
                    <a:pt x="10770637" y="22860"/>
                  </a:cubicBezTo>
                  <a:cubicBezTo>
                    <a:pt x="10672799" y="22860"/>
                    <a:pt x="10564089" y="22860"/>
                    <a:pt x="10466250" y="22860"/>
                  </a:cubicBezTo>
                  <a:cubicBezTo>
                    <a:pt x="10303186" y="22860"/>
                    <a:pt x="10140122" y="22860"/>
                    <a:pt x="9987928" y="22860"/>
                  </a:cubicBezTo>
                  <a:cubicBezTo>
                    <a:pt x="9640058" y="22860"/>
                    <a:pt x="9292187" y="22860"/>
                    <a:pt x="8955188" y="24130"/>
                  </a:cubicBezTo>
                  <a:cubicBezTo>
                    <a:pt x="8661671" y="25400"/>
                    <a:pt x="3715388" y="29210"/>
                    <a:pt x="3421873" y="29210"/>
                  </a:cubicBezTo>
                  <a:cubicBezTo>
                    <a:pt x="2943551" y="29210"/>
                    <a:pt x="2465229" y="26670"/>
                    <a:pt x="1986907" y="33020"/>
                  </a:cubicBezTo>
                  <a:cubicBezTo>
                    <a:pt x="1736875" y="36830"/>
                    <a:pt x="1497714" y="36830"/>
                    <a:pt x="1258553" y="38100"/>
                  </a:cubicBezTo>
                  <a:cubicBezTo>
                    <a:pt x="845456" y="41910"/>
                    <a:pt x="432360" y="45720"/>
                    <a:pt x="49530" y="50800"/>
                  </a:cubicBezTo>
                  <a:cubicBezTo>
                    <a:pt x="36830" y="50800"/>
                    <a:pt x="34290" y="53340"/>
                    <a:pt x="33020" y="106441"/>
                  </a:cubicBezTo>
                  <a:cubicBezTo>
                    <a:pt x="31750" y="333823"/>
                    <a:pt x="31750" y="561204"/>
                    <a:pt x="30480" y="788585"/>
                  </a:cubicBezTo>
                  <a:cubicBezTo>
                    <a:pt x="29210" y="1167554"/>
                    <a:pt x="26670" y="1533890"/>
                    <a:pt x="25400" y="1912859"/>
                  </a:cubicBezTo>
                  <a:cubicBezTo>
                    <a:pt x="20320" y="2317092"/>
                    <a:pt x="26670" y="12195542"/>
                    <a:pt x="29210" y="12599775"/>
                  </a:cubicBezTo>
                  <a:cubicBezTo>
                    <a:pt x="29210" y="13029273"/>
                    <a:pt x="29210" y="13471404"/>
                    <a:pt x="30480" y="13900902"/>
                  </a:cubicBezTo>
                  <a:cubicBezTo>
                    <a:pt x="30480" y="14216709"/>
                    <a:pt x="33020" y="14532516"/>
                    <a:pt x="33020" y="14848323"/>
                  </a:cubicBezTo>
                  <a:cubicBezTo>
                    <a:pt x="33020" y="15189394"/>
                    <a:pt x="33020" y="15530468"/>
                    <a:pt x="31750" y="15849836"/>
                  </a:cubicBezTo>
                  <a:cubicBezTo>
                    <a:pt x="31750" y="15853646"/>
                    <a:pt x="31750" y="15856186"/>
                    <a:pt x="31750" y="15859996"/>
                  </a:cubicBezTo>
                  <a:cubicBezTo>
                    <a:pt x="31750" y="15870155"/>
                    <a:pt x="35560" y="15873966"/>
                    <a:pt x="44450" y="15873966"/>
                  </a:cubicBezTo>
                  <a:cubicBezTo>
                    <a:pt x="117103" y="15873966"/>
                    <a:pt x="269296" y="15875236"/>
                    <a:pt x="410618" y="15875236"/>
                  </a:cubicBezTo>
                  <a:cubicBezTo>
                    <a:pt x="617166" y="15875236"/>
                    <a:pt x="834586" y="15872696"/>
                    <a:pt x="1041134" y="15875236"/>
                  </a:cubicBezTo>
                  <a:cubicBezTo>
                    <a:pt x="1378133" y="15879046"/>
                    <a:pt x="1715133" y="15881586"/>
                    <a:pt x="2052132" y="15880316"/>
                  </a:cubicBezTo>
                  <a:cubicBezTo>
                    <a:pt x="2269552" y="15879046"/>
                    <a:pt x="2476100" y="15881586"/>
                    <a:pt x="2693518" y="15881586"/>
                  </a:cubicBezTo>
                  <a:cubicBezTo>
                    <a:pt x="3008776" y="15881586"/>
                    <a:pt x="3324034" y="15880316"/>
                    <a:pt x="3639292" y="15881586"/>
                  </a:cubicBezTo>
                  <a:cubicBezTo>
                    <a:pt x="4106743" y="15882855"/>
                    <a:pt x="9237832" y="15872696"/>
                    <a:pt x="9716154" y="15875236"/>
                  </a:cubicBezTo>
                  <a:cubicBezTo>
                    <a:pt x="9922703" y="15876505"/>
                    <a:pt x="10129250" y="15877775"/>
                    <a:pt x="10324928" y="15877775"/>
                  </a:cubicBezTo>
                  <a:cubicBezTo>
                    <a:pt x="10683670" y="15880316"/>
                    <a:pt x="11031540" y="15876505"/>
                    <a:pt x="11390282" y="15880316"/>
                  </a:cubicBezTo>
                  <a:cubicBezTo>
                    <a:pt x="11683797" y="15882855"/>
                    <a:pt x="11977312" y="15882855"/>
                    <a:pt x="12270829" y="15885396"/>
                  </a:cubicBezTo>
                  <a:cubicBezTo>
                    <a:pt x="12705667" y="15889205"/>
                    <a:pt x="13140506" y="15891746"/>
                    <a:pt x="13575343" y="15893016"/>
                  </a:cubicBezTo>
                  <a:cubicBezTo>
                    <a:pt x="13738407" y="15893016"/>
                    <a:pt x="13776252" y="15891746"/>
                    <a:pt x="13796573" y="15891746"/>
                  </a:cubicBezTo>
                  <a:close/>
                </a:path>
              </a:pathLst>
            </a:custGeom>
            <a:solidFill>
              <a:srgbClr val="FFF6EA"/>
            </a:solidFill>
          </p:spPr>
        </p:sp>
      </p:grpSp>
      <p:grpSp>
        <p:nvGrpSpPr>
          <p:cNvPr id="7" name="Group 7"/>
          <p:cNvGrpSpPr/>
          <p:nvPr/>
        </p:nvGrpSpPr>
        <p:grpSpPr>
          <a:xfrm>
            <a:off x="9529697" y="494937"/>
            <a:ext cx="8072115" cy="9297125"/>
            <a:chOff x="0" y="0"/>
            <a:chExt cx="13814352" cy="15910795"/>
          </a:xfrm>
        </p:grpSpPr>
        <p:sp>
          <p:nvSpPr>
            <p:cNvPr id="8" name="Freeform 8"/>
            <p:cNvSpPr/>
            <p:nvPr/>
          </p:nvSpPr>
          <p:spPr>
            <a:xfrm>
              <a:off x="10160" y="16510"/>
              <a:ext cx="13791492" cy="15882856"/>
            </a:xfrm>
            <a:custGeom>
              <a:avLst/>
              <a:gdLst/>
              <a:ahLst/>
              <a:cxnLst/>
              <a:rect l="l" t="t" r="r" b="b"/>
              <a:pathLst>
                <a:path w="13791492" h="15882856">
                  <a:moveTo>
                    <a:pt x="13791492" y="15882856"/>
                  </a:moveTo>
                  <a:lnTo>
                    <a:pt x="0" y="15875236"/>
                  </a:lnTo>
                  <a:lnTo>
                    <a:pt x="0" y="5521816"/>
                  </a:lnTo>
                  <a:lnTo>
                    <a:pt x="17780" y="19050"/>
                  </a:lnTo>
                  <a:lnTo>
                    <a:pt x="6875737" y="0"/>
                  </a:lnTo>
                  <a:lnTo>
                    <a:pt x="13772442" y="5080"/>
                  </a:lnTo>
                  <a:close/>
                </a:path>
              </a:pathLst>
            </a:custGeom>
            <a:solidFill>
              <a:srgbClr val="FFF6EA"/>
            </a:solidFill>
          </p:spPr>
        </p:sp>
        <p:sp>
          <p:nvSpPr>
            <p:cNvPr id="9" name="Freeform 9"/>
            <p:cNvSpPr/>
            <p:nvPr/>
          </p:nvSpPr>
          <p:spPr>
            <a:xfrm>
              <a:off x="-3810" y="0"/>
              <a:ext cx="13820702" cy="15909525"/>
            </a:xfrm>
            <a:custGeom>
              <a:avLst/>
              <a:gdLst/>
              <a:ahLst/>
              <a:cxnLst/>
              <a:rect l="l" t="t" r="r" b="b"/>
              <a:pathLst>
                <a:path w="13820702" h="15909525">
                  <a:moveTo>
                    <a:pt x="13786412" y="21590"/>
                  </a:moveTo>
                  <a:cubicBezTo>
                    <a:pt x="13787682" y="34290"/>
                    <a:pt x="13787682" y="44450"/>
                    <a:pt x="13788952" y="54610"/>
                  </a:cubicBezTo>
                  <a:cubicBezTo>
                    <a:pt x="13791492" y="308558"/>
                    <a:pt x="13792762" y="662262"/>
                    <a:pt x="13795302" y="1003334"/>
                  </a:cubicBezTo>
                  <a:cubicBezTo>
                    <a:pt x="13795302" y="1495993"/>
                    <a:pt x="13808002" y="11210224"/>
                    <a:pt x="13814352" y="11702883"/>
                  </a:cubicBezTo>
                  <a:cubicBezTo>
                    <a:pt x="13820702" y="12448188"/>
                    <a:pt x="13816892" y="13206126"/>
                    <a:pt x="13816892" y="13951429"/>
                  </a:cubicBezTo>
                  <a:cubicBezTo>
                    <a:pt x="13816892" y="14608310"/>
                    <a:pt x="13818162" y="15214659"/>
                    <a:pt x="13819432" y="15848566"/>
                  </a:cubicBezTo>
                  <a:cubicBezTo>
                    <a:pt x="13819432" y="15870155"/>
                    <a:pt x="13819432" y="15884125"/>
                    <a:pt x="13819432" y="15908255"/>
                  </a:cubicBezTo>
                  <a:cubicBezTo>
                    <a:pt x="13796573" y="15908255"/>
                    <a:pt x="13776252" y="15909525"/>
                    <a:pt x="13716666" y="15908255"/>
                  </a:cubicBezTo>
                  <a:cubicBezTo>
                    <a:pt x="13010053" y="15903175"/>
                    <a:pt x="12292570" y="15909525"/>
                    <a:pt x="11585958" y="15904446"/>
                  </a:cubicBezTo>
                  <a:cubicBezTo>
                    <a:pt x="11161991" y="15900636"/>
                    <a:pt x="10748895" y="15903175"/>
                    <a:pt x="10324928" y="15900636"/>
                  </a:cubicBezTo>
                  <a:cubicBezTo>
                    <a:pt x="10129250" y="15899366"/>
                    <a:pt x="9933574" y="15898096"/>
                    <a:pt x="9737896" y="15896825"/>
                  </a:cubicBezTo>
                  <a:cubicBezTo>
                    <a:pt x="9618316" y="15896825"/>
                    <a:pt x="9509607" y="15898096"/>
                    <a:pt x="9390025" y="15898096"/>
                  </a:cubicBezTo>
                  <a:cubicBezTo>
                    <a:pt x="9085639" y="15896825"/>
                    <a:pt x="8248575" y="15898096"/>
                    <a:pt x="7944189" y="15896825"/>
                  </a:cubicBezTo>
                  <a:cubicBezTo>
                    <a:pt x="7726770" y="15895555"/>
                    <a:pt x="3378389" y="15904446"/>
                    <a:pt x="3160969" y="15903175"/>
                  </a:cubicBezTo>
                  <a:cubicBezTo>
                    <a:pt x="3106615" y="15903175"/>
                    <a:pt x="3041389" y="15904446"/>
                    <a:pt x="2987034" y="15904446"/>
                  </a:cubicBezTo>
                  <a:cubicBezTo>
                    <a:pt x="2856583" y="15904446"/>
                    <a:pt x="2737002" y="15905716"/>
                    <a:pt x="2606551" y="15905716"/>
                  </a:cubicBezTo>
                  <a:cubicBezTo>
                    <a:pt x="2280422" y="15905716"/>
                    <a:pt x="1965165" y="15904446"/>
                    <a:pt x="1639036" y="15903175"/>
                  </a:cubicBezTo>
                  <a:cubicBezTo>
                    <a:pt x="1443359" y="15901905"/>
                    <a:pt x="1247682" y="15900636"/>
                    <a:pt x="1062875" y="15899366"/>
                  </a:cubicBezTo>
                  <a:cubicBezTo>
                    <a:pt x="715005" y="15898096"/>
                    <a:pt x="367134" y="15896825"/>
                    <a:pt x="48260" y="15896825"/>
                  </a:cubicBezTo>
                  <a:cubicBezTo>
                    <a:pt x="38100" y="15896825"/>
                    <a:pt x="29210" y="15896825"/>
                    <a:pt x="19050" y="15895555"/>
                  </a:cubicBezTo>
                  <a:cubicBezTo>
                    <a:pt x="10160" y="15894286"/>
                    <a:pt x="5080" y="15887936"/>
                    <a:pt x="7620" y="15879046"/>
                  </a:cubicBezTo>
                  <a:cubicBezTo>
                    <a:pt x="16510" y="15846275"/>
                    <a:pt x="12700" y="15530468"/>
                    <a:pt x="11430" y="15202027"/>
                  </a:cubicBezTo>
                  <a:cubicBezTo>
                    <a:pt x="10160" y="14532516"/>
                    <a:pt x="6350" y="13875637"/>
                    <a:pt x="7620" y="13206126"/>
                  </a:cubicBezTo>
                  <a:cubicBezTo>
                    <a:pt x="5080" y="12372394"/>
                    <a:pt x="0" y="2051813"/>
                    <a:pt x="7620" y="1205450"/>
                  </a:cubicBezTo>
                  <a:cubicBezTo>
                    <a:pt x="8890" y="1041230"/>
                    <a:pt x="7620" y="864378"/>
                    <a:pt x="8890" y="700159"/>
                  </a:cubicBezTo>
                  <a:cubicBezTo>
                    <a:pt x="10160" y="434881"/>
                    <a:pt x="12700" y="144338"/>
                    <a:pt x="13970" y="44450"/>
                  </a:cubicBezTo>
                  <a:cubicBezTo>
                    <a:pt x="13970" y="41910"/>
                    <a:pt x="15240" y="39370"/>
                    <a:pt x="16510" y="38100"/>
                  </a:cubicBezTo>
                  <a:cubicBezTo>
                    <a:pt x="38100" y="35560"/>
                    <a:pt x="95361" y="30480"/>
                    <a:pt x="269296" y="29210"/>
                  </a:cubicBezTo>
                  <a:cubicBezTo>
                    <a:pt x="562812" y="25400"/>
                    <a:pt x="856327" y="22860"/>
                    <a:pt x="1160714" y="20320"/>
                  </a:cubicBezTo>
                  <a:cubicBezTo>
                    <a:pt x="1367262" y="17780"/>
                    <a:pt x="1573810" y="16510"/>
                    <a:pt x="1769487" y="13970"/>
                  </a:cubicBezTo>
                  <a:cubicBezTo>
                    <a:pt x="1965165" y="11430"/>
                    <a:pt x="2171713" y="8890"/>
                    <a:pt x="2367390" y="8890"/>
                  </a:cubicBezTo>
                  <a:cubicBezTo>
                    <a:pt x="2584809" y="7620"/>
                    <a:pt x="2802228" y="10160"/>
                    <a:pt x="3019647" y="8890"/>
                  </a:cubicBezTo>
                  <a:cubicBezTo>
                    <a:pt x="3291421" y="8890"/>
                    <a:pt x="8215963" y="6350"/>
                    <a:pt x="8487736" y="5080"/>
                  </a:cubicBezTo>
                  <a:cubicBezTo>
                    <a:pt x="8748640" y="3810"/>
                    <a:pt x="9009542" y="2540"/>
                    <a:pt x="9281317" y="2540"/>
                  </a:cubicBezTo>
                  <a:cubicBezTo>
                    <a:pt x="9727026" y="1270"/>
                    <a:pt x="10161864" y="0"/>
                    <a:pt x="10607573" y="0"/>
                  </a:cubicBezTo>
                  <a:cubicBezTo>
                    <a:pt x="10792379" y="0"/>
                    <a:pt x="10988056" y="2540"/>
                    <a:pt x="11172862" y="2540"/>
                  </a:cubicBezTo>
                  <a:cubicBezTo>
                    <a:pt x="11683797" y="3810"/>
                    <a:pt x="12205602" y="5080"/>
                    <a:pt x="12716538" y="7620"/>
                  </a:cubicBezTo>
                  <a:cubicBezTo>
                    <a:pt x="12988311" y="8890"/>
                    <a:pt x="13260086" y="12700"/>
                    <a:pt x="13531859" y="16510"/>
                  </a:cubicBezTo>
                  <a:cubicBezTo>
                    <a:pt x="13597084" y="16510"/>
                    <a:pt x="13662311" y="16510"/>
                    <a:pt x="13716666" y="16510"/>
                  </a:cubicBezTo>
                  <a:cubicBezTo>
                    <a:pt x="13767362" y="17780"/>
                    <a:pt x="13776252" y="20320"/>
                    <a:pt x="13786412" y="21590"/>
                  </a:cubicBezTo>
                  <a:close/>
                  <a:moveTo>
                    <a:pt x="13796573" y="15891746"/>
                  </a:moveTo>
                  <a:cubicBezTo>
                    <a:pt x="13797842" y="15875236"/>
                    <a:pt x="13799112" y="15862536"/>
                    <a:pt x="13799112" y="15849836"/>
                  </a:cubicBezTo>
                  <a:cubicBezTo>
                    <a:pt x="13797842" y="15151498"/>
                    <a:pt x="13796573" y="14481987"/>
                    <a:pt x="13796573" y="13761946"/>
                  </a:cubicBezTo>
                  <a:cubicBezTo>
                    <a:pt x="13796573" y="13433507"/>
                    <a:pt x="13799112" y="13105068"/>
                    <a:pt x="13797842" y="12776627"/>
                  </a:cubicBezTo>
                  <a:cubicBezTo>
                    <a:pt x="13797842" y="12473452"/>
                    <a:pt x="13796573" y="12157645"/>
                    <a:pt x="13795302" y="11854471"/>
                  </a:cubicBezTo>
                  <a:cubicBezTo>
                    <a:pt x="13790223" y="11387075"/>
                    <a:pt x="13778792" y="1710742"/>
                    <a:pt x="13778792" y="1243347"/>
                  </a:cubicBezTo>
                  <a:cubicBezTo>
                    <a:pt x="13776252" y="851746"/>
                    <a:pt x="13773712" y="447513"/>
                    <a:pt x="13771173" y="63500"/>
                  </a:cubicBezTo>
                  <a:cubicBezTo>
                    <a:pt x="13769902" y="44450"/>
                    <a:pt x="13768632" y="43180"/>
                    <a:pt x="13684052" y="41910"/>
                  </a:cubicBezTo>
                  <a:cubicBezTo>
                    <a:pt x="13651439" y="41910"/>
                    <a:pt x="13629698" y="41910"/>
                    <a:pt x="13597084" y="40640"/>
                  </a:cubicBezTo>
                  <a:cubicBezTo>
                    <a:pt x="13325312" y="36830"/>
                    <a:pt x="13042667" y="31750"/>
                    <a:pt x="12770893" y="30480"/>
                  </a:cubicBezTo>
                  <a:cubicBezTo>
                    <a:pt x="12107764" y="26670"/>
                    <a:pt x="11433766" y="25400"/>
                    <a:pt x="10770637" y="22860"/>
                  </a:cubicBezTo>
                  <a:cubicBezTo>
                    <a:pt x="10672799" y="22860"/>
                    <a:pt x="10564089" y="22860"/>
                    <a:pt x="10466250" y="22860"/>
                  </a:cubicBezTo>
                  <a:cubicBezTo>
                    <a:pt x="10303186" y="22860"/>
                    <a:pt x="10140122" y="22860"/>
                    <a:pt x="9987928" y="22860"/>
                  </a:cubicBezTo>
                  <a:cubicBezTo>
                    <a:pt x="9640058" y="22860"/>
                    <a:pt x="9292187" y="22860"/>
                    <a:pt x="8955188" y="24130"/>
                  </a:cubicBezTo>
                  <a:cubicBezTo>
                    <a:pt x="8661671" y="25400"/>
                    <a:pt x="3715388" y="29210"/>
                    <a:pt x="3421873" y="29210"/>
                  </a:cubicBezTo>
                  <a:cubicBezTo>
                    <a:pt x="2943551" y="29210"/>
                    <a:pt x="2465229" y="26670"/>
                    <a:pt x="1986907" y="33020"/>
                  </a:cubicBezTo>
                  <a:cubicBezTo>
                    <a:pt x="1736875" y="36830"/>
                    <a:pt x="1497714" y="36830"/>
                    <a:pt x="1258553" y="38100"/>
                  </a:cubicBezTo>
                  <a:cubicBezTo>
                    <a:pt x="845456" y="41910"/>
                    <a:pt x="432360" y="45720"/>
                    <a:pt x="49530" y="50800"/>
                  </a:cubicBezTo>
                  <a:cubicBezTo>
                    <a:pt x="36830" y="50800"/>
                    <a:pt x="34290" y="53340"/>
                    <a:pt x="33020" y="106441"/>
                  </a:cubicBezTo>
                  <a:cubicBezTo>
                    <a:pt x="31750" y="333823"/>
                    <a:pt x="31750" y="561204"/>
                    <a:pt x="30480" y="788585"/>
                  </a:cubicBezTo>
                  <a:cubicBezTo>
                    <a:pt x="29210" y="1167554"/>
                    <a:pt x="26670" y="1533890"/>
                    <a:pt x="25400" y="1912859"/>
                  </a:cubicBezTo>
                  <a:cubicBezTo>
                    <a:pt x="20320" y="2317092"/>
                    <a:pt x="26670" y="12195542"/>
                    <a:pt x="29210" y="12599775"/>
                  </a:cubicBezTo>
                  <a:cubicBezTo>
                    <a:pt x="29210" y="13029273"/>
                    <a:pt x="29210" y="13471404"/>
                    <a:pt x="30480" y="13900902"/>
                  </a:cubicBezTo>
                  <a:cubicBezTo>
                    <a:pt x="30480" y="14216709"/>
                    <a:pt x="33020" y="14532516"/>
                    <a:pt x="33020" y="14848323"/>
                  </a:cubicBezTo>
                  <a:cubicBezTo>
                    <a:pt x="33020" y="15189394"/>
                    <a:pt x="33020" y="15530468"/>
                    <a:pt x="31750" y="15849836"/>
                  </a:cubicBezTo>
                  <a:cubicBezTo>
                    <a:pt x="31750" y="15853646"/>
                    <a:pt x="31750" y="15856186"/>
                    <a:pt x="31750" y="15859996"/>
                  </a:cubicBezTo>
                  <a:cubicBezTo>
                    <a:pt x="31750" y="15870155"/>
                    <a:pt x="35560" y="15873966"/>
                    <a:pt x="44450" y="15873966"/>
                  </a:cubicBezTo>
                  <a:cubicBezTo>
                    <a:pt x="117103" y="15873966"/>
                    <a:pt x="269296" y="15875236"/>
                    <a:pt x="410618" y="15875236"/>
                  </a:cubicBezTo>
                  <a:cubicBezTo>
                    <a:pt x="617166" y="15875236"/>
                    <a:pt x="834586" y="15872696"/>
                    <a:pt x="1041134" y="15875236"/>
                  </a:cubicBezTo>
                  <a:cubicBezTo>
                    <a:pt x="1378133" y="15879046"/>
                    <a:pt x="1715133" y="15881586"/>
                    <a:pt x="2052132" y="15880316"/>
                  </a:cubicBezTo>
                  <a:cubicBezTo>
                    <a:pt x="2269552" y="15879046"/>
                    <a:pt x="2476100" y="15881586"/>
                    <a:pt x="2693518" y="15881586"/>
                  </a:cubicBezTo>
                  <a:cubicBezTo>
                    <a:pt x="3008776" y="15881586"/>
                    <a:pt x="3324034" y="15880316"/>
                    <a:pt x="3639292" y="15881586"/>
                  </a:cubicBezTo>
                  <a:cubicBezTo>
                    <a:pt x="4106743" y="15882855"/>
                    <a:pt x="9237832" y="15872696"/>
                    <a:pt x="9716154" y="15875236"/>
                  </a:cubicBezTo>
                  <a:cubicBezTo>
                    <a:pt x="9922703" y="15876505"/>
                    <a:pt x="10129250" y="15877775"/>
                    <a:pt x="10324928" y="15877775"/>
                  </a:cubicBezTo>
                  <a:cubicBezTo>
                    <a:pt x="10683670" y="15880316"/>
                    <a:pt x="11031540" y="15876505"/>
                    <a:pt x="11390282" y="15880316"/>
                  </a:cubicBezTo>
                  <a:cubicBezTo>
                    <a:pt x="11683797" y="15882855"/>
                    <a:pt x="11977312" y="15882855"/>
                    <a:pt x="12270829" y="15885396"/>
                  </a:cubicBezTo>
                  <a:cubicBezTo>
                    <a:pt x="12705667" y="15889205"/>
                    <a:pt x="13140506" y="15891746"/>
                    <a:pt x="13575343" y="15893016"/>
                  </a:cubicBezTo>
                  <a:cubicBezTo>
                    <a:pt x="13738407" y="15893016"/>
                    <a:pt x="13776252" y="15891746"/>
                    <a:pt x="13796573" y="15891746"/>
                  </a:cubicBezTo>
                  <a:close/>
                </a:path>
              </a:pathLst>
            </a:custGeom>
            <a:solidFill>
              <a:srgbClr val="FFF6EA"/>
            </a:solidFill>
          </p:spPr>
        </p:sp>
      </p:grpSp>
      <p:sp>
        <p:nvSpPr>
          <p:cNvPr id="11" name="TextBox 11"/>
          <p:cNvSpPr txBox="1"/>
          <p:nvPr/>
        </p:nvSpPr>
        <p:spPr>
          <a:xfrm>
            <a:off x="10894536" y="1302994"/>
            <a:ext cx="6699855" cy="1015663"/>
          </a:xfrm>
          <a:prstGeom prst="rect">
            <a:avLst/>
          </a:prstGeom>
        </p:spPr>
        <p:txBody>
          <a:bodyPr lIns="0" tIns="0" rIns="0" bIns="0" rtlCol="0" anchor="t">
            <a:spAutoFit/>
          </a:bodyPr>
          <a:lstStyle/>
          <a:p>
            <a:r>
              <a:rPr lang="vi-VN" sz="6600" b="1">
                <a:latin typeface="Times New Roman" panose="02020603050405020304" pitchFamily="18" charset="0"/>
                <a:cs typeface="Times New Roman" panose="02020603050405020304" pitchFamily="18" charset="0"/>
              </a:rPr>
              <a:t>1. Nghệ thuật</a:t>
            </a:r>
            <a:endParaRPr lang="en-GB" sz="6600">
              <a:latin typeface="Times New Roman" panose="02020603050405020304" pitchFamily="18" charset="0"/>
              <a:cs typeface="Times New Roman" panose="02020603050405020304" pitchFamily="18" charset="0"/>
            </a:endParaRPr>
          </a:p>
        </p:txBody>
      </p:sp>
      <p:sp>
        <p:nvSpPr>
          <p:cNvPr id="12" name="Rectangle 11"/>
          <p:cNvSpPr/>
          <p:nvPr/>
        </p:nvSpPr>
        <p:spPr>
          <a:xfrm>
            <a:off x="9702472" y="3111624"/>
            <a:ext cx="7725079" cy="5755422"/>
          </a:xfrm>
          <a:prstGeom prst="rect">
            <a:avLst/>
          </a:prstGeom>
        </p:spPr>
        <p:txBody>
          <a:bodyPr wrap="square">
            <a:spAutoFit/>
          </a:bodyPr>
          <a:lstStyle/>
          <a:p>
            <a:pPr algn="just">
              <a:lnSpc>
                <a:spcPct val="115000"/>
              </a:lnSpc>
              <a:spcAft>
                <a:spcPts val="0"/>
              </a:spcAft>
            </a:pPr>
            <a:r>
              <a:rPr lang="en-GB" sz="40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a:latin typeface="Times New Roman" panose="02020603050405020304" pitchFamily="18" charset="0"/>
                <a:ea typeface="Times New Roman" panose="02020603050405020304" pitchFamily="18" charset="0"/>
                <a:cs typeface="Times New Roman" panose="02020603050405020304" pitchFamily="18" charset="0"/>
              </a:rPr>
              <a:t>Lựa chọn ngôi kể thứ nhất.</a:t>
            </a:r>
            <a:endParaRPr lang="en-GB" sz="4000">
              <a:latin typeface="Times New Roman" panose="02020603050405020304" pitchFamily="18" charset="0"/>
              <a:ea typeface="Times New Roman" panose="02020603050405020304" pitchFamily="18" charset="0"/>
            </a:endParaRPr>
          </a:p>
          <a:p>
            <a:pPr algn="just">
              <a:lnSpc>
                <a:spcPct val="115000"/>
              </a:lnSpc>
              <a:spcAft>
                <a:spcPts val="0"/>
              </a:spcAft>
            </a:pPr>
            <a:r>
              <a:rPr lang="en-GB" sz="40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Kết hợp nhiều</a:t>
            </a:r>
            <a:r>
              <a:rPr lang="en-GB" sz="4000" b="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0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a:t>
            </a:r>
            <a:r>
              <a:rPr lang="vi-VN" sz="40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hương </a:t>
            </a:r>
            <a:r>
              <a:rPr lang="vi-VN" sz="4000">
                <a:latin typeface="Times New Roman" panose="02020603050405020304" pitchFamily="18" charset="0"/>
                <a:ea typeface="Times New Roman" panose="02020603050405020304" pitchFamily="18" charset="0"/>
                <a:cs typeface="Times New Roman" panose="02020603050405020304" pitchFamily="18" charset="0"/>
              </a:rPr>
              <a:t>thức biểu đạt (tự sự, miêu tả, biểu cảm) tinh tế.</a:t>
            </a:r>
            <a:endParaRPr lang="en-GB" sz="4000">
              <a:latin typeface="Times New Roman" panose="02020603050405020304" pitchFamily="18" charset="0"/>
              <a:ea typeface="Times New Roman" panose="02020603050405020304" pitchFamily="18" charset="0"/>
            </a:endParaRPr>
          </a:p>
          <a:p>
            <a:pPr algn="just">
              <a:lnSpc>
                <a:spcPct val="115000"/>
              </a:lnSpc>
              <a:spcAft>
                <a:spcPts val="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 Ngôn ngữ chọn lọc, đậm chất thơ; giọng điệu trữ tình trong sáng, êm dịu, tha thiết.</a:t>
            </a:r>
            <a:endParaRPr lang="en-GB" sz="4000">
              <a:latin typeface="Times New Roman" panose="02020603050405020304" pitchFamily="18" charset="0"/>
              <a:ea typeface="Times New Roman" panose="02020603050405020304" pitchFamily="18" charset="0"/>
            </a:endParaRPr>
          </a:p>
          <a:p>
            <a:pPr algn="just">
              <a:lnSpc>
                <a:spcPct val="115000"/>
              </a:lnSpc>
              <a:spcAft>
                <a:spcPts val="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 Nghệ thuật xây dựng nhân vật phong phú, đặc sắc.</a:t>
            </a:r>
            <a:endParaRPr lang="en-GB" sz="4000">
              <a:effectLst/>
              <a:latin typeface="Times New Roman" panose="02020603050405020304" pitchFamily="18" charset="0"/>
              <a:ea typeface="Times New Roman" panose="02020603050405020304" pitchFamily="18"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399" y="2324100"/>
            <a:ext cx="6248401" cy="54864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69513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686188" y="494937"/>
            <a:ext cx="8072115" cy="9297125"/>
            <a:chOff x="0" y="0"/>
            <a:chExt cx="13814352" cy="15910795"/>
          </a:xfrm>
        </p:grpSpPr>
        <p:sp>
          <p:nvSpPr>
            <p:cNvPr id="4" name="Freeform 4"/>
            <p:cNvSpPr/>
            <p:nvPr/>
          </p:nvSpPr>
          <p:spPr>
            <a:xfrm>
              <a:off x="10160" y="16510"/>
              <a:ext cx="13791492" cy="15882856"/>
            </a:xfrm>
            <a:custGeom>
              <a:avLst/>
              <a:gdLst/>
              <a:ahLst/>
              <a:cxnLst/>
              <a:rect l="l" t="t" r="r" b="b"/>
              <a:pathLst>
                <a:path w="13791492" h="15882856">
                  <a:moveTo>
                    <a:pt x="13791492" y="15882856"/>
                  </a:moveTo>
                  <a:lnTo>
                    <a:pt x="0" y="15875236"/>
                  </a:lnTo>
                  <a:lnTo>
                    <a:pt x="0" y="5521816"/>
                  </a:lnTo>
                  <a:lnTo>
                    <a:pt x="17780" y="19050"/>
                  </a:lnTo>
                  <a:lnTo>
                    <a:pt x="6875737" y="0"/>
                  </a:lnTo>
                  <a:lnTo>
                    <a:pt x="13772442" y="5080"/>
                  </a:lnTo>
                  <a:close/>
                </a:path>
              </a:pathLst>
            </a:custGeom>
            <a:solidFill>
              <a:srgbClr val="FFF6EA"/>
            </a:solidFill>
          </p:spPr>
        </p:sp>
        <p:sp>
          <p:nvSpPr>
            <p:cNvPr id="5" name="Freeform 5"/>
            <p:cNvSpPr/>
            <p:nvPr/>
          </p:nvSpPr>
          <p:spPr>
            <a:xfrm>
              <a:off x="-3810" y="0"/>
              <a:ext cx="13820702" cy="15909525"/>
            </a:xfrm>
            <a:custGeom>
              <a:avLst/>
              <a:gdLst/>
              <a:ahLst/>
              <a:cxnLst/>
              <a:rect l="l" t="t" r="r" b="b"/>
              <a:pathLst>
                <a:path w="13820702" h="15909525">
                  <a:moveTo>
                    <a:pt x="13786412" y="21590"/>
                  </a:moveTo>
                  <a:cubicBezTo>
                    <a:pt x="13787682" y="34290"/>
                    <a:pt x="13787682" y="44450"/>
                    <a:pt x="13788952" y="54610"/>
                  </a:cubicBezTo>
                  <a:cubicBezTo>
                    <a:pt x="13791492" y="308558"/>
                    <a:pt x="13792762" y="662262"/>
                    <a:pt x="13795302" y="1003334"/>
                  </a:cubicBezTo>
                  <a:cubicBezTo>
                    <a:pt x="13795302" y="1495993"/>
                    <a:pt x="13808002" y="11210224"/>
                    <a:pt x="13814352" y="11702883"/>
                  </a:cubicBezTo>
                  <a:cubicBezTo>
                    <a:pt x="13820702" y="12448188"/>
                    <a:pt x="13816892" y="13206126"/>
                    <a:pt x="13816892" y="13951429"/>
                  </a:cubicBezTo>
                  <a:cubicBezTo>
                    <a:pt x="13816892" y="14608310"/>
                    <a:pt x="13818162" y="15214659"/>
                    <a:pt x="13819432" y="15848566"/>
                  </a:cubicBezTo>
                  <a:cubicBezTo>
                    <a:pt x="13819432" y="15870155"/>
                    <a:pt x="13819432" y="15884125"/>
                    <a:pt x="13819432" y="15908255"/>
                  </a:cubicBezTo>
                  <a:cubicBezTo>
                    <a:pt x="13796573" y="15908255"/>
                    <a:pt x="13776252" y="15909525"/>
                    <a:pt x="13716666" y="15908255"/>
                  </a:cubicBezTo>
                  <a:cubicBezTo>
                    <a:pt x="13010053" y="15903175"/>
                    <a:pt x="12292570" y="15909525"/>
                    <a:pt x="11585958" y="15904446"/>
                  </a:cubicBezTo>
                  <a:cubicBezTo>
                    <a:pt x="11161991" y="15900636"/>
                    <a:pt x="10748895" y="15903175"/>
                    <a:pt x="10324928" y="15900636"/>
                  </a:cubicBezTo>
                  <a:cubicBezTo>
                    <a:pt x="10129250" y="15899366"/>
                    <a:pt x="9933574" y="15898096"/>
                    <a:pt x="9737896" y="15896825"/>
                  </a:cubicBezTo>
                  <a:cubicBezTo>
                    <a:pt x="9618316" y="15896825"/>
                    <a:pt x="9509607" y="15898096"/>
                    <a:pt x="9390025" y="15898096"/>
                  </a:cubicBezTo>
                  <a:cubicBezTo>
                    <a:pt x="9085639" y="15896825"/>
                    <a:pt x="8248575" y="15898096"/>
                    <a:pt x="7944189" y="15896825"/>
                  </a:cubicBezTo>
                  <a:cubicBezTo>
                    <a:pt x="7726770" y="15895555"/>
                    <a:pt x="3378389" y="15904446"/>
                    <a:pt x="3160969" y="15903175"/>
                  </a:cubicBezTo>
                  <a:cubicBezTo>
                    <a:pt x="3106615" y="15903175"/>
                    <a:pt x="3041389" y="15904446"/>
                    <a:pt x="2987034" y="15904446"/>
                  </a:cubicBezTo>
                  <a:cubicBezTo>
                    <a:pt x="2856583" y="15904446"/>
                    <a:pt x="2737002" y="15905716"/>
                    <a:pt x="2606551" y="15905716"/>
                  </a:cubicBezTo>
                  <a:cubicBezTo>
                    <a:pt x="2280422" y="15905716"/>
                    <a:pt x="1965165" y="15904446"/>
                    <a:pt x="1639036" y="15903175"/>
                  </a:cubicBezTo>
                  <a:cubicBezTo>
                    <a:pt x="1443359" y="15901905"/>
                    <a:pt x="1247682" y="15900636"/>
                    <a:pt x="1062875" y="15899366"/>
                  </a:cubicBezTo>
                  <a:cubicBezTo>
                    <a:pt x="715005" y="15898096"/>
                    <a:pt x="367134" y="15896825"/>
                    <a:pt x="48260" y="15896825"/>
                  </a:cubicBezTo>
                  <a:cubicBezTo>
                    <a:pt x="38100" y="15896825"/>
                    <a:pt x="29210" y="15896825"/>
                    <a:pt x="19050" y="15895555"/>
                  </a:cubicBezTo>
                  <a:cubicBezTo>
                    <a:pt x="10160" y="15894286"/>
                    <a:pt x="5080" y="15887936"/>
                    <a:pt x="7620" y="15879046"/>
                  </a:cubicBezTo>
                  <a:cubicBezTo>
                    <a:pt x="16510" y="15846275"/>
                    <a:pt x="12700" y="15530468"/>
                    <a:pt x="11430" y="15202027"/>
                  </a:cubicBezTo>
                  <a:cubicBezTo>
                    <a:pt x="10160" y="14532516"/>
                    <a:pt x="6350" y="13875637"/>
                    <a:pt x="7620" y="13206126"/>
                  </a:cubicBezTo>
                  <a:cubicBezTo>
                    <a:pt x="5080" y="12372394"/>
                    <a:pt x="0" y="2051813"/>
                    <a:pt x="7620" y="1205450"/>
                  </a:cubicBezTo>
                  <a:cubicBezTo>
                    <a:pt x="8890" y="1041230"/>
                    <a:pt x="7620" y="864378"/>
                    <a:pt x="8890" y="700159"/>
                  </a:cubicBezTo>
                  <a:cubicBezTo>
                    <a:pt x="10160" y="434881"/>
                    <a:pt x="12700" y="144338"/>
                    <a:pt x="13970" y="44450"/>
                  </a:cubicBezTo>
                  <a:cubicBezTo>
                    <a:pt x="13970" y="41910"/>
                    <a:pt x="15240" y="39370"/>
                    <a:pt x="16510" y="38100"/>
                  </a:cubicBezTo>
                  <a:cubicBezTo>
                    <a:pt x="38100" y="35560"/>
                    <a:pt x="95361" y="30480"/>
                    <a:pt x="269296" y="29210"/>
                  </a:cubicBezTo>
                  <a:cubicBezTo>
                    <a:pt x="562812" y="25400"/>
                    <a:pt x="856327" y="22860"/>
                    <a:pt x="1160714" y="20320"/>
                  </a:cubicBezTo>
                  <a:cubicBezTo>
                    <a:pt x="1367262" y="17780"/>
                    <a:pt x="1573810" y="16510"/>
                    <a:pt x="1769487" y="13970"/>
                  </a:cubicBezTo>
                  <a:cubicBezTo>
                    <a:pt x="1965165" y="11430"/>
                    <a:pt x="2171713" y="8890"/>
                    <a:pt x="2367390" y="8890"/>
                  </a:cubicBezTo>
                  <a:cubicBezTo>
                    <a:pt x="2584809" y="7620"/>
                    <a:pt x="2802228" y="10160"/>
                    <a:pt x="3019647" y="8890"/>
                  </a:cubicBezTo>
                  <a:cubicBezTo>
                    <a:pt x="3291421" y="8890"/>
                    <a:pt x="8215963" y="6350"/>
                    <a:pt x="8487736" y="5080"/>
                  </a:cubicBezTo>
                  <a:cubicBezTo>
                    <a:pt x="8748640" y="3810"/>
                    <a:pt x="9009542" y="2540"/>
                    <a:pt x="9281317" y="2540"/>
                  </a:cubicBezTo>
                  <a:cubicBezTo>
                    <a:pt x="9727026" y="1270"/>
                    <a:pt x="10161864" y="0"/>
                    <a:pt x="10607573" y="0"/>
                  </a:cubicBezTo>
                  <a:cubicBezTo>
                    <a:pt x="10792379" y="0"/>
                    <a:pt x="10988056" y="2540"/>
                    <a:pt x="11172862" y="2540"/>
                  </a:cubicBezTo>
                  <a:cubicBezTo>
                    <a:pt x="11683797" y="3810"/>
                    <a:pt x="12205602" y="5080"/>
                    <a:pt x="12716538" y="7620"/>
                  </a:cubicBezTo>
                  <a:cubicBezTo>
                    <a:pt x="12988311" y="8890"/>
                    <a:pt x="13260086" y="12700"/>
                    <a:pt x="13531859" y="16510"/>
                  </a:cubicBezTo>
                  <a:cubicBezTo>
                    <a:pt x="13597084" y="16510"/>
                    <a:pt x="13662311" y="16510"/>
                    <a:pt x="13716666" y="16510"/>
                  </a:cubicBezTo>
                  <a:cubicBezTo>
                    <a:pt x="13767362" y="17780"/>
                    <a:pt x="13776252" y="20320"/>
                    <a:pt x="13786412" y="21590"/>
                  </a:cubicBezTo>
                  <a:close/>
                  <a:moveTo>
                    <a:pt x="13796573" y="15891746"/>
                  </a:moveTo>
                  <a:cubicBezTo>
                    <a:pt x="13797842" y="15875236"/>
                    <a:pt x="13799112" y="15862536"/>
                    <a:pt x="13799112" y="15849836"/>
                  </a:cubicBezTo>
                  <a:cubicBezTo>
                    <a:pt x="13797842" y="15151498"/>
                    <a:pt x="13796573" y="14481987"/>
                    <a:pt x="13796573" y="13761946"/>
                  </a:cubicBezTo>
                  <a:cubicBezTo>
                    <a:pt x="13796573" y="13433507"/>
                    <a:pt x="13799112" y="13105068"/>
                    <a:pt x="13797842" y="12776627"/>
                  </a:cubicBezTo>
                  <a:cubicBezTo>
                    <a:pt x="13797842" y="12473452"/>
                    <a:pt x="13796573" y="12157645"/>
                    <a:pt x="13795302" y="11854471"/>
                  </a:cubicBezTo>
                  <a:cubicBezTo>
                    <a:pt x="13790223" y="11387075"/>
                    <a:pt x="13778792" y="1710742"/>
                    <a:pt x="13778792" y="1243347"/>
                  </a:cubicBezTo>
                  <a:cubicBezTo>
                    <a:pt x="13776252" y="851746"/>
                    <a:pt x="13773712" y="447513"/>
                    <a:pt x="13771173" y="63500"/>
                  </a:cubicBezTo>
                  <a:cubicBezTo>
                    <a:pt x="13769902" y="44450"/>
                    <a:pt x="13768632" y="43180"/>
                    <a:pt x="13684052" y="41910"/>
                  </a:cubicBezTo>
                  <a:cubicBezTo>
                    <a:pt x="13651439" y="41910"/>
                    <a:pt x="13629698" y="41910"/>
                    <a:pt x="13597084" y="40640"/>
                  </a:cubicBezTo>
                  <a:cubicBezTo>
                    <a:pt x="13325312" y="36830"/>
                    <a:pt x="13042667" y="31750"/>
                    <a:pt x="12770893" y="30480"/>
                  </a:cubicBezTo>
                  <a:cubicBezTo>
                    <a:pt x="12107764" y="26670"/>
                    <a:pt x="11433766" y="25400"/>
                    <a:pt x="10770637" y="22860"/>
                  </a:cubicBezTo>
                  <a:cubicBezTo>
                    <a:pt x="10672799" y="22860"/>
                    <a:pt x="10564089" y="22860"/>
                    <a:pt x="10466250" y="22860"/>
                  </a:cubicBezTo>
                  <a:cubicBezTo>
                    <a:pt x="10303186" y="22860"/>
                    <a:pt x="10140122" y="22860"/>
                    <a:pt x="9987928" y="22860"/>
                  </a:cubicBezTo>
                  <a:cubicBezTo>
                    <a:pt x="9640058" y="22860"/>
                    <a:pt x="9292187" y="22860"/>
                    <a:pt x="8955188" y="24130"/>
                  </a:cubicBezTo>
                  <a:cubicBezTo>
                    <a:pt x="8661671" y="25400"/>
                    <a:pt x="3715388" y="29210"/>
                    <a:pt x="3421873" y="29210"/>
                  </a:cubicBezTo>
                  <a:cubicBezTo>
                    <a:pt x="2943551" y="29210"/>
                    <a:pt x="2465229" y="26670"/>
                    <a:pt x="1986907" y="33020"/>
                  </a:cubicBezTo>
                  <a:cubicBezTo>
                    <a:pt x="1736875" y="36830"/>
                    <a:pt x="1497714" y="36830"/>
                    <a:pt x="1258553" y="38100"/>
                  </a:cubicBezTo>
                  <a:cubicBezTo>
                    <a:pt x="845456" y="41910"/>
                    <a:pt x="432360" y="45720"/>
                    <a:pt x="49530" y="50800"/>
                  </a:cubicBezTo>
                  <a:cubicBezTo>
                    <a:pt x="36830" y="50800"/>
                    <a:pt x="34290" y="53340"/>
                    <a:pt x="33020" y="106441"/>
                  </a:cubicBezTo>
                  <a:cubicBezTo>
                    <a:pt x="31750" y="333823"/>
                    <a:pt x="31750" y="561204"/>
                    <a:pt x="30480" y="788585"/>
                  </a:cubicBezTo>
                  <a:cubicBezTo>
                    <a:pt x="29210" y="1167554"/>
                    <a:pt x="26670" y="1533890"/>
                    <a:pt x="25400" y="1912859"/>
                  </a:cubicBezTo>
                  <a:cubicBezTo>
                    <a:pt x="20320" y="2317092"/>
                    <a:pt x="26670" y="12195542"/>
                    <a:pt x="29210" y="12599775"/>
                  </a:cubicBezTo>
                  <a:cubicBezTo>
                    <a:pt x="29210" y="13029273"/>
                    <a:pt x="29210" y="13471404"/>
                    <a:pt x="30480" y="13900902"/>
                  </a:cubicBezTo>
                  <a:cubicBezTo>
                    <a:pt x="30480" y="14216709"/>
                    <a:pt x="33020" y="14532516"/>
                    <a:pt x="33020" y="14848323"/>
                  </a:cubicBezTo>
                  <a:cubicBezTo>
                    <a:pt x="33020" y="15189394"/>
                    <a:pt x="33020" y="15530468"/>
                    <a:pt x="31750" y="15849836"/>
                  </a:cubicBezTo>
                  <a:cubicBezTo>
                    <a:pt x="31750" y="15853646"/>
                    <a:pt x="31750" y="15856186"/>
                    <a:pt x="31750" y="15859996"/>
                  </a:cubicBezTo>
                  <a:cubicBezTo>
                    <a:pt x="31750" y="15870155"/>
                    <a:pt x="35560" y="15873966"/>
                    <a:pt x="44450" y="15873966"/>
                  </a:cubicBezTo>
                  <a:cubicBezTo>
                    <a:pt x="117103" y="15873966"/>
                    <a:pt x="269296" y="15875236"/>
                    <a:pt x="410618" y="15875236"/>
                  </a:cubicBezTo>
                  <a:cubicBezTo>
                    <a:pt x="617166" y="15875236"/>
                    <a:pt x="834586" y="15872696"/>
                    <a:pt x="1041134" y="15875236"/>
                  </a:cubicBezTo>
                  <a:cubicBezTo>
                    <a:pt x="1378133" y="15879046"/>
                    <a:pt x="1715133" y="15881586"/>
                    <a:pt x="2052132" y="15880316"/>
                  </a:cubicBezTo>
                  <a:cubicBezTo>
                    <a:pt x="2269552" y="15879046"/>
                    <a:pt x="2476100" y="15881586"/>
                    <a:pt x="2693518" y="15881586"/>
                  </a:cubicBezTo>
                  <a:cubicBezTo>
                    <a:pt x="3008776" y="15881586"/>
                    <a:pt x="3324034" y="15880316"/>
                    <a:pt x="3639292" y="15881586"/>
                  </a:cubicBezTo>
                  <a:cubicBezTo>
                    <a:pt x="4106743" y="15882855"/>
                    <a:pt x="9237832" y="15872696"/>
                    <a:pt x="9716154" y="15875236"/>
                  </a:cubicBezTo>
                  <a:cubicBezTo>
                    <a:pt x="9922703" y="15876505"/>
                    <a:pt x="10129250" y="15877775"/>
                    <a:pt x="10324928" y="15877775"/>
                  </a:cubicBezTo>
                  <a:cubicBezTo>
                    <a:pt x="10683670" y="15880316"/>
                    <a:pt x="11031540" y="15876505"/>
                    <a:pt x="11390282" y="15880316"/>
                  </a:cubicBezTo>
                  <a:cubicBezTo>
                    <a:pt x="11683797" y="15882855"/>
                    <a:pt x="11977312" y="15882855"/>
                    <a:pt x="12270829" y="15885396"/>
                  </a:cubicBezTo>
                  <a:cubicBezTo>
                    <a:pt x="12705667" y="15889205"/>
                    <a:pt x="13140506" y="15891746"/>
                    <a:pt x="13575343" y="15893016"/>
                  </a:cubicBezTo>
                  <a:cubicBezTo>
                    <a:pt x="13738407" y="15893016"/>
                    <a:pt x="13776252" y="15891746"/>
                    <a:pt x="13796573" y="15891746"/>
                  </a:cubicBezTo>
                  <a:close/>
                </a:path>
              </a:pathLst>
            </a:custGeom>
            <a:solidFill>
              <a:srgbClr val="FFF6EA"/>
            </a:solidFill>
          </p:spPr>
        </p:sp>
      </p:grpSp>
      <p:grpSp>
        <p:nvGrpSpPr>
          <p:cNvPr id="7" name="Group 7"/>
          <p:cNvGrpSpPr/>
          <p:nvPr/>
        </p:nvGrpSpPr>
        <p:grpSpPr>
          <a:xfrm>
            <a:off x="9529697" y="494937"/>
            <a:ext cx="8072115" cy="9297125"/>
            <a:chOff x="0" y="0"/>
            <a:chExt cx="13814352" cy="15910795"/>
          </a:xfrm>
        </p:grpSpPr>
        <p:sp>
          <p:nvSpPr>
            <p:cNvPr id="8" name="Freeform 8"/>
            <p:cNvSpPr/>
            <p:nvPr/>
          </p:nvSpPr>
          <p:spPr>
            <a:xfrm>
              <a:off x="10160" y="16510"/>
              <a:ext cx="13791492" cy="15882856"/>
            </a:xfrm>
            <a:custGeom>
              <a:avLst/>
              <a:gdLst/>
              <a:ahLst/>
              <a:cxnLst/>
              <a:rect l="l" t="t" r="r" b="b"/>
              <a:pathLst>
                <a:path w="13791492" h="15882856">
                  <a:moveTo>
                    <a:pt x="13791492" y="15882856"/>
                  </a:moveTo>
                  <a:lnTo>
                    <a:pt x="0" y="15875236"/>
                  </a:lnTo>
                  <a:lnTo>
                    <a:pt x="0" y="5521816"/>
                  </a:lnTo>
                  <a:lnTo>
                    <a:pt x="17780" y="19050"/>
                  </a:lnTo>
                  <a:lnTo>
                    <a:pt x="6875737" y="0"/>
                  </a:lnTo>
                  <a:lnTo>
                    <a:pt x="13772442" y="5080"/>
                  </a:lnTo>
                  <a:close/>
                </a:path>
              </a:pathLst>
            </a:custGeom>
            <a:solidFill>
              <a:srgbClr val="FFF6EA"/>
            </a:solidFill>
          </p:spPr>
        </p:sp>
        <p:sp>
          <p:nvSpPr>
            <p:cNvPr id="9" name="Freeform 9"/>
            <p:cNvSpPr/>
            <p:nvPr/>
          </p:nvSpPr>
          <p:spPr>
            <a:xfrm>
              <a:off x="-3810" y="0"/>
              <a:ext cx="13820702" cy="15909525"/>
            </a:xfrm>
            <a:custGeom>
              <a:avLst/>
              <a:gdLst/>
              <a:ahLst/>
              <a:cxnLst/>
              <a:rect l="l" t="t" r="r" b="b"/>
              <a:pathLst>
                <a:path w="13820702" h="15909525">
                  <a:moveTo>
                    <a:pt x="13786412" y="21590"/>
                  </a:moveTo>
                  <a:cubicBezTo>
                    <a:pt x="13787682" y="34290"/>
                    <a:pt x="13787682" y="44450"/>
                    <a:pt x="13788952" y="54610"/>
                  </a:cubicBezTo>
                  <a:cubicBezTo>
                    <a:pt x="13791492" y="308558"/>
                    <a:pt x="13792762" y="662262"/>
                    <a:pt x="13795302" y="1003334"/>
                  </a:cubicBezTo>
                  <a:cubicBezTo>
                    <a:pt x="13795302" y="1495993"/>
                    <a:pt x="13808002" y="11210224"/>
                    <a:pt x="13814352" y="11702883"/>
                  </a:cubicBezTo>
                  <a:cubicBezTo>
                    <a:pt x="13820702" y="12448188"/>
                    <a:pt x="13816892" y="13206126"/>
                    <a:pt x="13816892" y="13951429"/>
                  </a:cubicBezTo>
                  <a:cubicBezTo>
                    <a:pt x="13816892" y="14608310"/>
                    <a:pt x="13818162" y="15214659"/>
                    <a:pt x="13819432" y="15848566"/>
                  </a:cubicBezTo>
                  <a:cubicBezTo>
                    <a:pt x="13819432" y="15870155"/>
                    <a:pt x="13819432" y="15884125"/>
                    <a:pt x="13819432" y="15908255"/>
                  </a:cubicBezTo>
                  <a:cubicBezTo>
                    <a:pt x="13796573" y="15908255"/>
                    <a:pt x="13776252" y="15909525"/>
                    <a:pt x="13716666" y="15908255"/>
                  </a:cubicBezTo>
                  <a:cubicBezTo>
                    <a:pt x="13010053" y="15903175"/>
                    <a:pt x="12292570" y="15909525"/>
                    <a:pt x="11585958" y="15904446"/>
                  </a:cubicBezTo>
                  <a:cubicBezTo>
                    <a:pt x="11161991" y="15900636"/>
                    <a:pt x="10748895" y="15903175"/>
                    <a:pt x="10324928" y="15900636"/>
                  </a:cubicBezTo>
                  <a:cubicBezTo>
                    <a:pt x="10129250" y="15899366"/>
                    <a:pt x="9933574" y="15898096"/>
                    <a:pt x="9737896" y="15896825"/>
                  </a:cubicBezTo>
                  <a:cubicBezTo>
                    <a:pt x="9618316" y="15896825"/>
                    <a:pt x="9509607" y="15898096"/>
                    <a:pt x="9390025" y="15898096"/>
                  </a:cubicBezTo>
                  <a:cubicBezTo>
                    <a:pt x="9085639" y="15896825"/>
                    <a:pt x="8248575" y="15898096"/>
                    <a:pt x="7944189" y="15896825"/>
                  </a:cubicBezTo>
                  <a:cubicBezTo>
                    <a:pt x="7726770" y="15895555"/>
                    <a:pt x="3378389" y="15904446"/>
                    <a:pt x="3160969" y="15903175"/>
                  </a:cubicBezTo>
                  <a:cubicBezTo>
                    <a:pt x="3106615" y="15903175"/>
                    <a:pt x="3041389" y="15904446"/>
                    <a:pt x="2987034" y="15904446"/>
                  </a:cubicBezTo>
                  <a:cubicBezTo>
                    <a:pt x="2856583" y="15904446"/>
                    <a:pt x="2737002" y="15905716"/>
                    <a:pt x="2606551" y="15905716"/>
                  </a:cubicBezTo>
                  <a:cubicBezTo>
                    <a:pt x="2280422" y="15905716"/>
                    <a:pt x="1965165" y="15904446"/>
                    <a:pt x="1639036" y="15903175"/>
                  </a:cubicBezTo>
                  <a:cubicBezTo>
                    <a:pt x="1443359" y="15901905"/>
                    <a:pt x="1247682" y="15900636"/>
                    <a:pt x="1062875" y="15899366"/>
                  </a:cubicBezTo>
                  <a:cubicBezTo>
                    <a:pt x="715005" y="15898096"/>
                    <a:pt x="367134" y="15896825"/>
                    <a:pt x="48260" y="15896825"/>
                  </a:cubicBezTo>
                  <a:cubicBezTo>
                    <a:pt x="38100" y="15896825"/>
                    <a:pt x="29210" y="15896825"/>
                    <a:pt x="19050" y="15895555"/>
                  </a:cubicBezTo>
                  <a:cubicBezTo>
                    <a:pt x="10160" y="15894286"/>
                    <a:pt x="5080" y="15887936"/>
                    <a:pt x="7620" y="15879046"/>
                  </a:cubicBezTo>
                  <a:cubicBezTo>
                    <a:pt x="16510" y="15846275"/>
                    <a:pt x="12700" y="15530468"/>
                    <a:pt x="11430" y="15202027"/>
                  </a:cubicBezTo>
                  <a:cubicBezTo>
                    <a:pt x="10160" y="14532516"/>
                    <a:pt x="6350" y="13875637"/>
                    <a:pt x="7620" y="13206126"/>
                  </a:cubicBezTo>
                  <a:cubicBezTo>
                    <a:pt x="5080" y="12372394"/>
                    <a:pt x="0" y="2051813"/>
                    <a:pt x="7620" y="1205450"/>
                  </a:cubicBezTo>
                  <a:cubicBezTo>
                    <a:pt x="8890" y="1041230"/>
                    <a:pt x="7620" y="864378"/>
                    <a:pt x="8890" y="700159"/>
                  </a:cubicBezTo>
                  <a:cubicBezTo>
                    <a:pt x="10160" y="434881"/>
                    <a:pt x="12700" y="144338"/>
                    <a:pt x="13970" y="44450"/>
                  </a:cubicBezTo>
                  <a:cubicBezTo>
                    <a:pt x="13970" y="41910"/>
                    <a:pt x="15240" y="39370"/>
                    <a:pt x="16510" y="38100"/>
                  </a:cubicBezTo>
                  <a:cubicBezTo>
                    <a:pt x="38100" y="35560"/>
                    <a:pt x="95361" y="30480"/>
                    <a:pt x="269296" y="29210"/>
                  </a:cubicBezTo>
                  <a:cubicBezTo>
                    <a:pt x="562812" y="25400"/>
                    <a:pt x="856327" y="22860"/>
                    <a:pt x="1160714" y="20320"/>
                  </a:cubicBezTo>
                  <a:cubicBezTo>
                    <a:pt x="1367262" y="17780"/>
                    <a:pt x="1573810" y="16510"/>
                    <a:pt x="1769487" y="13970"/>
                  </a:cubicBezTo>
                  <a:cubicBezTo>
                    <a:pt x="1965165" y="11430"/>
                    <a:pt x="2171713" y="8890"/>
                    <a:pt x="2367390" y="8890"/>
                  </a:cubicBezTo>
                  <a:cubicBezTo>
                    <a:pt x="2584809" y="7620"/>
                    <a:pt x="2802228" y="10160"/>
                    <a:pt x="3019647" y="8890"/>
                  </a:cubicBezTo>
                  <a:cubicBezTo>
                    <a:pt x="3291421" y="8890"/>
                    <a:pt x="8215963" y="6350"/>
                    <a:pt x="8487736" y="5080"/>
                  </a:cubicBezTo>
                  <a:cubicBezTo>
                    <a:pt x="8748640" y="3810"/>
                    <a:pt x="9009542" y="2540"/>
                    <a:pt x="9281317" y="2540"/>
                  </a:cubicBezTo>
                  <a:cubicBezTo>
                    <a:pt x="9727026" y="1270"/>
                    <a:pt x="10161864" y="0"/>
                    <a:pt x="10607573" y="0"/>
                  </a:cubicBezTo>
                  <a:cubicBezTo>
                    <a:pt x="10792379" y="0"/>
                    <a:pt x="10988056" y="2540"/>
                    <a:pt x="11172862" y="2540"/>
                  </a:cubicBezTo>
                  <a:cubicBezTo>
                    <a:pt x="11683797" y="3810"/>
                    <a:pt x="12205602" y="5080"/>
                    <a:pt x="12716538" y="7620"/>
                  </a:cubicBezTo>
                  <a:cubicBezTo>
                    <a:pt x="12988311" y="8890"/>
                    <a:pt x="13260086" y="12700"/>
                    <a:pt x="13531859" y="16510"/>
                  </a:cubicBezTo>
                  <a:cubicBezTo>
                    <a:pt x="13597084" y="16510"/>
                    <a:pt x="13662311" y="16510"/>
                    <a:pt x="13716666" y="16510"/>
                  </a:cubicBezTo>
                  <a:cubicBezTo>
                    <a:pt x="13767362" y="17780"/>
                    <a:pt x="13776252" y="20320"/>
                    <a:pt x="13786412" y="21590"/>
                  </a:cubicBezTo>
                  <a:close/>
                  <a:moveTo>
                    <a:pt x="13796573" y="15891746"/>
                  </a:moveTo>
                  <a:cubicBezTo>
                    <a:pt x="13797842" y="15875236"/>
                    <a:pt x="13799112" y="15862536"/>
                    <a:pt x="13799112" y="15849836"/>
                  </a:cubicBezTo>
                  <a:cubicBezTo>
                    <a:pt x="13797842" y="15151498"/>
                    <a:pt x="13796573" y="14481987"/>
                    <a:pt x="13796573" y="13761946"/>
                  </a:cubicBezTo>
                  <a:cubicBezTo>
                    <a:pt x="13796573" y="13433507"/>
                    <a:pt x="13799112" y="13105068"/>
                    <a:pt x="13797842" y="12776627"/>
                  </a:cubicBezTo>
                  <a:cubicBezTo>
                    <a:pt x="13797842" y="12473452"/>
                    <a:pt x="13796573" y="12157645"/>
                    <a:pt x="13795302" y="11854471"/>
                  </a:cubicBezTo>
                  <a:cubicBezTo>
                    <a:pt x="13790223" y="11387075"/>
                    <a:pt x="13778792" y="1710742"/>
                    <a:pt x="13778792" y="1243347"/>
                  </a:cubicBezTo>
                  <a:cubicBezTo>
                    <a:pt x="13776252" y="851746"/>
                    <a:pt x="13773712" y="447513"/>
                    <a:pt x="13771173" y="63500"/>
                  </a:cubicBezTo>
                  <a:cubicBezTo>
                    <a:pt x="13769902" y="44450"/>
                    <a:pt x="13768632" y="43180"/>
                    <a:pt x="13684052" y="41910"/>
                  </a:cubicBezTo>
                  <a:cubicBezTo>
                    <a:pt x="13651439" y="41910"/>
                    <a:pt x="13629698" y="41910"/>
                    <a:pt x="13597084" y="40640"/>
                  </a:cubicBezTo>
                  <a:cubicBezTo>
                    <a:pt x="13325312" y="36830"/>
                    <a:pt x="13042667" y="31750"/>
                    <a:pt x="12770893" y="30480"/>
                  </a:cubicBezTo>
                  <a:cubicBezTo>
                    <a:pt x="12107764" y="26670"/>
                    <a:pt x="11433766" y="25400"/>
                    <a:pt x="10770637" y="22860"/>
                  </a:cubicBezTo>
                  <a:cubicBezTo>
                    <a:pt x="10672799" y="22860"/>
                    <a:pt x="10564089" y="22860"/>
                    <a:pt x="10466250" y="22860"/>
                  </a:cubicBezTo>
                  <a:cubicBezTo>
                    <a:pt x="10303186" y="22860"/>
                    <a:pt x="10140122" y="22860"/>
                    <a:pt x="9987928" y="22860"/>
                  </a:cubicBezTo>
                  <a:cubicBezTo>
                    <a:pt x="9640058" y="22860"/>
                    <a:pt x="9292187" y="22860"/>
                    <a:pt x="8955188" y="24130"/>
                  </a:cubicBezTo>
                  <a:cubicBezTo>
                    <a:pt x="8661671" y="25400"/>
                    <a:pt x="3715388" y="29210"/>
                    <a:pt x="3421873" y="29210"/>
                  </a:cubicBezTo>
                  <a:cubicBezTo>
                    <a:pt x="2943551" y="29210"/>
                    <a:pt x="2465229" y="26670"/>
                    <a:pt x="1986907" y="33020"/>
                  </a:cubicBezTo>
                  <a:cubicBezTo>
                    <a:pt x="1736875" y="36830"/>
                    <a:pt x="1497714" y="36830"/>
                    <a:pt x="1258553" y="38100"/>
                  </a:cubicBezTo>
                  <a:cubicBezTo>
                    <a:pt x="845456" y="41910"/>
                    <a:pt x="432360" y="45720"/>
                    <a:pt x="49530" y="50800"/>
                  </a:cubicBezTo>
                  <a:cubicBezTo>
                    <a:pt x="36830" y="50800"/>
                    <a:pt x="34290" y="53340"/>
                    <a:pt x="33020" y="106441"/>
                  </a:cubicBezTo>
                  <a:cubicBezTo>
                    <a:pt x="31750" y="333823"/>
                    <a:pt x="31750" y="561204"/>
                    <a:pt x="30480" y="788585"/>
                  </a:cubicBezTo>
                  <a:cubicBezTo>
                    <a:pt x="29210" y="1167554"/>
                    <a:pt x="26670" y="1533890"/>
                    <a:pt x="25400" y="1912859"/>
                  </a:cubicBezTo>
                  <a:cubicBezTo>
                    <a:pt x="20320" y="2317092"/>
                    <a:pt x="26670" y="12195542"/>
                    <a:pt x="29210" y="12599775"/>
                  </a:cubicBezTo>
                  <a:cubicBezTo>
                    <a:pt x="29210" y="13029273"/>
                    <a:pt x="29210" y="13471404"/>
                    <a:pt x="30480" y="13900902"/>
                  </a:cubicBezTo>
                  <a:cubicBezTo>
                    <a:pt x="30480" y="14216709"/>
                    <a:pt x="33020" y="14532516"/>
                    <a:pt x="33020" y="14848323"/>
                  </a:cubicBezTo>
                  <a:cubicBezTo>
                    <a:pt x="33020" y="15189394"/>
                    <a:pt x="33020" y="15530468"/>
                    <a:pt x="31750" y="15849836"/>
                  </a:cubicBezTo>
                  <a:cubicBezTo>
                    <a:pt x="31750" y="15853646"/>
                    <a:pt x="31750" y="15856186"/>
                    <a:pt x="31750" y="15859996"/>
                  </a:cubicBezTo>
                  <a:cubicBezTo>
                    <a:pt x="31750" y="15870155"/>
                    <a:pt x="35560" y="15873966"/>
                    <a:pt x="44450" y="15873966"/>
                  </a:cubicBezTo>
                  <a:cubicBezTo>
                    <a:pt x="117103" y="15873966"/>
                    <a:pt x="269296" y="15875236"/>
                    <a:pt x="410618" y="15875236"/>
                  </a:cubicBezTo>
                  <a:cubicBezTo>
                    <a:pt x="617166" y="15875236"/>
                    <a:pt x="834586" y="15872696"/>
                    <a:pt x="1041134" y="15875236"/>
                  </a:cubicBezTo>
                  <a:cubicBezTo>
                    <a:pt x="1378133" y="15879046"/>
                    <a:pt x="1715133" y="15881586"/>
                    <a:pt x="2052132" y="15880316"/>
                  </a:cubicBezTo>
                  <a:cubicBezTo>
                    <a:pt x="2269552" y="15879046"/>
                    <a:pt x="2476100" y="15881586"/>
                    <a:pt x="2693518" y="15881586"/>
                  </a:cubicBezTo>
                  <a:cubicBezTo>
                    <a:pt x="3008776" y="15881586"/>
                    <a:pt x="3324034" y="15880316"/>
                    <a:pt x="3639292" y="15881586"/>
                  </a:cubicBezTo>
                  <a:cubicBezTo>
                    <a:pt x="4106743" y="15882855"/>
                    <a:pt x="9237832" y="15872696"/>
                    <a:pt x="9716154" y="15875236"/>
                  </a:cubicBezTo>
                  <a:cubicBezTo>
                    <a:pt x="9922703" y="15876505"/>
                    <a:pt x="10129250" y="15877775"/>
                    <a:pt x="10324928" y="15877775"/>
                  </a:cubicBezTo>
                  <a:cubicBezTo>
                    <a:pt x="10683670" y="15880316"/>
                    <a:pt x="11031540" y="15876505"/>
                    <a:pt x="11390282" y="15880316"/>
                  </a:cubicBezTo>
                  <a:cubicBezTo>
                    <a:pt x="11683797" y="15882855"/>
                    <a:pt x="11977312" y="15882855"/>
                    <a:pt x="12270829" y="15885396"/>
                  </a:cubicBezTo>
                  <a:cubicBezTo>
                    <a:pt x="12705667" y="15889205"/>
                    <a:pt x="13140506" y="15891746"/>
                    <a:pt x="13575343" y="15893016"/>
                  </a:cubicBezTo>
                  <a:cubicBezTo>
                    <a:pt x="13738407" y="15893016"/>
                    <a:pt x="13776252" y="15891746"/>
                    <a:pt x="13796573" y="15891746"/>
                  </a:cubicBezTo>
                  <a:close/>
                </a:path>
              </a:pathLst>
            </a:custGeom>
            <a:solidFill>
              <a:srgbClr val="FFF6EA"/>
            </a:solidFill>
          </p:spPr>
        </p:sp>
      </p:grpSp>
      <p:sp>
        <p:nvSpPr>
          <p:cNvPr id="11" name="TextBox 11"/>
          <p:cNvSpPr txBox="1"/>
          <p:nvPr/>
        </p:nvSpPr>
        <p:spPr>
          <a:xfrm>
            <a:off x="11245793" y="1181100"/>
            <a:ext cx="6699855" cy="1015663"/>
          </a:xfrm>
          <a:prstGeom prst="rect">
            <a:avLst/>
          </a:prstGeom>
        </p:spPr>
        <p:txBody>
          <a:bodyPr lIns="0" tIns="0" rIns="0" bIns="0" rtlCol="0" anchor="t">
            <a:spAutoFit/>
          </a:bodyPr>
          <a:lstStyle/>
          <a:p>
            <a:r>
              <a:rPr lang="pt-BR" sz="6600" b="1">
                <a:latin typeface="Times New Roman" panose="02020603050405020304" pitchFamily="18" charset="0"/>
                <a:cs typeface="Times New Roman" panose="02020603050405020304" pitchFamily="18" charset="0"/>
              </a:rPr>
              <a:t>2. Nội dung</a:t>
            </a:r>
            <a:endParaRPr lang="en-GB" sz="6600">
              <a:solidFill>
                <a:prstClr val="black"/>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9907412" y="3097992"/>
            <a:ext cx="7315200" cy="6247864"/>
          </a:xfrm>
          <a:prstGeom prst="rect">
            <a:avLst/>
          </a:prstGeom>
        </p:spPr>
        <p:txBody>
          <a:bodyPr wrap="square">
            <a:spAutoFit/>
          </a:bodyPr>
          <a:lstStyle/>
          <a:p>
            <a:pPr algn="just"/>
            <a:r>
              <a:rPr lang="pt-BR" sz="4000" b="1">
                <a:latin typeface="Times New Roman" panose="02020603050405020304" pitchFamily="18" charset="0"/>
                <a:cs typeface="Times New Roman" panose="02020603050405020304" pitchFamily="18" charset="0"/>
              </a:rPr>
              <a:t>- </a:t>
            </a:r>
            <a:r>
              <a:rPr lang="pt-BR" sz="4000">
                <a:latin typeface="Times New Roman" panose="02020603050405020304" pitchFamily="18" charset="0"/>
                <a:cs typeface="Times New Roman" panose="02020603050405020304" pitchFamily="18" charset="0"/>
              </a:rPr>
              <a:t>Ca ngợi </a:t>
            </a:r>
            <a:r>
              <a:rPr lang="vi-VN" sz="4000">
                <a:latin typeface="Times New Roman" panose="02020603050405020304" pitchFamily="18" charset="0"/>
                <a:cs typeface="Times New Roman" panose="02020603050405020304" pitchFamily="18" charset="0"/>
              </a:rPr>
              <a:t>tình yêu thương của thầy Đuy-sen dành cho học trò và lòng biết ơn của An-tư-nai đối với người thầy đầu tiên. </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Thông điệp: </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Trân trọng biết ơn những người thầy trong cuộc sống.</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Trong cuộc sống cần có ý chí và quyết tâm để vượt qua hoàn cảnh hướng tới điều tốt đẹp.</a:t>
            </a:r>
            <a:endParaRPr lang="en-GB" sz="400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555" y="1553029"/>
            <a:ext cx="6207826" cy="69573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8215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208283" flipH="1">
            <a:off x="-1434439" y="5547168"/>
            <a:ext cx="8885999" cy="5383434"/>
          </a:xfrm>
          <a:custGeom>
            <a:avLst/>
            <a:gdLst/>
            <a:ahLst/>
            <a:cxnLst/>
            <a:rect l="l" t="t" r="r" b="b"/>
            <a:pathLst>
              <a:path w="8885999" h="5383434">
                <a:moveTo>
                  <a:pt x="8885999" y="0"/>
                </a:moveTo>
                <a:lnTo>
                  <a:pt x="0" y="0"/>
                </a:lnTo>
                <a:lnTo>
                  <a:pt x="0" y="5383434"/>
                </a:lnTo>
                <a:lnTo>
                  <a:pt x="8885999" y="5383434"/>
                </a:lnTo>
                <a:lnTo>
                  <a:pt x="8885999"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236753">
            <a:off x="5097468" y="6793681"/>
            <a:ext cx="7448640" cy="4512634"/>
          </a:xfrm>
          <a:custGeom>
            <a:avLst/>
            <a:gdLst/>
            <a:ahLst/>
            <a:cxnLst/>
            <a:rect l="l" t="t" r="r" b="b"/>
            <a:pathLst>
              <a:path w="7448640" h="4512634">
                <a:moveTo>
                  <a:pt x="0" y="0"/>
                </a:moveTo>
                <a:lnTo>
                  <a:pt x="7448640" y="0"/>
                </a:lnTo>
                <a:lnTo>
                  <a:pt x="7448640" y="4512635"/>
                </a:lnTo>
                <a:lnTo>
                  <a:pt x="0" y="4512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1059074">
            <a:off x="10873518" y="4904026"/>
            <a:ext cx="9073131" cy="5496805"/>
          </a:xfrm>
          <a:custGeom>
            <a:avLst/>
            <a:gdLst/>
            <a:ahLst/>
            <a:cxnLst/>
            <a:rect l="l" t="t" r="r" b="b"/>
            <a:pathLst>
              <a:path w="9073131" h="5496805">
                <a:moveTo>
                  <a:pt x="0" y="0"/>
                </a:moveTo>
                <a:lnTo>
                  <a:pt x="9073131" y="0"/>
                </a:lnTo>
                <a:lnTo>
                  <a:pt x="9073131" y="5496805"/>
                </a:lnTo>
                <a:lnTo>
                  <a:pt x="0" y="549680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7051371" y="7115852"/>
            <a:ext cx="3540835" cy="3631626"/>
          </a:xfrm>
          <a:custGeom>
            <a:avLst/>
            <a:gdLst/>
            <a:ahLst/>
            <a:cxnLst/>
            <a:rect l="l" t="t" r="r" b="b"/>
            <a:pathLst>
              <a:path w="3540835" h="3631626">
                <a:moveTo>
                  <a:pt x="0" y="0"/>
                </a:moveTo>
                <a:lnTo>
                  <a:pt x="3540835" y="0"/>
                </a:lnTo>
                <a:lnTo>
                  <a:pt x="3540835" y="3631626"/>
                </a:lnTo>
                <a:lnTo>
                  <a:pt x="0" y="363162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flipH="1">
            <a:off x="0" y="6219249"/>
            <a:ext cx="18288000" cy="5783580"/>
          </a:xfrm>
          <a:custGeom>
            <a:avLst/>
            <a:gdLst/>
            <a:ahLst/>
            <a:cxnLst/>
            <a:rect l="l" t="t" r="r" b="b"/>
            <a:pathLst>
              <a:path w="18288000" h="5783580">
                <a:moveTo>
                  <a:pt x="18288000" y="0"/>
                </a:moveTo>
                <a:lnTo>
                  <a:pt x="0" y="0"/>
                </a:lnTo>
                <a:lnTo>
                  <a:pt x="0" y="5783580"/>
                </a:lnTo>
                <a:lnTo>
                  <a:pt x="18288000" y="5783580"/>
                </a:lnTo>
                <a:lnTo>
                  <a:pt x="18288000" y="0"/>
                </a:lnTo>
                <a:close/>
              </a:path>
            </a:pathLst>
          </a:custGeom>
          <a:blipFill>
            <a:blip r:embed="rId6"/>
            <a:stretch>
              <a:fillRect/>
            </a:stretch>
          </a:blipFill>
        </p:spPr>
      </p:sp>
      <p:sp>
        <p:nvSpPr>
          <p:cNvPr id="7" name="Freeform 7"/>
          <p:cNvSpPr/>
          <p:nvPr/>
        </p:nvSpPr>
        <p:spPr>
          <a:xfrm>
            <a:off x="17163751" y="4429082"/>
            <a:ext cx="1388920" cy="2542646"/>
          </a:xfrm>
          <a:custGeom>
            <a:avLst/>
            <a:gdLst/>
            <a:ahLst/>
            <a:cxnLst/>
            <a:rect l="l" t="t" r="r" b="b"/>
            <a:pathLst>
              <a:path w="1388920" h="2542646">
                <a:moveTo>
                  <a:pt x="0" y="0"/>
                </a:moveTo>
                <a:lnTo>
                  <a:pt x="1388921" y="0"/>
                </a:lnTo>
                <a:lnTo>
                  <a:pt x="1388921" y="2542646"/>
                </a:lnTo>
                <a:lnTo>
                  <a:pt x="0" y="25426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17163751" y="673924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a:off x="870576" y="5338785"/>
            <a:ext cx="1779403" cy="2796205"/>
          </a:xfrm>
          <a:custGeom>
            <a:avLst/>
            <a:gdLst/>
            <a:ahLst/>
            <a:cxnLst/>
            <a:rect l="l" t="t" r="r" b="b"/>
            <a:pathLst>
              <a:path w="1779403" h="2796205">
                <a:moveTo>
                  <a:pt x="0" y="0"/>
                </a:moveTo>
                <a:lnTo>
                  <a:pt x="1779403" y="0"/>
                </a:lnTo>
                <a:lnTo>
                  <a:pt x="1779403" y="2796205"/>
                </a:lnTo>
                <a:lnTo>
                  <a:pt x="0" y="279620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nvGrpSpPr>
          <p:cNvPr id="10" name="Group 10"/>
          <p:cNvGrpSpPr/>
          <p:nvPr/>
        </p:nvGrpSpPr>
        <p:grpSpPr>
          <a:xfrm>
            <a:off x="2877916" y="3255977"/>
            <a:ext cx="12532168" cy="3807346"/>
            <a:chOff x="0" y="0"/>
            <a:chExt cx="3300653" cy="1002758"/>
          </a:xfrm>
        </p:grpSpPr>
        <p:sp>
          <p:nvSpPr>
            <p:cNvPr id="11" name="Freeform 11"/>
            <p:cNvSpPr/>
            <p:nvPr/>
          </p:nvSpPr>
          <p:spPr>
            <a:xfrm>
              <a:off x="0" y="0"/>
              <a:ext cx="3300653" cy="1002758"/>
            </a:xfrm>
            <a:custGeom>
              <a:avLst/>
              <a:gdLst/>
              <a:ahLst/>
              <a:cxnLst/>
              <a:rect l="l" t="t" r="r" b="b"/>
              <a:pathLst>
                <a:path w="3300653" h="1002758">
                  <a:moveTo>
                    <a:pt x="31506" y="0"/>
                  </a:moveTo>
                  <a:lnTo>
                    <a:pt x="3269147" y="0"/>
                  </a:lnTo>
                  <a:cubicBezTo>
                    <a:pt x="3277503" y="0"/>
                    <a:pt x="3285517" y="3319"/>
                    <a:pt x="3291425" y="9228"/>
                  </a:cubicBezTo>
                  <a:cubicBezTo>
                    <a:pt x="3297334" y="15136"/>
                    <a:pt x="3300653" y="23150"/>
                    <a:pt x="3300653" y="31506"/>
                  </a:cubicBezTo>
                  <a:lnTo>
                    <a:pt x="3300653" y="971252"/>
                  </a:lnTo>
                  <a:cubicBezTo>
                    <a:pt x="3300653" y="979608"/>
                    <a:pt x="3297334" y="987621"/>
                    <a:pt x="3291425" y="993530"/>
                  </a:cubicBezTo>
                  <a:cubicBezTo>
                    <a:pt x="3285517" y="999438"/>
                    <a:pt x="3277503" y="1002758"/>
                    <a:pt x="3269147" y="1002758"/>
                  </a:cubicBezTo>
                  <a:lnTo>
                    <a:pt x="31506" y="1002758"/>
                  </a:lnTo>
                  <a:cubicBezTo>
                    <a:pt x="23150" y="1002758"/>
                    <a:pt x="15136" y="999438"/>
                    <a:pt x="9228" y="993530"/>
                  </a:cubicBezTo>
                  <a:cubicBezTo>
                    <a:pt x="3319" y="987621"/>
                    <a:pt x="0" y="979608"/>
                    <a:pt x="0" y="971252"/>
                  </a:cubicBezTo>
                  <a:lnTo>
                    <a:pt x="0" y="31506"/>
                  </a:lnTo>
                  <a:cubicBezTo>
                    <a:pt x="0" y="23150"/>
                    <a:pt x="3319" y="15136"/>
                    <a:pt x="9228" y="9228"/>
                  </a:cubicBezTo>
                  <a:cubicBezTo>
                    <a:pt x="15136" y="3319"/>
                    <a:pt x="23150" y="0"/>
                    <a:pt x="31506" y="0"/>
                  </a:cubicBezTo>
                  <a:close/>
                </a:path>
              </a:pathLst>
            </a:custGeom>
            <a:solidFill>
              <a:srgbClr val="FAF9F0"/>
            </a:solidFill>
            <a:ln w="85725" cap="rnd">
              <a:solidFill>
                <a:srgbClr val="CF746D"/>
              </a:solidFill>
              <a:prstDash val="solid"/>
              <a:round/>
            </a:ln>
          </p:spPr>
        </p:sp>
        <p:sp>
          <p:nvSpPr>
            <p:cNvPr id="12" name="TextBox 12"/>
            <p:cNvSpPr txBox="1"/>
            <p:nvPr/>
          </p:nvSpPr>
          <p:spPr>
            <a:xfrm>
              <a:off x="0" y="-38100"/>
              <a:ext cx="3300653" cy="104085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3" name="Freeform 13"/>
          <p:cNvSpPr/>
          <p:nvPr/>
        </p:nvSpPr>
        <p:spPr>
          <a:xfrm>
            <a:off x="7527750" y="599848"/>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4" name="Freeform 14"/>
          <p:cNvSpPr/>
          <p:nvPr/>
        </p:nvSpPr>
        <p:spPr>
          <a:xfrm>
            <a:off x="14150870" y="2783960"/>
            <a:ext cx="2389863" cy="1451842"/>
          </a:xfrm>
          <a:custGeom>
            <a:avLst/>
            <a:gdLst/>
            <a:ahLst/>
            <a:cxnLst/>
            <a:rect l="l" t="t" r="r" b="b"/>
            <a:pathLst>
              <a:path w="2389863" h="1451842">
                <a:moveTo>
                  <a:pt x="0" y="0"/>
                </a:moveTo>
                <a:lnTo>
                  <a:pt x="2389863" y="0"/>
                </a:lnTo>
                <a:lnTo>
                  <a:pt x="2389863" y="1451841"/>
                </a:lnTo>
                <a:lnTo>
                  <a:pt x="0" y="1451841"/>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5" name="Freeform 15"/>
          <p:cNvSpPr/>
          <p:nvPr/>
        </p:nvSpPr>
        <p:spPr>
          <a:xfrm>
            <a:off x="-1732884" y="8117405"/>
            <a:ext cx="4741445" cy="2777696"/>
          </a:xfrm>
          <a:custGeom>
            <a:avLst/>
            <a:gdLst/>
            <a:ahLst/>
            <a:cxnLst/>
            <a:rect l="l" t="t" r="r" b="b"/>
            <a:pathLst>
              <a:path w="4741445" h="2777696">
                <a:moveTo>
                  <a:pt x="0" y="0"/>
                </a:moveTo>
                <a:lnTo>
                  <a:pt x="4741444" y="0"/>
                </a:lnTo>
                <a:lnTo>
                  <a:pt x="4741444" y="2777696"/>
                </a:lnTo>
                <a:lnTo>
                  <a:pt x="0" y="2777696"/>
                </a:lnTo>
                <a:lnTo>
                  <a:pt x="0" y="0"/>
                </a:lnTo>
                <a:close/>
              </a:path>
            </a:pathLst>
          </a:custGeom>
          <a:blipFill>
            <a:blip r:embed="rId17"/>
            <a:stretch>
              <a:fillRect/>
            </a:stretch>
          </a:blipFill>
        </p:spPr>
      </p:sp>
      <p:sp>
        <p:nvSpPr>
          <p:cNvPr id="16" name="Freeform 16"/>
          <p:cNvSpPr/>
          <p:nvPr/>
        </p:nvSpPr>
        <p:spPr>
          <a:xfrm rot="1922528">
            <a:off x="-223705" y="8624946"/>
            <a:ext cx="2635322" cy="2514536"/>
          </a:xfrm>
          <a:custGeom>
            <a:avLst/>
            <a:gdLst/>
            <a:ahLst/>
            <a:cxnLst/>
            <a:rect l="l" t="t" r="r" b="b"/>
            <a:pathLst>
              <a:path w="2635322" h="2514536">
                <a:moveTo>
                  <a:pt x="0" y="0"/>
                </a:moveTo>
                <a:lnTo>
                  <a:pt x="2635322" y="0"/>
                </a:lnTo>
                <a:lnTo>
                  <a:pt x="2635322" y="2514536"/>
                </a:lnTo>
                <a:lnTo>
                  <a:pt x="0" y="2514536"/>
                </a:lnTo>
                <a:lnTo>
                  <a:pt x="0" y="0"/>
                </a:lnTo>
                <a:close/>
              </a:path>
            </a:pathLst>
          </a:custGeom>
          <a:blipFill>
            <a:blip r:embed="rId18"/>
            <a:stretch>
              <a:fillRect/>
            </a:stretch>
          </a:blipFill>
        </p:spPr>
      </p:sp>
      <p:sp>
        <p:nvSpPr>
          <p:cNvPr id="17" name="Freeform 17"/>
          <p:cNvSpPr/>
          <p:nvPr/>
        </p:nvSpPr>
        <p:spPr>
          <a:xfrm>
            <a:off x="16162559" y="5098372"/>
            <a:ext cx="1400198" cy="2679805"/>
          </a:xfrm>
          <a:custGeom>
            <a:avLst/>
            <a:gdLst/>
            <a:ahLst/>
            <a:cxnLst/>
            <a:rect l="l" t="t" r="r" b="b"/>
            <a:pathLst>
              <a:path w="1400198" h="2679805">
                <a:moveTo>
                  <a:pt x="0" y="0"/>
                </a:moveTo>
                <a:lnTo>
                  <a:pt x="1400198" y="0"/>
                </a:lnTo>
                <a:lnTo>
                  <a:pt x="1400198" y="2679805"/>
                </a:lnTo>
                <a:lnTo>
                  <a:pt x="0" y="2679805"/>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18" name="Freeform 18"/>
          <p:cNvSpPr/>
          <p:nvPr/>
        </p:nvSpPr>
        <p:spPr>
          <a:xfrm>
            <a:off x="16137432" y="7604738"/>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9" name="Freeform 19"/>
          <p:cNvSpPr/>
          <p:nvPr/>
        </p:nvSpPr>
        <p:spPr>
          <a:xfrm>
            <a:off x="14329418" y="6219249"/>
            <a:ext cx="2211315" cy="2575039"/>
          </a:xfrm>
          <a:custGeom>
            <a:avLst/>
            <a:gdLst/>
            <a:ahLst/>
            <a:cxnLst/>
            <a:rect l="l" t="t" r="r" b="b"/>
            <a:pathLst>
              <a:path w="2211315" h="2575039">
                <a:moveTo>
                  <a:pt x="0" y="0"/>
                </a:moveTo>
                <a:lnTo>
                  <a:pt x="2211315" y="0"/>
                </a:lnTo>
                <a:lnTo>
                  <a:pt x="2211315" y="2575039"/>
                </a:lnTo>
                <a:lnTo>
                  <a:pt x="0" y="2575039"/>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20" name="Freeform 20"/>
          <p:cNvSpPr/>
          <p:nvPr/>
        </p:nvSpPr>
        <p:spPr>
          <a:xfrm>
            <a:off x="2383319" y="5920939"/>
            <a:ext cx="1819341" cy="2857603"/>
          </a:xfrm>
          <a:custGeom>
            <a:avLst/>
            <a:gdLst/>
            <a:ahLst/>
            <a:cxnLst/>
            <a:rect l="l" t="t" r="r" b="b"/>
            <a:pathLst>
              <a:path w="1819341" h="2857603">
                <a:moveTo>
                  <a:pt x="0" y="0"/>
                </a:moveTo>
                <a:lnTo>
                  <a:pt x="1819341" y="0"/>
                </a:lnTo>
                <a:lnTo>
                  <a:pt x="1819341" y="2857603"/>
                </a:lnTo>
                <a:lnTo>
                  <a:pt x="0" y="2857603"/>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21" name="Freeform 21"/>
          <p:cNvSpPr/>
          <p:nvPr/>
        </p:nvSpPr>
        <p:spPr>
          <a:xfrm>
            <a:off x="-2068" y="5021972"/>
            <a:ext cx="1096023" cy="2630456"/>
          </a:xfrm>
          <a:custGeom>
            <a:avLst/>
            <a:gdLst/>
            <a:ahLst/>
            <a:cxnLst/>
            <a:rect l="l" t="t" r="r" b="b"/>
            <a:pathLst>
              <a:path w="1096023" h="2630456">
                <a:moveTo>
                  <a:pt x="0" y="0"/>
                </a:moveTo>
                <a:lnTo>
                  <a:pt x="1096024" y="0"/>
                </a:lnTo>
                <a:lnTo>
                  <a:pt x="1096024" y="2630456"/>
                </a:lnTo>
                <a:lnTo>
                  <a:pt x="0" y="2630456"/>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sp>
        <p:nvSpPr>
          <p:cNvPr id="22" name="Freeform 22"/>
          <p:cNvSpPr/>
          <p:nvPr/>
        </p:nvSpPr>
        <p:spPr>
          <a:xfrm>
            <a:off x="2383319" y="8520359"/>
            <a:ext cx="1831731" cy="283918"/>
          </a:xfrm>
          <a:custGeom>
            <a:avLst/>
            <a:gdLst/>
            <a:ahLst/>
            <a:cxnLst/>
            <a:rect l="l" t="t" r="r" b="b"/>
            <a:pathLst>
              <a:path w="1831731" h="283918">
                <a:moveTo>
                  <a:pt x="0" y="0"/>
                </a:moveTo>
                <a:lnTo>
                  <a:pt x="1831731" y="0"/>
                </a:lnTo>
                <a:lnTo>
                  <a:pt x="1831731" y="283918"/>
                </a:lnTo>
                <a:lnTo>
                  <a:pt x="0" y="28391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3" name="Freeform 23"/>
          <p:cNvSpPr/>
          <p:nvPr/>
        </p:nvSpPr>
        <p:spPr>
          <a:xfrm>
            <a:off x="1093956" y="7970786"/>
            <a:ext cx="1636347" cy="253634"/>
          </a:xfrm>
          <a:custGeom>
            <a:avLst/>
            <a:gdLst/>
            <a:ahLst/>
            <a:cxnLst/>
            <a:rect l="l" t="t" r="r" b="b"/>
            <a:pathLst>
              <a:path w="1636347" h="253634">
                <a:moveTo>
                  <a:pt x="0" y="0"/>
                </a:moveTo>
                <a:lnTo>
                  <a:pt x="1636346" y="0"/>
                </a:lnTo>
                <a:lnTo>
                  <a:pt x="1636346" y="253634"/>
                </a:lnTo>
                <a:lnTo>
                  <a:pt x="0" y="25363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4" name="Freeform 24"/>
          <p:cNvSpPr/>
          <p:nvPr/>
        </p:nvSpPr>
        <p:spPr>
          <a:xfrm>
            <a:off x="63188" y="7492659"/>
            <a:ext cx="1030768" cy="159769"/>
          </a:xfrm>
          <a:custGeom>
            <a:avLst/>
            <a:gdLst/>
            <a:ahLst/>
            <a:cxnLst/>
            <a:rect l="l" t="t" r="r" b="b"/>
            <a:pathLst>
              <a:path w="1030768" h="159769">
                <a:moveTo>
                  <a:pt x="0" y="0"/>
                </a:moveTo>
                <a:lnTo>
                  <a:pt x="1030768" y="0"/>
                </a:lnTo>
                <a:lnTo>
                  <a:pt x="1030768" y="159769"/>
                </a:lnTo>
                <a:lnTo>
                  <a:pt x="0" y="15976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5" name="Freeform 25"/>
          <p:cNvSpPr/>
          <p:nvPr/>
        </p:nvSpPr>
        <p:spPr>
          <a:xfrm>
            <a:off x="14635647" y="856180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6" name="Freeform 26"/>
          <p:cNvSpPr/>
          <p:nvPr/>
        </p:nvSpPr>
        <p:spPr>
          <a:xfrm>
            <a:off x="14329418" y="8520359"/>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7"/>
            <a:stretch>
              <a:fillRect/>
            </a:stretch>
          </a:blipFill>
        </p:spPr>
      </p:sp>
      <p:sp>
        <p:nvSpPr>
          <p:cNvPr id="27" name="Freeform 27"/>
          <p:cNvSpPr/>
          <p:nvPr/>
        </p:nvSpPr>
        <p:spPr>
          <a:xfrm>
            <a:off x="15098604" y="8615006"/>
            <a:ext cx="3189396" cy="2456585"/>
          </a:xfrm>
          <a:custGeom>
            <a:avLst/>
            <a:gdLst/>
            <a:ahLst/>
            <a:cxnLst/>
            <a:rect l="l" t="t" r="r" b="b"/>
            <a:pathLst>
              <a:path w="3189396" h="2456585">
                <a:moveTo>
                  <a:pt x="0" y="0"/>
                </a:moveTo>
                <a:lnTo>
                  <a:pt x="3189396" y="0"/>
                </a:lnTo>
                <a:lnTo>
                  <a:pt x="3189396" y="2456585"/>
                </a:lnTo>
                <a:lnTo>
                  <a:pt x="0" y="2456585"/>
                </a:lnTo>
                <a:lnTo>
                  <a:pt x="0" y="0"/>
                </a:lnTo>
                <a:close/>
              </a:path>
            </a:pathLst>
          </a:custGeom>
          <a:blipFill>
            <a:blip r:embed="rId27"/>
            <a:stretch>
              <a:fillRect r="-59496"/>
            </a:stretch>
          </a:blipFill>
        </p:spPr>
      </p:sp>
      <p:sp>
        <p:nvSpPr>
          <p:cNvPr id="28" name="TextBox 28"/>
          <p:cNvSpPr txBox="1"/>
          <p:nvPr/>
        </p:nvSpPr>
        <p:spPr>
          <a:xfrm>
            <a:off x="3093975" y="3630060"/>
            <a:ext cx="12532168" cy="2708434"/>
          </a:xfrm>
          <a:prstGeom prst="rect">
            <a:avLst/>
          </a:prstGeom>
        </p:spPr>
        <p:txBody>
          <a:bodyPr lIns="0" tIns="0" rIns="0" bIns="0" rtlCol="0" anchor="t">
            <a:spAutoFit/>
          </a:bodyPr>
          <a:lstStyle/>
          <a:p>
            <a:pPr algn="ctr"/>
            <a:r>
              <a:rPr lang="nl-NL" sz="8800" b="1">
                <a:effectLst>
                  <a:glow rad="101600">
                    <a:schemeClr val="accent1">
                      <a:satMod val="175000"/>
                      <a:alpha val="40000"/>
                    </a:schemeClr>
                  </a:glow>
                </a:effectLst>
                <a:latin typeface="Times New Roman" panose="02020603050405020304" pitchFamily="18" charset="0"/>
                <a:cs typeface="Times New Roman" panose="02020603050405020304" pitchFamily="18" charset="0"/>
              </a:rPr>
              <a:t>HOẠT </a:t>
            </a:r>
            <a:r>
              <a:rPr lang="nl-NL" sz="8800" b="1">
                <a:effectLst>
                  <a:glow rad="101600">
                    <a:schemeClr val="accent1">
                      <a:satMod val="175000"/>
                      <a:alpha val="40000"/>
                    </a:schemeClr>
                  </a:glow>
                </a:effectLst>
                <a:latin typeface="Times New Roman" panose="02020603050405020304" pitchFamily="18" charset="0"/>
                <a:cs typeface="Times New Roman" panose="02020603050405020304" pitchFamily="18" charset="0"/>
              </a:rPr>
              <a:t>ĐỘNG </a:t>
            </a:r>
            <a:r>
              <a:rPr lang="nl-NL" sz="8800" b="1" smtClean="0">
                <a:effectLst>
                  <a:glow rad="101600">
                    <a:schemeClr val="accent1">
                      <a:satMod val="175000"/>
                      <a:alpha val="40000"/>
                    </a:schemeClr>
                  </a:glow>
                </a:effectLst>
                <a:latin typeface="Times New Roman" panose="02020603050405020304" pitchFamily="18" charset="0"/>
                <a:cs typeface="Times New Roman" panose="02020603050405020304" pitchFamily="18" charset="0"/>
              </a:rPr>
              <a:t>3</a:t>
            </a:r>
            <a:endParaRPr lang="vi-VN" sz="8800" b="1" smtClean="0">
              <a:effectLst>
                <a:glow rad="101600">
                  <a:schemeClr val="accent1">
                    <a:satMod val="175000"/>
                    <a:alpha val="40000"/>
                  </a:schemeClr>
                </a:glow>
              </a:effectLst>
              <a:latin typeface="Times New Roman" panose="02020603050405020304" pitchFamily="18" charset="0"/>
              <a:cs typeface="Times New Roman" panose="02020603050405020304" pitchFamily="18" charset="0"/>
            </a:endParaRPr>
          </a:p>
          <a:p>
            <a:pPr algn="ctr"/>
            <a:r>
              <a:rPr lang="nl-NL" sz="8800" b="1" smtClean="0">
                <a:effectLst>
                  <a:glow rad="101600">
                    <a:schemeClr val="accent1">
                      <a:satMod val="175000"/>
                      <a:alpha val="40000"/>
                    </a:schemeClr>
                  </a:glow>
                </a:effectLst>
                <a:latin typeface="Times New Roman" panose="02020603050405020304" pitchFamily="18" charset="0"/>
                <a:cs typeface="Times New Roman" panose="02020603050405020304" pitchFamily="18" charset="0"/>
              </a:rPr>
              <a:t> </a:t>
            </a:r>
            <a:r>
              <a:rPr lang="nl-NL" sz="8800" b="1">
                <a:effectLst>
                  <a:glow rad="101600">
                    <a:schemeClr val="accent1">
                      <a:satMod val="175000"/>
                      <a:alpha val="40000"/>
                    </a:schemeClr>
                  </a:glow>
                </a:effectLst>
                <a:latin typeface="Times New Roman" panose="02020603050405020304" pitchFamily="18" charset="0"/>
                <a:cs typeface="Times New Roman" panose="02020603050405020304" pitchFamily="18" charset="0"/>
              </a:rPr>
              <a:t>LUYỆN TẬP</a:t>
            </a:r>
            <a:endParaRPr lang="en-GB" sz="8800">
              <a:effectLst>
                <a:glow rad="101600">
                  <a:schemeClr val="accent1">
                    <a:satMod val="175000"/>
                    <a:alpha val="40000"/>
                  </a:schemeClr>
                </a:glow>
              </a:effectLst>
              <a:latin typeface="Times New Roman" panose="02020603050405020304" pitchFamily="18" charset="0"/>
              <a:cs typeface="Times New Roman" panose="02020603050405020304" pitchFamily="18" charset="0"/>
            </a:endParaRPr>
          </a:p>
        </p:txBody>
      </p:sp>
      <p:sp>
        <p:nvSpPr>
          <p:cNvPr id="29" name="Freeform 29"/>
          <p:cNvSpPr/>
          <p:nvPr/>
        </p:nvSpPr>
        <p:spPr>
          <a:xfrm>
            <a:off x="1760277" y="3818110"/>
            <a:ext cx="2056612" cy="1169698"/>
          </a:xfrm>
          <a:custGeom>
            <a:avLst/>
            <a:gdLst/>
            <a:ahLst/>
            <a:cxnLst/>
            <a:rect l="l" t="t" r="r" b="b"/>
            <a:pathLst>
              <a:path w="2056612" h="1169698">
                <a:moveTo>
                  <a:pt x="0" y="0"/>
                </a:moveTo>
                <a:lnTo>
                  <a:pt x="2056612" y="0"/>
                </a:lnTo>
                <a:lnTo>
                  <a:pt x="2056612" y="1169698"/>
                </a:lnTo>
                <a:lnTo>
                  <a:pt x="0" y="116969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Tree>
    <p:extLst>
      <p:ext uri="{BB962C8B-B14F-4D97-AF65-F5344CB8AC3E}">
        <p14:creationId xmlns:p14="http://schemas.microsoft.com/office/powerpoint/2010/main" val="371953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388094" y="-635367"/>
            <a:ext cx="9870550" cy="11557734"/>
            <a:chOff x="0" y="0"/>
            <a:chExt cx="14892171" cy="17437706"/>
          </a:xfrm>
        </p:grpSpPr>
        <p:sp>
          <p:nvSpPr>
            <p:cNvPr id="4" name="Freeform 4"/>
            <p:cNvSpPr/>
            <p:nvPr/>
          </p:nvSpPr>
          <p:spPr>
            <a:xfrm>
              <a:off x="10160" y="16510"/>
              <a:ext cx="14869312" cy="17409766"/>
            </a:xfrm>
            <a:custGeom>
              <a:avLst/>
              <a:gdLst/>
              <a:ahLst/>
              <a:cxnLst/>
              <a:rect l="l" t="t" r="r" b="b"/>
              <a:pathLst>
                <a:path w="14869312" h="17409766">
                  <a:moveTo>
                    <a:pt x="14869312" y="17409766"/>
                  </a:moveTo>
                  <a:lnTo>
                    <a:pt x="0" y="17402146"/>
                  </a:lnTo>
                  <a:lnTo>
                    <a:pt x="0" y="6051388"/>
                  </a:lnTo>
                  <a:lnTo>
                    <a:pt x="17780" y="19050"/>
                  </a:lnTo>
                  <a:lnTo>
                    <a:pt x="7413261" y="0"/>
                  </a:lnTo>
                  <a:lnTo>
                    <a:pt x="14850262" y="5080"/>
                  </a:lnTo>
                  <a:close/>
                </a:path>
              </a:pathLst>
            </a:custGeom>
            <a:solidFill>
              <a:srgbClr val="FFF6EA"/>
            </a:solidFill>
          </p:spPr>
        </p:sp>
        <p:sp>
          <p:nvSpPr>
            <p:cNvPr id="5" name="Freeform 5"/>
            <p:cNvSpPr/>
            <p:nvPr/>
          </p:nvSpPr>
          <p:spPr>
            <a:xfrm>
              <a:off x="-3810" y="0"/>
              <a:ext cx="14898521" cy="17436435"/>
            </a:xfrm>
            <a:custGeom>
              <a:avLst/>
              <a:gdLst/>
              <a:ahLst/>
              <a:cxnLst/>
              <a:rect l="l" t="t" r="r" b="b"/>
              <a:pathLst>
                <a:path w="14898521" h="17436435">
                  <a:moveTo>
                    <a:pt x="14864232" y="21590"/>
                  </a:moveTo>
                  <a:cubicBezTo>
                    <a:pt x="14865501" y="34290"/>
                    <a:pt x="14865501" y="44450"/>
                    <a:pt x="14866771" y="54610"/>
                  </a:cubicBezTo>
                  <a:cubicBezTo>
                    <a:pt x="14869310" y="332184"/>
                    <a:pt x="14870582" y="720106"/>
                    <a:pt x="14873121" y="1094175"/>
                  </a:cubicBezTo>
                  <a:cubicBezTo>
                    <a:pt x="14873121" y="1634496"/>
                    <a:pt x="14885821" y="12288517"/>
                    <a:pt x="14892171" y="12828836"/>
                  </a:cubicBezTo>
                  <a:cubicBezTo>
                    <a:pt x="14898521" y="13646245"/>
                    <a:pt x="14894710" y="14477509"/>
                    <a:pt x="14894710" y="15294916"/>
                  </a:cubicBezTo>
                  <a:cubicBezTo>
                    <a:pt x="14894710" y="16015345"/>
                    <a:pt x="14895982" y="16680354"/>
                    <a:pt x="14897251" y="17375476"/>
                  </a:cubicBezTo>
                  <a:cubicBezTo>
                    <a:pt x="14897251" y="17397065"/>
                    <a:pt x="14897251" y="17411035"/>
                    <a:pt x="14897251" y="17435165"/>
                  </a:cubicBezTo>
                  <a:cubicBezTo>
                    <a:pt x="14874391" y="17435165"/>
                    <a:pt x="14854071" y="17436435"/>
                    <a:pt x="14790990" y="17435165"/>
                  </a:cubicBezTo>
                  <a:cubicBezTo>
                    <a:pt x="14028816" y="17430085"/>
                    <a:pt x="13254917" y="17436435"/>
                    <a:pt x="12492745" y="17431356"/>
                  </a:cubicBezTo>
                  <a:cubicBezTo>
                    <a:pt x="12035441" y="17427546"/>
                    <a:pt x="11589865" y="17430085"/>
                    <a:pt x="11132561" y="17427546"/>
                  </a:cubicBezTo>
                  <a:cubicBezTo>
                    <a:pt x="10921497" y="17426276"/>
                    <a:pt x="10710435" y="17425006"/>
                    <a:pt x="10499372" y="17423735"/>
                  </a:cubicBezTo>
                  <a:cubicBezTo>
                    <a:pt x="10370388" y="17423735"/>
                    <a:pt x="10253131" y="17425006"/>
                    <a:pt x="10124147" y="17425006"/>
                  </a:cubicBezTo>
                  <a:cubicBezTo>
                    <a:pt x="9795828" y="17423735"/>
                    <a:pt x="8892946" y="17425006"/>
                    <a:pt x="8564626" y="17423735"/>
                  </a:cubicBezTo>
                  <a:cubicBezTo>
                    <a:pt x="8330111" y="17422465"/>
                    <a:pt x="3639820" y="17431356"/>
                    <a:pt x="3405305" y="17430085"/>
                  </a:cubicBezTo>
                  <a:cubicBezTo>
                    <a:pt x="3346676" y="17430085"/>
                    <a:pt x="3276322" y="17431356"/>
                    <a:pt x="3217693" y="17431356"/>
                  </a:cubicBezTo>
                  <a:cubicBezTo>
                    <a:pt x="3076985" y="17431356"/>
                    <a:pt x="2948002" y="17432626"/>
                    <a:pt x="2807293" y="17432626"/>
                  </a:cubicBezTo>
                  <a:cubicBezTo>
                    <a:pt x="2455521" y="17432626"/>
                    <a:pt x="2115475" y="17431356"/>
                    <a:pt x="1763703" y="17430085"/>
                  </a:cubicBezTo>
                  <a:cubicBezTo>
                    <a:pt x="1552640" y="17428815"/>
                    <a:pt x="1341577" y="17427546"/>
                    <a:pt x="1142239" y="17426276"/>
                  </a:cubicBezTo>
                  <a:cubicBezTo>
                    <a:pt x="767016" y="17425006"/>
                    <a:pt x="391793" y="17423735"/>
                    <a:pt x="48260" y="17423735"/>
                  </a:cubicBezTo>
                  <a:cubicBezTo>
                    <a:pt x="38100" y="17423735"/>
                    <a:pt x="29210" y="17423735"/>
                    <a:pt x="19050" y="17422465"/>
                  </a:cubicBezTo>
                  <a:cubicBezTo>
                    <a:pt x="10160" y="17421196"/>
                    <a:pt x="5080" y="17414846"/>
                    <a:pt x="7620" y="17405956"/>
                  </a:cubicBezTo>
                  <a:cubicBezTo>
                    <a:pt x="16510" y="17373074"/>
                    <a:pt x="12700" y="17026714"/>
                    <a:pt x="11430" y="16666501"/>
                  </a:cubicBezTo>
                  <a:cubicBezTo>
                    <a:pt x="10160" y="15932218"/>
                    <a:pt x="6350" y="15211789"/>
                    <a:pt x="7620" y="14477509"/>
                  </a:cubicBezTo>
                  <a:cubicBezTo>
                    <a:pt x="5080" y="13563119"/>
                    <a:pt x="0" y="2244088"/>
                    <a:pt x="7620" y="1315844"/>
                  </a:cubicBezTo>
                  <a:cubicBezTo>
                    <a:pt x="8890" y="1135737"/>
                    <a:pt x="7620" y="941776"/>
                    <a:pt x="8890" y="761669"/>
                  </a:cubicBezTo>
                  <a:cubicBezTo>
                    <a:pt x="10160" y="470728"/>
                    <a:pt x="12700" y="152077"/>
                    <a:pt x="13970" y="44450"/>
                  </a:cubicBezTo>
                  <a:cubicBezTo>
                    <a:pt x="13970" y="41910"/>
                    <a:pt x="15240" y="39370"/>
                    <a:pt x="16510" y="38100"/>
                  </a:cubicBezTo>
                  <a:cubicBezTo>
                    <a:pt x="38100" y="35560"/>
                    <a:pt x="98650" y="30480"/>
                    <a:pt x="286261" y="29210"/>
                  </a:cubicBezTo>
                  <a:cubicBezTo>
                    <a:pt x="602856" y="25400"/>
                    <a:pt x="919451" y="22860"/>
                    <a:pt x="1247771" y="20320"/>
                  </a:cubicBezTo>
                  <a:cubicBezTo>
                    <a:pt x="1470560" y="17780"/>
                    <a:pt x="1693349" y="16510"/>
                    <a:pt x="1904412" y="13970"/>
                  </a:cubicBezTo>
                  <a:cubicBezTo>
                    <a:pt x="2115475" y="11430"/>
                    <a:pt x="2338264" y="8890"/>
                    <a:pt x="2549327" y="8890"/>
                  </a:cubicBezTo>
                  <a:cubicBezTo>
                    <a:pt x="2783842" y="7620"/>
                    <a:pt x="3018356" y="10160"/>
                    <a:pt x="3252871" y="8890"/>
                  </a:cubicBezTo>
                  <a:cubicBezTo>
                    <a:pt x="3546014" y="8890"/>
                    <a:pt x="8857770" y="6350"/>
                    <a:pt x="9150912" y="5080"/>
                  </a:cubicBezTo>
                  <a:cubicBezTo>
                    <a:pt x="9432330" y="3810"/>
                    <a:pt x="9713748" y="2540"/>
                    <a:pt x="10006891" y="2540"/>
                  </a:cubicBezTo>
                  <a:cubicBezTo>
                    <a:pt x="10487646" y="1270"/>
                    <a:pt x="10956675" y="0"/>
                    <a:pt x="11437430" y="0"/>
                  </a:cubicBezTo>
                  <a:cubicBezTo>
                    <a:pt x="11636767" y="0"/>
                    <a:pt x="11847830" y="2540"/>
                    <a:pt x="12047167" y="2540"/>
                  </a:cubicBezTo>
                  <a:cubicBezTo>
                    <a:pt x="12598277" y="3810"/>
                    <a:pt x="13161112" y="5080"/>
                    <a:pt x="13712221" y="7620"/>
                  </a:cubicBezTo>
                  <a:cubicBezTo>
                    <a:pt x="14005365" y="8890"/>
                    <a:pt x="14298508" y="12700"/>
                    <a:pt x="14591651" y="16510"/>
                  </a:cubicBezTo>
                  <a:cubicBezTo>
                    <a:pt x="14662005" y="16510"/>
                    <a:pt x="14732361" y="16510"/>
                    <a:pt x="14790990" y="16510"/>
                  </a:cubicBezTo>
                  <a:cubicBezTo>
                    <a:pt x="14845182" y="17780"/>
                    <a:pt x="14854071" y="20320"/>
                    <a:pt x="14864232" y="21590"/>
                  </a:cubicBezTo>
                  <a:close/>
                  <a:moveTo>
                    <a:pt x="14874391" y="17418656"/>
                  </a:moveTo>
                  <a:cubicBezTo>
                    <a:pt x="14875662" y="17402146"/>
                    <a:pt x="14876932" y="17389446"/>
                    <a:pt x="14876932" y="17376746"/>
                  </a:cubicBezTo>
                  <a:cubicBezTo>
                    <a:pt x="14875662" y="16611084"/>
                    <a:pt x="14874391" y="15876801"/>
                    <a:pt x="14874391" y="15087101"/>
                  </a:cubicBezTo>
                  <a:cubicBezTo>
                    <a:pt x="14874391" y="14726887"/>
                    <a:pt x="14876932" y="14366673"/>
                    <a:pt x="14875662" y="14006460"/>
                  </a:cubicBezTo>
                  <a:cubicBezTo>
                    <a:pt x="14875662" y="13673953"/>
                    <a:pt x="14874391" y="13327594"/>
                    <a:pt x="14873121" y="12995090"/>
                  </a:cubicBezTo>
                  <a:cubicBezTo>
                    <a:pt x="14868041" y="12482477"/>
                    <a:pt x="14856612" y="1870020"/>
                    <a:pt x="14856612" y="1357408"/>
                  </a:cubicBezTo>
                  <a:cubicBezTo>
                    <a:pt x="14854071" y="927922"/>
                    <a:pt x="14851532" y="484582"/>
                    <a:pt x="14848991" y="63500"/>
                  </a:cubicBezTo>
                  <a:cubicBezTo>
                    <a:pt x="14847721" y="44450"/>
                    <a:pt x="14846451" y="43180"/>
                    <a:pt x="14755812" y="41910"/>
                  </a:cubicBezTo>
                  <a:cubicBezTo>
                    <a:pt x="14720634" y="41910"/>
                    <a:pt x="14697183" y="41910"/>
                    <a:pt x="14662005" y="40640"/>
                  </a:cubicBezTo>
                  <a:cubicBezTo>
                    <a:pt x="14368863" y="36830"/>
                    <a:pt x="14063994" y="31750"/>
                    <a:pt x="13770850" y="30480"/>
                  </a:cubicBezTo>
                  <a:cubicBezTo>
                    <a:pt x="13055581" y="26670"/>
                    <a:pt x="12328586" y="25400"/>
                    <a:pt x="11613317" y="22860"/>
                  </a:cubicBezTo>
                  <a:cubicBezTo>
                    <a:pt x="11507785" y="22860"/>
                    <a:pt x="11390527" y="22860"/>
                    <a:pt x="11284996" y="22860"/>
                  </a:cubicBezTo>
                  <a:cubicBezTo>
                    <a:pt x="11109110" y="22860"/>
                    <a:pt x="10933224" y="22860"/>
                    <a:pt x="10769064" y="22860"/>
                  </a:cubicBezTo>
                  <a:cubicBezTo>
                    <a:pt x="10393840" y="22860"/>
                    <a:pt x="10018617" y="22860"/>
                    <a:pt x="9655119" y="24130"/>
                  </a:cubicBezTo>
                  <a:cubicBezTo>
                    <a:pt x="9338524" y="25400"/>
                    <a:pt x="4003317" y="29210"/>
                    <a:pt x="3686723" y="29210"/>
                  </a:cubicBezTo>
                  <a:cubicBezTo>
                    <a:pt x="3170791" y="29210"/>
                    <a:pt x="2654859" y="26670"/>
                    <a:pt x="2138927" y="33020"/>
                  </a:cubicBezTo>
                  <a:cubicBezTo>
                    <a:pt x="1869235" y="36830"/>
                    <a:pt x="1611269" y="36830"/>
                    <a:pt x="1353303" y="38100"/>
                  </a:cubicBezTo>
                  <a:cubicBezTo>
                    <a:pt x="907725" y="41910"/>
                    <a:pt x="462147" y="45720"/>
                    <a:pt x="49530" y="50800"/>
                  </a:cubicBezTo>
                  <a:cubicBezTo>
                    <a:pt x="36830" y="50800"/>
                    <a:pt x="34290" y="53340"/>
                    <a:pt x="33020" y="110514"/>
                  </a:cubicBezTo>
                  <a:cubicBezTo>
                    <a:pt x="31750" y="359892"/>
                    <a:pt x="31750" y="609271"/>
                    <a:pt x="30480" y="858650"/>
                  </a:cubicBezTo>
                  <a:cubicBezTo>
                    <a:pt x="29210" y="1274282"/>
                    <a:pt x="26670" y="1676059"/>
                    <a:pt x="25400" y="2091690"/>
                  </a:cubicBezTo>
                  <a:cubicBezTo>
                    <a:pt x="20320" y="2535031"/>
                    <a:pt x="26670" y="13369158"/>
                    <a:pt x="29210" y="13812498"/>
                  </a:cubicBezTo>
                  <a:cubicBezTo>
                    <a:pt x="29210" y="14283547"/>
                    <a:pt x="29210" y="14768450"/>
                    <a:pt x="30480" y="15239499"/>
                  </a:cubicBezTo>
                  <a:cubicBezTo>
                    <a:pt x="30480" y="15585860"/>
                    <a:pt x="33020" y="15932218"/>
                    <a:pt x="33020" y="16278578"/>
                  </a:cubicBezTo>
                  <a:cubicBezTo>
                    <a:pt x="33020" y="16652646"/>
                    <a:pt x="33020" y="17026714"/>
                    <a:pt x="31750" y="17376746"/>
                  </a:cubicBezTo>
                  <a:cubicBezTo>
                    <a:pt x="31750" y="17380556"/>
                    <a:pt x="31750" y="17383096"/>
                    <a:pt x="31750" y="17386906"/>
                  </a:cubicBezTo>
                  <a:cubicBezTo>
                    <a:pt x="31750" y="17397065"/>
                    <a:pt x="35560" y="17400876"/>
                    <a:pt x="44450" y="17400876"/>
                  </a:cubicBezTo>
                  <a:cubicBezTo>
                    <a:pt x="122101" y="17400876"/>
                    <a:pt x="286261" y="17402146"/>
                    <a:pt x="438696" y="17402146"/>
                  </a:cubicBezTo>
                  <a:cubicBezTo>
                    <a:pt x="661484" y="17402146"/>
                    <a:pt x="895999" y="17399606"/>
                    <a:pt x="1118788" y="17402146"/>
                  </a:cubicBezTo>
                  <a:cubicBezTo>
                    <a:pt x="1482286" y="17405956"/>
                    <a:pt x="1845783" y="17408496"/>
                    <a:pt x="2209281" y="17407226"/>
                  </a:cubicBezTo>
                  <a:cubicBezTo>
                    <a:pt x="2443796" y="17405956"/>
                    <a:pt x="2666584" y="17408496"/>
                    <a:pt x="2901099" y="17408496"/>
                  </a:cubicBezTo>
                  <a:cubicBezTo>
                    <a:pt x="3241145" y="17408496"/>
                    <a:pt x="3581191" y="17407226"/>
                    <a:pt x="3921238" y="17408496"/>
                  </a:cubicBezTo>
                  <a:cubicBezTo>
                    <a:pt x="4425444" y="17409765"/>
                    <a:pt x="9959988" y="17399606"/>
                    <a:pt x="10475920" y="17402146"/>
                  </a:cubicBezTo>
                  <a:cubicBezTo>
                    <a:pt x="10698709" y="17403415"/>
                    <a:pt x="10921497" y="17404685"/>
                    <a:pt x="11132561" y="17404685"/>
                  </a:cubicBezTo>
                  <a:cubicBezTo>
                    <a:pt x="11519510" y="17407226"/>
                    <a:pt x="11894733" y="17403415"/>
                    <a:pt x="12281683" y="17407226"/>
                  </a:cubicBezTo>
                  <a:cubicBezTo>
                    <a:pt x="12598277" y="17409765"/>
                    <a:pt x="12914872" y="17409765"/>
                    <a:pt x="13231466" y="17412306"/>
                  </a:cubicBezTo>
                  <a:cubicBezTo>
                    <a:pt x="13700496" y="17416115"/>
                    <a:pt x="14169525" y="17418656"/>
                    <a:pt x="14638554" y="17419926"/>
                  </a:cubicBezTo>
                  <a:cubicBezTo>
                    <a:pt x="14814439" y="17419926"/>
                    <a:pt x="14854071" y="17418656"/>
                    <a:pt x="14874391" y="17418656"/>
                  </a:cubicBezTo>
                  <a:close/>
                </a:path>
              </a:pathLst>
            </a:custGeom>
            <a:solidFill>
              <a:srgbClr val="FFF6EA"/>
            </a:solidFill>
          </p:spPr>
        </p:sp>
      </p:grpSp>
      <p:sp>
        <p:nvSpPr>
          <p:cNvPr id="8" name="TextBox 8"/>
          <p:cNvSpPr txBox="1"/>
          <p:nvPr/>
        </p:nvSpPr>
        <p:spPr>
          <a:xfrm>
            <a:off x="533400" y="1140618"/>
            <a:ext cx="8153400" cy="6463308"/>
          </a:xfrm>
          <a:prstGeom prst="rect">
            <a:avLst/>
          </a:prstGeom>
        </p:spPr>
        <p:txBody>
          <a:bodyPr wrap="square" lIns="0" tIns="0" rIns="0" bIns="0" rtlCol="0" anchor="t">
            <a:spAutoFit/>
          </a:bodyPr>
          <a:lstStyle/>
          <a:p>
            <a:pPr algn="just"/>
            <a:r>
              <a:rPr lang="vi-VN" sz="6000" b="1" u="sng">
                <a:latin typeface="Times New Roman" panose="02020603050405020304" pitchFamily="18" charset="0"/>
                <a:cs typeface="Times New Roman" panose="02020603050405020304" pitchFamily="18" charset="0"/>
              </a:rPr>
              <a:t>Bài tập:</a:t>
            </a:r>
            <a:r>
              <a:rPr lang="vi-VN" sz="6000">
                <a:latin typeface="Times New Roman" panose="02020603050405020304" pitchFamily="18" charset="0"/>
                <a:cs typeface="Times New Roman" panose="02020603050405020304" pitchFamily="18" charset="0"/>
              </a:rPr>
              <a:t> </a:t>
            </a:r>
            <a:r>
              <a:rPr lang="nl-NL" sz="6000" i="1">
                <a:latin typeface="Times New Roman" panose="02020603050405020304" pitchFamily="18" charset="0"/>
                <a:cs typeface="Times New Roman" panose="02020603050405020304" pitchFamily="18" charset="0"/>
              </a:rPr>
              <a:t>Chi tiết hoặc hình ảnh nào trong văn bản đã để lại trong em những ấn tượng sâu đậm? Hãy viết một đoạn văn (khoảng 8 – 10 dòng) ghi lại ấn tượng ấy.</a:t>
            </a:r>
            <a:endParaRPr lang="en-GB" sz="600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000" y="2171700"/>
            <a:ext cx="6667500" cy="4953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9023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1" name="Group 11"/>
          <p:cNvGrpSpPr/>
          <p:nvPr/>
        </p:nvGrpSpPr>
        <p:grpSpPr>
          <a:xfrm>
            <a:off x="3549227" y="2161799"/>
            <a:ext cx="11189545"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4" name="Freeform 14"/>
          <p:cNvSpPr/>
          <p:nvPr/>
        </p:nvSpPr>
        <p:spPr>
          <a:xfrm>
            <a:off x="13185923" y="3703009"/>
            <a:ext cx="5102077" cy="6594137"/>
          </a:xfrm>
          <a:custGeom>
            <a:avLst/>
            <a:gdLst/>
            <a:ahLst/>
            <a:cxnLst/>
            <a:rect l="l" t="t" r="r" b="b"/>
            <a:pathLst>
              <a:path w="5102077" h="6594137">
                <a:moveTo>
                  <a:pt x="0" y="0"/>
                </a:moveTo>
                <a:lnTo>
                  <a:pt x="5102077" y="0"/>
                </a:lnTo>
                <a:lnTo>
                  <a:pt x="5102077" y="6594137"/>
                </a:lnTo>
                <a:lnTo>
                  <a:pt x="0" y="6594137"/>
                </a:lnTo>
                <a:lnTo>
                  <a:pt x="0" y="0"/>
                </a:lnTo>
                <a:close/>
              </a:path>
            </a:pathLst>
          </a:custGeom>
          <a:blipFill>
            <a:blip r:embed="rId13"/>
            <a:stretch>
              <a:fillRect b="-42622"/>
            </a:stretch>
          </a:blipFill>
        </p:spPr>
      </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4"/>
            <a:stretch>
              <a:fillRect/>
            </a:stretch>
          </a:blipFill>
        </p:spPr>
      </p:sp>
      <p:sp>
        <p:nvSpPr>
          <p:cNvPr id="16" name="Freeform 16"/>
          <p:cNvSpPr/>
          <p:nvPr/>
        </p:nvSpPr>
        <p:spPr>
          <a:xfrm>
            <a:off x="3032914" y="5874954"/>
            <a:ext cx="2491713" cy="3522988"/>
          </a:xfrm>
          <a:custGeom>
            <a:avLst/>
            <a:gdLst/>
            <a:ahLst/>
            <a:cxnLst/>
            <a:rect l="l" t="t" r="r" b="b"/>
            <a:pathLst>
              <a:path w="2491713" h="3522988">
                <a:moveTo>
                  <a:pt x="0" y="0"/>
                </a:moveTo>
                <a:lnTo>
                  <a:pt x="2491713" y="0"/>
                </a:lnTo>
                <a:lnTo>
                  <a:pt x="2491713" y="3522989"/>
                </a:lnTo>
                <a:lnTo>
                  <a:pt x="0" y="3522989"/>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9"/>
            <a:stretch>
              <a:fillRect/>
            </a:stretch>
          </a:blipFill>
        </p:spPr>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20"/>
            <a:stretch>
              <a:fillRect r="-59496"/>
            </a:stretch>
          </a:blipFill>
        </p:spPr>
      </p:sp>
      <p:sp>
        <p:nvSpPr>
          <p:cNvPr id="20" name="TextBox 20"/>
          <p:cNvSpPr txBox="1"/>
          <p:nvPr/>
        </p:nvSpPr>
        <p:spPr>
          <a:xfrm>
            <a:off x="4981194" y="2740162"/>
            <a:ext cx="8204729" cy="4985980"/>
          </a:xfrm>
          <a:prstGeom prst="rect">
            <a:avLst/>
          </a:prstGeom>
        </p:spPr>
        <p:txBody>
          <a:bodyPr lIns="0" tIns="0" rIns="0" bIns="0" rtlCol="0" anchor="t">
            <a:spAutoFit/>
          </a:bodyPr>
          <a:lstStyle/>
          <a:p>
            <a:pPr algn="ctr"/>
            <a:r>
              <a:rPr lang="vi-VN" sz="5400" b="1">
                <a:latin typeface="Times New Roman" panose="02020603050405020304" pitchFamily="18" charset="0"/>
                <a:cs typeface="Times New Roman" panose="02020603050405020304" pitchFamily="18" charset="0"/>
              </a:rPr>
              <a:t>BẢNG KIỂM ĐÁNH GIÁ SẢN PHẨM GHI LẠI ẤN TƯỢNG VỀ MỘT CHI TIẾT, HÌNH ẢNH ẤN TƯỢNG SÂU SẮC TRONG VĂN BẢN</a:t>
            </a:r>
            <a:endParaRPr lang="en-GB" sz="5400">
              <a:latin typeface="Times New Roman" panose="02020603050405020304" pitchFamily="18" charset="0"/>
              <a:cs typeface="Times New Roman" panose="02020603050405020304" pitchFamily="18" charset="0"/>
            </a:endParaRPr>
          </a:p>
        </p:txBody>
      </p:sp>
      <p:sp>
        <p:nvSpPr>
          <p:cNvPr id="21" name="Freeform 21"/>
          <p:cNvSpPr/>
          <p:nvPr/>
        </p:nvSpPr>
        <p:spPr>
          <a:xfrm>
            <a:off x="13940315" y="6408686"/>
            <a:ext cx="3318985" cy="4289595"/>
          </a:xfrm>
          <a:custGeom>
            <a:avLst/>
            <a:gdLst/>
            <a:ahLst/>
            <a:cxnLst/>
            <a:rect l="l" t="t" r="r" b="b"/>
            <a:pathLst>
              <a:path w="3318985" h="4289595">
                <a:moveTo>
                  <a:pt x="0" y="0"/>
                </a:moveTo>
                <a:lnTo>
                  <a:pt x="3318985" y="0"/>
                </a:lnTo>
                <a:lnTo>
                  <a:pt x="3318985" y="4289594"/>
                </a:lnTo>
                <a:lnTo>
                  <a:pt x="0" y="4289594"/>
                </a:lnTo>
                <a:lnTo>
                  <a:pt x="0" y="0"/>
                </a:lnTo>
                <a:close/>
              </a:path>
            </a:pathLst>
          </a:custGeom>
          <a:blipFill>
            <a:blip r:embed="rId13"/>
            <a:stretch>
              <a:fillRect b="-42622"/>
            </a:stretch>
          </a:blipFill>
        </p:spPr>
      </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Tree>
    <p:extLst>
      <p:ext uri="{BB962C8B-B14F-4D97-AF65-F5344CB8AC3E}">
        <p14:creationId xmlns:p14="http://schemas.microsoft.com/office/powerpoint/2010/main" val="164300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a:off x="6196774" y="1028700"/>
            <a:ext cx="3241089" cy="4525081"/>
          </a:xfrm>
          <a:custGeom>
            <a:avLst/>
            <a:gdLst/>
            <a:ahLst/>
            <a:cxnLst/>
            <a:rect l="l" t="t" r="r" b="b"/>
            <a:pathLst>
              <a:path w="3241089" h="4525081">
                <a:moveTo>
                  <a:pt x="0" y="0"/>
                </a:moveTo>
                <a:lnTo>
                  <a:pt x="3241090" y="0"/>
                </a:lnTo>
                <a:lnTo>
                  <a:pt x="3241090" y="4525081"/>
                </a:lnTo>
                <a:lnTo>
                  <a:pt x="0" y="4525081"/>
                </a:lnTo>
                <a:lnTo>
                  <a:pt x="0" y="0"/>
                </a:lnTo>
                <a:close/>
              </a:path>
            </a:pathLst>
          </a:custGeom>
          <a:blipFill>
            <a:blip r:embed="rId2"/>
            <a:stretch>
              <a:fillRect/>
            </a:stretch>
          </a:blipFill>
        </p:spPr>
      </p:sp>
      <p:sp>
        <p:nvSpPr>
          <p:cNvPr id="3" name="Freeform 3"/>
          <p:cNvSpPr/>
          <p:nvPr/>
        </p:nvSpPr>
        <p:spPr>
          <a:xfrm rot="724432">
            <a:off x="-2540109" y="6762931"/>
            <a:ext cx="6961233" cy="4228949"/>
          </a:xfrm>
          <a:custGeom>
            <a:avLst/>
            <a:gdLst/>
            <a:ahLst/>
            <a:cxnLst/>
            <a:rect l="l" t="t" r="r" b="b"/>
            <a:pathLst>
              <a:path w="6961233" h="4228949">
                <a:moveTo>
                  <a:pt x="0" y="0"/>
                </a:moveTo>
                <a:lnTo>
                  <a:pt x="6961233" y="0"/>
                </a:lnTo>
                <a:lnTo>
                  <a:pt x="6961233" y="4228949"/>
                </a:lnTo>
                <a:lnTo>
                  <a:pt x="0" y="422894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1433642">
            <a:off x="9889768" y="6629749"/>
            <a:ext cx="8653664" cy="5257101"/>
          </a:xfrm>
          <a:custGeom>
            <a:avLst/>
            <a:gdLst/>
            <a:ahLst/>
            <a:cxnLst/>
            <a:rect l="l" t="t" r="r" b="b"/>
            <a:pathLst>
              <a:path w="8653664" h="5257101">
                <a:moveTo>
                  <a:pt x="0" y="0"/>
                </a:moveTo>
                <a:lnTo>
                  <a:pt x="8653664" y="0"/>
                </a:lnTo>
                <a:lnTo>
                  <a:pt x="8653664" y="5257102"/>
                </a:lnTo>
                <a:lnTo>
                  <a:pt x="0" y="525710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rot="439020">
            <a:off x="3582089" y="7813762"/>
            <a:ext cx="5375834" cy="3265819"/>
          </a:xfrm>
          <a:custGeom>
            <a:avLst/>
            <a:gdLst/>
            <a:ahLst/>
            <a:cxnLst/>
            <a:rect l="l" t="t" r="r" b="b"/>
            <a:pathLst>
              <a:path w="5375834" h="3265819">
                <a:moveTo>
                  <a:pt x="0" y="0"/>
                </a:moveTo>
                <a:lnTo>
                  <a:pt x="5375834" y="0"/>
                </a:lnTo>
                <a:lnTo>
                  <a:pt x="5375834" y="3265819"/>
                </a:lnTo>
                <a:lnTo>
                  <a:pt x="0" y="326581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rot="7945623">
            <a:off x="8413036" y="6076766"/>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7"/>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7"/>
            <a:stretch>
              <a:fillRect/>
            </a:stretch>
          </a:blipFill>
        </p:spPr>
      </p:sp>
      <p:sp>
        <p:nvSpPr>
          <p:cNvPr id="8" name="Freeform 8"/>
          <p:cNvSpPr/>
          <p:nvPr/>
        </p:nvSpPr>
        <p:spPr>
          <a:xfrm>
            <a:off x="11029628" y="1601054"/>
            <a:ext cx="6373944" cy="7905453"/>
          </a:xfrm>
          <a:custGeom>
            <a:avLst/>
            <a:gdLst/>
            <a:ahLst/>
            <a:cxnLst/>
            <a:rect l="l" t="t" r="r" b="b"/>
            <a:pathLst>
              <a:path w="6373944" h="7905453">
                <a:moveTo>
                  <a:pt x="0" y="0"/>
                </a:moveTo>
                <a:lnTo>
                  <a:pt x="6373944" y="0"/>
                </a:lnTo>
                <a:lnTo>
                  <a:pt x="6373944" y="7905454"/>
                </a:lnTo>
                <a:lnTo>
                  <a:pt x="0" y="7905454"/>
                </a:lnTo>
                <a:lnTo>
                  <a:pt x="0" y="0"/>
                </a:lnTo>
                <a:close/>
              </a:path>
            </a:pathLst>
          </a:custGeom>
          <a:blipFill>
            <a:blip r:embed="rId2"/>
            <a:stretch>
              <a:fillRect b="-12503"/>
            </a:stretch>
          </a:blipFill>
        </p:spPr>
      </p:sp>
      <p:sp>
        <p:nvSpPr>
          <p:cNvPr id="9" name="Freeform 9"/>
          <p:cNvSpPr/>
          <p:nvPr/>
        </p:nvSpPr>
        <p:spPr>
          <a:xfrm flipH="1">
            <a:off x="12034187" y="3904259"/>
            <a:ext cx="1318265" cy="2396400"/>
          </a:xfrm>
          <a:custGeom>
            <a:avLst/>
            <a:gdLst/>
            <a:ahLst/>
            <a:cxnLst/>
            <a:rect l="l" t="t" r="r" b="b"/>
            <a:pathLst>
              <a:path w="1318265" h="2396400">
                <a:moveTo>
                  <a:pt x="1318265" y="0"/>
                </a:moveTo>
                <a:lnTo>
                  <a:pt x="0" y="0"/>
                </a:lnTo>
                <a:lnTo>
                  <a:pt x="0" y="2396399"/>
                </a:lnTo>
                <a:lnTo>
                  <a:pt x="1318265" y="2396399"/>
                </a:lnTo>
                <a:lnTo>
                  <a:pt x="1318265"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0" name="Group 10"/>
          <p:cNvGrpSpPr/>
          <p:nvPr/>
        </p:nvGrpSpPr>
        <p:grpSpPr>
          <a:xfrm>
            <a:off x="1028700" y="495300"/>
            <a:ext cx="10000928" cy="9372600"/>
            <a:chOff x="0" y="0"/>
            <a:chExt cx="2191961" cy="2167467"/>
          </a:xfrm>
        </p:grpSpPr>
        <p:sp>
          <p:nvSpPr>
            <p:cNvPr id="11" name="Freeform 11"/>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B578A7"/>
              </a:solidFill>
              <a:prstDash val="solid"/>
              <a:round/>
            </a:ln>
          </p:spPr>
        </p:sp>
        <p:sp>
          <p:nvSpPr>
            <p:cNvPr id="12" name="TextBox 12"/>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flipH="1">
            <a:off x="13358472" y="-48979"/>
            <a:ext cx="2130933" cy="1294542"/>
          </a:xfrm>
          <a:custGeom>
            <a:avLst/>
            <a:gdLst/>
            <a:ahLst/>
            <a:cxnLst/>
            <a:rect l="l" t="t" r="r" b="b"/>
            <a:pathLst>
              <a:path w="2130933" h="1294542">
                <a:moveTo>
                  <a:pt x="2130933" y="0"/>
                </a:moveTo>
                <a:lnTo>
                  <a:pt x="0" y="0"/>
                </a:lnTo>
                <a:lnTo>
                  <a:pt x="0" y="1294542"/>
                </a:lnTo>
                <a:lnTo>
                  <a:pt x="2130933" y="1294542"/>
                </a:lnTo>
                <a:lnTo>
                  <a:pt x="2130933"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4" name="Freeform 14"/>
          <p:cNvSpPr/>
          <p:nvPr/>
        </p:nvSpPr>
        <p:spPr>
          <a:xfrm>
            <a:off x="-259517" y="-398468"/>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5" name="Freeform 15"/>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10"/>
            <a:stretch>
              <a:fillRect/>
            </a:stretch>
          </a:blipFill>
        </p:spPr>
      </p:sp>
      <p:sp>
        <p:nvSpPr>
          <p:cNvPr id="16" name="Freeform 16"/>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10"/>
            <a:stretch>
              <a:fillRect/>
            </a:stretch>
          </a:blipFill>
        </p:spPr>
      </p:sp>
      <p:sp>
        <p:nvSpPr>
          <p:cNvPr id="17" name="Freeform 17"/>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1"/>
            <a:stretch>
              <a:fillRect/>
            </a:stretch>
          </a:blipFill>
        </p:spPr>
      </p:sp>
      <p:sp>
        <p:nvSpPr>
          <p:cNvPr id="18" name="Freeform 18"/>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10"/>
            <a:stretch>
              <a:fillRect/>
            </a:stretch>
          </a:blipFill>
        </p:spPr>
      </p:sp>
      <p:sp>
        <p:nvSpPr>
          <p:cNvPr id="19" name="Freeform 19"/>
          <p:cNvSpPr/>
          <p:nvPr/>
        </p:nvSpPr>
        <p:spPr>
          <a:xfrm rot="814157">
            <a:off x="15113893" y="3875582"/>
            <a:ext cx="1206146" cy="1308639"/>
          </a:xfrm>
          <a:custGeom>
            <a:avLst/>
            <a:gdLst/>
            <a:ahLst/>
            <a:cxnLst/>
            <a:rect l="l" t="t" r="r" b="b"/>
            <a:pathLst>
              <a:path w="1206146" h="1308639">
                <a:moveTo>
                  <a:pt x="0" y="0"/>
                </a:moveTo>
                <a:lnTo>
                  <a:pt x="1206146" y="0"/>
                </a:lnTo>
                <a:lnTo>
                  <a:pt x="1206146" y="1308639"/>
                </a:lnTo>
                <a:lnTo>
                  <a:pt x="0" y="130863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aphicFrame>
        <p:nvGraphicFramePr>
          <p:cNvPr id="22" name="Table 21"/>
          <p:cNvGraphicFramePr>
            <a:graphicFrameLocks noGrp="1"/>
          </p:cNvGraphicFramePr>
          <p:nvPr>
            <p:extLst>
              <p:ext uri="{D42A27DB-BD31-4B8C-83A1-F6EECF244321}">
                <p14:modId xmlns:p14="http://schemas.microsoft.com/office/powerpoint/2010/main" val="2426995871"/>
              </p:ext>
            </p:extLst>
          </p:nvPr>
        </p:nvGraphicFramePr>
        <p:xfrm>
          <a:off x="1377760" y="676936"/>
          <a:ext cx="9325889" cy="8625101"/>
        </p:xfrm>
        <a:graphic>
          <a:graphicData uri="http://schemas.openxmlformats.org/drawingml/2006/table">
            <a:tbl>
              <a:tblPr firstRow="1" firstCol="1" bandRow="1">
                <a:effectLst>
                  <a:outerShdw blurRad="50800" dist="38100" algn="l" rotWithShape="0">
                    <a:prstClr val="black">
                      <a:alpha val="40000"/>
                    </a:prstClr>
                  </a:outerShdw>
                </a:effectLst>
              </a:tblPr>
              <a:tblGrid>
                <a:gridCol w="727420"/>
                <a:gridCol w="6276820"/>
                <a:gridCol w="969395"/>
                <a:gridCol w="1352254"/>
              </a:tblGrid>
              <a:tr h="1157101">
                <a:tc>
                  <a:txBody>
                    <a:bodyPr/>
                    <a:lstStyle/>
                    <a:p>
                      <a:pPr algn="ctr">
                        <a:lnSpc>
                          <a:spcPct val="115000"/>
                        </a:lnSpc>
                        <a:spcAft>
                          <a:spcPts val="600"/>
                        </a:spcAft>
                      </a:pPr>
                      <a:r>
                        <a:rPr lang="vi-VN" sz="3200" b="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STT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600"/>
                        </a:spcAft>
                      </a:pPr>
                      <a:r>
                        <a:rPr lang="vi-VN" sz="3200" b="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Tiêu chí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600"/>
                        </a:spcAft>
                      </a:pPr>
                      <a:r>
                        <a:rPr lang="en-US" sz="3200" b="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Đạt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600"/>
                        </a:spcAft>
                      </a:pPr>
                      <a:r>
                        <a:rPr lang="en-US" sz="3200" b="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Chưa đạt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314201">
                <a:tc>
                  <a:txBody>
                    <a:bodyPr/>
                    <a:lstStyle/>
                    <a:p>
                      <a:pPr algn="ctr">
                        <a:lnSpc>
                          <a:spcPct val="115000"/>
                        </a:lnSpc>
                        <a:spcAft>
                          <a:spcPts val="600"/>
                        </a:spcAft>
                      </a:pPr>
                      <a:r>
                        <a:rPr lang="vi-VN" sz="3200" b="1">
                          <a:effectLst/>
                          <a:latin typeface="Times New Roman" panose="02020603050405020304" pitchFamily="18" charset="0"/>
                          <a:ea typeface="Calibri" panose="020F0502020204030204" pitchFamily="34" charset="0"/>
                          <a:cs typeface="Times New Roman" panose="02020603050405020304" pitchFamily="18" charset="0"/>
                        </a:rPr>
                        <a:t>1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Nêu được chi tiết/ hình ảnh rong văn bản đã để lại trong em những ấn tượng sâu đậm.</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2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2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7101">
                <a:tc>
                  <a:txBody>
                    <a:bodyPr/>
                    <a:lstStyle/>
                    <a:p>
                      <a:pPr algn="ctr">
                        <a:lnSpc>
                          <a:spcPct val="115000"/>
                        </a:lnSpc>
                        <a:spcAft>
                          <a:spcPts val="600"/>
                        </a:spcAft>
                      </a:pPr>
                      <a:r>
                        <a:rPr lang="vi-VN" sz="3200" b="1">
                          <a:effectLst/>
                          <a:latin typeface="Times New Roman" panose="02020603050405020304" pitchFamily="18" charset="0"/>
                          <a:ea typeface="Calibri" panose="020F0502020204030204" pitchFamily="34" charset="0"/>
                          <a:cs typeface="Times New Roman" panose="02020603050405020304" pitchFamily="18" charset="0"/>
                        </a:rPr>
                        <a:t>2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Bày tỏ lí do mà HS ấn tượng về chi tiết hình ảnh đó một cách thuyết phục.</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2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2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7101">
                <a:tc>
                  <a:txBody>
                    <a:bodyPr/>
                    <a:lstStyle/>
                    <a:p>
                      <a:pPr algn="ctr">
                        <a:lnSpc>
                          <a:spcPct val="115000"/>
                        </a:lnSpc>
                        <a:spcAft>
                          <a:spcPts val="60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3</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Đoạn văn đảm bảo tính ngắn gọn (khoảng 8 – 10 dòng)</a:t>
                      </a:r>
                      <a:r>
                        <a:rPr lang="en-US" sz="32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7101">
                <a:tc>
                  <a:txBody>
                    <a:bodyPr/>
                    <a:lstStyle/>
                    <a:p>
                      <a:pPr algn="ctr">
                        <a:lnSpc>
                          <a:spcPct val="115000"/>
                        </a:lnSpc>
                        <a:spcAft>
                          <a:spcPts val="600"/>
                        </a:spcAft>
                      </a:pPr>
                      <a:r>
                        <a:rPr lang="vi-VN" sz="3200" b="1">
                          <a:effectLst/>
                          <a:latin typeface="Times New Roman" panose="02020603050405020304" pitchFamily="18" charset="0"/>
                          <a:ea typeface="Calibri" panose="020F0502020204030204" pitchFamily="34" charset="0"/>
                          <a:cs typeface="Times New Roman" panose="02020603050405020304" pitchFamily="18" charset="0"/>
                        </a:rPr>
                        <a:t>4</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Đoạn văn đảm bảo các yêu cầu về tính liên kết của văn bản.</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2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2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7101">
                <a:tc>
                  <a:txBody>
                    <a:bodyPr/>
                    <a:lstStyle/>
                    <a:p>
                      <a:pPr algn="ctr">
                        <a:lnSpc>
                          <a:spcPct val="115000"/>
                        </a:lnSpc>
                        <a:spcAft>
                          <a:spcPts val="600"/>
                        </a:spcAft>
                      </a:pPr>
                      <a:r>
                        <a:rPr lang="vi-VN" sz="3200" b="1">
                          <a:effectLst/>
                          <a:latin typeface="Times New Roman" panose="02020603050405020304" pitchFamily="18" charset="0"/>
                          <a:ea typeface="Calibri" panose="020F0502020204030204" pitchFamily="34" charset="0"/>
                          <a:cs typeface="Times New Roman" panose="02020603050405020304" pitchFamily="18" charset="0"/>
                        </a:rPr>
                        <a:t>5</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Đoạn văn đảm bảo các yêu cầu về sử dụng từ ngữ, ngữ pháp, chính tả.</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2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2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1" name="Group 11"/>
          <p:cNvGrpSpPr/>
          <p:nvPr/>
        </p:nvGrpSpPr>
        <p:grpSpPr>
          <a:xfrm>
            <a:off x="3687017" y="2161799"/>
            <a:ext cx="11189545"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4" name="Freeform 14"/>
          <p:cNvSpPr/>
          <p:nvPr/>
        </p:nvSpPr>
        <p:spPr>
          <a:xfrm>
            <a:off x="13185923" y="3703009"/>
            <a:ext cx="5102077" cy="6594137"/>
          </a:xfrm>
          <a:custGeom>
            <a:avLst/>
            <a:gdLst/>
            <a:ahLst/>
            <a:cxnLst/>
            <a:rect l="l" t="t" r="r" b="b"/>
            <a:pathLst>
              <a:path w="5102077" h="6594137">
                <a:moveTo>
                  <a:pt x="0" y="0"/>
                </a:moveTo>
                <a:lnTo>
                  <a:pt x="5102077" y="0"/>
                </a:lnTo>
                <a:lnTo>
                  <a:pt x="5102077" y="6594137"/>
                </a:lnTo>
                <a:lnTo>
                  <a:pt x="0" y="6594137"/>
                </a:lnTo>
                <a:lnTo>
                  <a:pt x="0" y="0"/>
                </a:lnTo>
                <a:close/>
              </a:path>
            </a:pathLst>
          </a:custGeom>
          <a:blipFill>
            <a:blip r:embed="rId13"/>
            <a:stretch>
              <a:fillRect b="-42622"/>
            </a:stretch>
          </a:blipFill>
        </p:spPr>
      </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4"/>
            <a:stretch>
              <a:fillRect/>
            </a:stretch>
          </a:blipFill>
        </p:spPr>
      </p:sp>
      <p:sp>
        <p:nvSpPr>
          <p:cNvPr id="16" name="Freeform 16"/>
          <p:cNvSpPr/>
          <p:nvPr/>
        </p:nvSpPr>
        <p:spPr>
          <a:xfrm>
            <a:off x="3032914" y="5874954"/>
            <a:ext cx="2491713" cy="3522988"/>
          </a:xfrm>
          <a:custGeom>
            <a:avLst/>
            <a:gdLst/>
            <a:ahLst/>
            <a:cxnLst/>
            <a:rect l="l" t="t" r="r" b="b"/>
            <a:pathLst>
              <a:path w="2491713" h="3522988">
                <a:moveTo>
                  <a:pt x="0" y="0"/>
                </a:moveTo>
                <a:lnTo>
                  <a:pt x="2491713" y="0"/>
                </a:lnTo>
                <a:lnTo>
                  <a:pt x="2491713" y="3522989"/>
                </a:lnTo>
                <a:lnTo>
                  <a:pt x="0" y="3522989"/>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9"/>
            <a:stretch>
              <a:fillRect/>
            </a:stretch>
          </a:blipFill>
        </p:spPr>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20"/>
            <a:stretch>
              <a:fillRect r="-59496"/>
            </a:stretch>
          </a:blipFill>
        </p:spPr>
      </p:sp>
      <p:sp>
        <p:nvSpPr>
          <p:cNvPr id="20" name="TextBox 20"/>
          <p:cNvSpPr txBox="1"/>
          <p:nvPr/>
        </p:nvSpPr>
        <p:spPr>
          <a:xfrm>
            <a:off x="5076056" y="2577468"/>
            <a:ext cx="8109868" cy="4539704"/>
          </a:xfrm>
          <a:prstGeom prst="rect">
            <a:avLst/>
          </a:prstGeom>
        </p:spPr>
        <p:txBody>
          <a:bodyPr wrap="square" lIns="0" tIns="0" rIns="0" bIns="0" rtlCol="0" anchor="t">
            <a:spAutoFit/>
          </a:bodyPr>
          <a:lstStyle/>
          <a:p>
            <a:pPr algn="just">
              <a:lnSpc>
                <a:spcPts val="5880"/>
              </a:lnSpc>
              <a:spcBef>
                <a:spcPct val="0"/>
              </a:spcBef>
            </a:pPr>
            <a:r>
              <a:rPr lang="pt-BR" sz="4800">
                <a:latin typeface="Times New Roman" panose="02020603050405020304" pitchFamily="18" charset="0"/>
                <a:cs typeface="Times New Roman" panose="02020603050405020304" pitchFamily="18" charset="0"/>
              </a:rPr>
              <a:t>Trong thời gian 3 phút, mỗi nhóm phải tìm nhanh các bức tranh liên quan tới các chi tiết có trong văn bản </a:t>
            </a:r>
            <a:r>
              <a:rPr lang="pt-BR" sz="4800" i="1">
                <a:latin typeface="Times New Roman" panose="02020603050405020304" pitchFamily="18" charset="0"/>
                <a:cs typeface="Times New Roman" panose="02020603050405020304" pitchFamily="18" charset="0"/>
              </a:rPr>
              <a:t>“Người thầy đầu tiên</a:t>
            </a:r>
            <a:r>
              <a:rPr lang="pt-BR" sz="4800">
                <a:latin typeface="Times New Roman" panose="02020603050405020304" pitchFamily="18" charset="0"/>
                <a:cs typeface="Times New Roman" panose="02020603050405020304" pitchFamily="18" charset="0"/>
              </a:rPr>
              <a:t>” và ghi chú chi tiết của văn bản mà bức tranh thể hiện.</a:t>
            </a:r>
            <a:endParaRPr lang="en-US" sz="4400">
              <a:solidFill>
                <a:srgbClr val="000000"/>
              </a:solidFill>
              <a:latin typeface="Times New Roman" panose="02020603050405020304" pitchFamily="18" charset="0"/>
              <a:cs typeface="Times New Roman" panose="02020603050405020304" pitchFamily="18" charset="0"/>
            </a:endParaRPr>
          </a:p>
        </p:txBody>
      </p:sp>
      <p:sp>
        <p:nvSpPr>
          <p:cNvPr id="21" name="Freeform 21"/>
          <p:cNvSpPr/>
          <p:nvPr/>
        </p:nvSpPr>
        <p:spPr>
          <a:xfrm>
            <a:off x="13940315" y="6408686"/>
            <a:ext cx="3318985" cy="4289595"/>
          </a:xfrm>
          <a:custGeom>
            <a:avLst/>
            <a:gdLst/>
            <a:ahLst/>
            <a:cxnLst/>
            <a:rect l="l" t="t" r="r" b="b"/>
            <a:pathLst>
              <a:path w="3318985" h="4289595">
                <a:moveTo>
                  <a:pt x="0" y="0"/>
                </a:moveTo>
                <a:lnTo>
                  <a:pt x="3318985" y="0"/>
                </a:lnTo>
                <a:lnTo>
                  <a:pt x="3318985" y="4289594"/>
                </a:lnTo>
                <a:lnTo>
                  <a:pt x="0" y="4289594"/>
                </a:lnTo>
                <a:lnTo>
                  <a:pt x="0" y="0"/>
                </a:lnTo>
                <a:close/>
              </a:path>
            </a:pathLst>
          </a:custGeom>
          <a:blipFill>
            <a:blip r:embed="rId13"/>
            <a:stretch>
              <a:fillRect b="-42622"/>
            </a:stretch>
          </a:blipFill>
        </p:spPr>
      </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Tree>
    <p:extLst>
      <p:ext uri="{BB962C8B-B14F-4D97-AF65-F5344CB8AC3E}">
        <p14:creationId xmlns:p14="http://schemas.microsoft.com/office/powerpoint/2010/main" val="211960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208283" flipH="1">
            <a:off x="-1434439" y="5547168"/>
            <a:ext cx="8885999" cy="5383434"/>
          </a:xfrm>
          <a:custGeom>
            <a:avLst/>
            <a:gdLst/>
            <a:ahLst/>
            <a:cxnLst/>
            <a:rect l="l" t="t" r="r" b="b"/>
            <a:pathLst>
              <a:path w="8885999" h="5383434">
                <a:moveTo>
                  <a:pt x="8885999" y="0"/>
                </a:moveTo>
                <a:lnTo>
                  <a:pt x="0" y="0"/>
                </a:lnTo>
                <a:lnTo>
                  <a:pt x="0" y="5383434"/>
                </a:lnTo>
                <a:lnTo>
                  <a:pt x="8885999" y="5383434"/>
                </a:lnTo>
                <a:lnTo>
                  <a:pt x="8885999"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236753">
            <a:off x="5097468" y="6793681"/>
            <a:ext cx="7448640" cy="4512634"/>
          </a:xfrm>
          <a:custGeom>
            <a:avLst/>
            <a:gdLst/>
            <a:ahLst/>
            <a:cxnLst/>
            <a:rect l="l" t="t" r="r" b="b"/>
            <a:pathLst>
              <a:path w="7448640" h="4512634">
                <a:moveTo>
                  <a:pt x="0" y="0"/>
                </a:moveTo>
                <a:lnTo>
                  <a:pt x="7448640" y="0"/>
                </a:lnTo>
                <a:lnTo>
                  <a:pt x="7448640" y="4512635"/>
                </a:lnTo>
                <a:lnTo>
                  <a:pt x="0" y="4512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1059074">
            <a:off x="10873518" y="4904026"/>
            <a:ext cx="9073131" cy="5496805"/>
          </a:xfrm>
          <a:custGeom>
            <a:avLst/>
            <a:gdLst/>
            <a:ahLst/>
            <a:cxnLst/>
            <a:rect l="l" t="t" r="r" b="b"/>
            <a:pathLst>
              <a:path w="9073131" h="5496805">
                <a:moveTo>
                  <a:pt x="0" y="0"/>
                </a:moveTo>
                <a:lnTo>
                  <a:pt x="9073131" y="0"/>
                </a:lnTo>
                <a:lnTo>
                  <a:pt x="9073131" y="5496805"/>
                </a:lnTo>
                <a:lnTo>
                  <a:pt x="0" y="549680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7051371" y="7115852"/>
            <a:ext cx="3540835" cy="3631626"/>
          </a:xfrm>
          <a:custGeom>
            <a:avLst/>
            <a:gdLst/>
            <a:ahLst/>
            <a:cxnLst/>
            <a:rect l="l" t="t" r="r" b="b"/>
            <a:pathLst>
              <a:path w="3540835" h="3631626">
                <a:moveTo>
                  <a:pt x="0" y="0"/>
                </a:moveTo>
                <a:lnTo>
                  <a:pt x="3540835" y="0"/>
                </a:lnTo>
                <a:lnTo>
                  <a:pt x="3540835" y="3631626"/>
                </a:lnTo>
                <a:lnTo>
                  <a:pt x="0" y="363162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flipH="1">
            <a:off x="0" y="6219249"/>
            <a:ext cx="18288000" cy="5783580"/>
          </a:xfrm>
          <a:custGeom>
            <a:avLst/>
            <a:gdLst/>
            <a:ahLst/>
            <a:cxnLst/>
            <a:rect l="l" t="t" r="r" b="b"/>
            <a:pathLst>
              <a:path w="18288000" h="5783580">
                <a:moveTo>
                  <a:pt x="18288000" y="0"/>
                </a:moveTo>
                <a:lnTo>
                  <a:pt x="0" y="0"/>
                </a:lnTo>
                <a:lnTo>
                  <a:pt x="0" y="5783580"/>
                </a:lnTo>
                <a:lnTo>
                  <a:pt x="18288000" y="5783580"/>
                </a:lnTo>
                <a:lnTo>
                  <a:pt x="18288000" y="0"/>
                </a:lnTo>
                <a:close/>
              </a:path>
            </a:pathLst>
          </a:custGeom>
          <a:blipFill>
            <a:blip r:embed="rId6"/>
            <a:stretch>
              <a:fillRect/>
            </a:stretch>
          </a:blipFill>
        </p:spPr>
      </p:sp>
      <p:sp>
        <p:nvSpPr>
          <p:cNvPr id="7" name="Freeform 7"/>
          <p:cNvSpPr/>
          <p:nvPr/>
        </p:nvSpPr>
        <p:spPr>
          <a:xfrm>
            <a:off x="17163751" y="4429082"/>
            <a:ext cx="1388920" cy="2542646"/>
          </a:xfrm>
          <a:custGeom>
            <a:avLst/>
            <a:gdLst/>
            <a:ahLst/>
            <a:cxnLst/>
            <a:rect l="l" t="t" r="r" b="b"/>
            <a:pathLst>
              <a:path w="1388920" h="2542646">
                <a:moveTo>
                  <a:pt x="0" y="0"/>
                </a:moveTo>
                <a:lnTo>
                  <a:pt x="1388921" y="0"/>
                </a:lnTo>
                <a:lnTo>
                  <a:pt x="1388921" y="2542646"/>
                </a:lnTo>
                <a:lnTo>
                  <a:pt x="0" y="25426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17163751" y="673924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a:off x="870576" y="5338785"/>
            <a:ext cx="1779403" cy="2796205"/>
          </a:xfrm>
          <a:custGeom>
            <a:avLst/>
            <a:gdLst/>
            <a:ahLst/>
            <a:cxnLst/>
            <a:rect l="l" t="t" r="r" b="b"/>
            <a:pathLst>
              <a:path w="1779403" h="2796205">
                <a:moveTo>
                  <a:pt x="0" y="0"/>
                </a:moveTo>
                <a:lnTo>
                  <a:pt x="1779403" y="0"/>
                </a:lnTo>
                <a:lnTo>
                  <a:pt x="1779403" y="2796205"/>
                </a:lnTo>
                <a:lnTo>
                  <a:pt x="0" y="279620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nvGrpSpPr>
          <p:cNvPr id="10" name="Group 10"/>
          <p:cNvGrpSpPr/>
          <p:nvPr/>
        </p:nvGrpSpPr>
        <p:grpSpPr>
          <a:xfrm>
            <a:off x="2877916" y="3255977"/>
            <a:ext cx="12532168" cy="3807346"/>
            <a:chOff x="0" y="0"/>
            <a:chExt cx="3300653" cy="1002758"/>
          </a:xfrm>
        </p:grpSpPr>
        <p:sp>
          <p:nvSpPr>
            <p:cNvPr id="11" name="Freeform 11"/>
            <p:cNvSpPr/>
            <p:nvPr/>
          </p:nvSpPr>
          <p:spPr>
            <a:xfrm>
              <a:off x="0" y="0"/>
              <a:ext cx="3300653" cy="1002758"/>
            </a:xfrm>
            <a:custGeom>
              <a:avLst/>
              <a:gdLst/>
              <a:ahLst/>
              <a:cxnLst/>
              <a:rect l="l" t="t" r="r" b="b"/>
              <a:pathLst>
                <a:path w="3300653" h="1002758">
                  <a:moveTo>
                    <a:pt x="31506" y="0"/>
                  </a:moveTo>
                  <a:lnTo>
                    <a:pt x="3269147" y="0"/>
                  </a:lnTo>
                  <a:cubicBezTo>
                    <a:pt x="3277503" y="0"/>
                    <a:pt x="3285517" y="3319"/>
                    <a:pt x="3291425" y="9228"/>
                  </a:cubicBezTo>
                  <a:cubicBezTo>
                    <a:pt x="3297334" y="15136"/>
                    <a:pt x="3300653" y="23150"/>
                    <a:pt x="3300653" y="31506"/>
                  </a:cubicBezTo>
                  <a:lnTo>
                    <a:pt x="3300653" y="971252"/>
                  </a:lnTo>
                  <a:cubicBezTo>
                    <a:pt x="3300653" y="979608"/>
                    <a:pt x="3297334" y="987621"/>
                    <a:pt x="3291425" y="993530"/>
                  </a:cubicBezTo>
                  <a:cubicBezTo>
                    <a:pt x="3285517" y="999438"/>
                    <a:pt x="3277503" y="1002758"/>
                    <a:pt x="3269147" y="1002758"/>
                  </a:cubicBezTo>
                  <a:lnTo>
                    <a:pt x="31506" y="1002758"/>
                  </a:lnTo>
                  <a:cubicBezTo>
                    <a:pt x="23150" y="1002758"/>
                    <a:pt x="15136" y="999438"/>
                    <a:pt x="9228" y="993530"/>
                  </a:cubicBezTo>
                  <a:cubicBezTo>
                    <a:pt x="3319" y="987621"/>
                    <a:pt x="0" y="979608"/>
                    <a:pt x="0" y="971252"/>
                  </a:cubicBezTo>
                  <a:lnTo>
                    <a:pt x="0" y="31506"/>
                  </a:lnTo>
                  <a:cubicBezTo>
                    <a:pt x="0" y="23150"/>
                    <a:pt x="3319" y="15136"/>
                    <a:pt x="9228" y="9228"/>
                  </a:cubicBezTo>
                  <a:cubicBezTo>
                    <a:pt x="15136" y="3319"/>
                    <a:pt x="23150" y="0"/>
                    <a:pt x="31506" y="0"/>
                  </a:cubicBezTo>
                  <a:close/>
                </a:path>
              </a:pathLst>
            </a:custGeom>
            <a:solidFill>
              <a:srgbClr val="FAF9F0"/>
            </a:solidFill>
            <a:ln w="85725" cap="rnd">
              <a:solidFill>
                <a:srgbClr val="CF746D"/>
              </a:solidFill>
              <a:prstDash val="solid"/>
              <a:round/>
            </a:ln>
          </p:spPr>
        </p:sp>
        <p:sp>
          <p:nvSpPr>
            <p:cNvPr id="12" name="TextBox 12"/>
            <p:cNvSpPr txBox="1"/>
            <p:nvPr/>
          </p:nvSpPr>
          <p:spPr>
            <a:xfrm>
              <a:off x="0" y="-38100"/>
              <a:ext cx="3300653" cy="104085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3" name="Freeform 13"/>
          <p:cNvSpPr/>
          <p:nvPr/>
        </p:nvSpPr>
        <p:spPr>
          <a:xfrm>
            <a:off x="7527750" y="599848"/>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4" name="Freeform 14"/>
          <p:cNvSpPr/>
          <p:nvPr/>
        </p:nvSpPr>
        <p:spPr>
          <a:xfrm>
            <a:off x="14150870" y="2783960"/>
            <a:ext cx="2389863" cy="1451842"/>
          </a:xfrm>
          <a:custGeom>
            <a:avLst/>
            <a:gdLst/>
            <a:ahLst/>
            <a:cxnLst/>
            <a:rect l="l" t="t" r="r" b="b"/>
            <a:pathLst>
              <a:path w="2389863" h="1451842">
                <a:moveTo>
                  <a:pt x="0" y="0"/>
                </a:moveTo>
                <a:lnTo>
                  <a:pt x="2389863" y="0"/>
                </a:lnTo>
                <a:lnTo>
                  <a:pt x="2389863" y="1451841"/>
                </a:lnTo>
                <a:lnTo>
                  <a:pt x="0" y="1451841"/>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5" name="Freeform 15"/>
          <p:cNvSpPr/>
          <p:nvPr/>
        </p:nvSpPr>
        <p:spPr>
          <a:xfrm>
            <a:off x="-1732884" y="8117405"/>
            <a:ext cx="4741445" cy="2777696"/>
          </a:xfrm>
          <a:custGeom>
            <a:avLst/>
            <a:gdLst/>
            <a:ahLst/>
            <a:cxnLst/>
            <a:rect l="l" t="t" r="r" b="b"/>
            <a:pathLst>
              <a:path w="4741445" h="2777696">
                <a:moveTo>
                  <a:pt x="0" y="0"/>
                </a:moveTo>
                <a:lnTo>
                  <a:pt x="4741444" y="0"/>
                </a:lnTo>
                <a:lnTo>
                  <a:pt x="4741444" y="2777696"/>
                </a:lnTo>
                <a:lnTo>
                  <a:pt x="0" y="2777696"/>
                </a:lnTo>
                <a:lnTo>
                  <a:pt x="0" y="0"/>
                </a:lnTo>
                <a:close/>
              </a:path>
            </a:pathLst>
          </a:custGeom>
          <a:blipFill>
            <a:blip r:embed="rId17"/>
            <a:stretch>
              <a:fillRect/>
            </a:stretch>
          </a:blipFill>
        </p:spPr>
      </p:sp>
      <p:sp>
        <p:nvSpPr>
          <p:cNvPr id="16" name="Freeform 16"/>
          <p:cNvSpPr/>
          <p:nvPr/>
        </p:nvSpPr>
        <p:spPr>
          <a:xfrm rot="1922528">
            <a:off x="-223705" y="8624946"/>
            <a:ext cx="2635322" cy="2514536"/>
          </a:xfrm>
          <a:custGeom>
            <a:avLst/>
            <a:gdLst/>
            <a:ahLst/>
            <a:cxnLst/>
            <a:rect l="l" t="t" r="r" b="b"/>
            <a:pathLst>
              <a:path w="2635322" h="2514536">
                <a:moveTo>
                  <a:pt x="0" y="0"/>
                </a:moveTo>
                <a:lnTo>
                  <a:pt x="2635322" y="0"/>
                </a:lnTo>
                <a:lnTo>
                  <a:pt x="2635322" y="2514536"/>
                </a:lnTo>
                <a:lnTo>
                  <a:pt x="0" y="2514536"/>
                </a:lnTo>
                <a:lnTo>
                  <a:pt x="0" y="0"/>
                </a:lnTo>
                <a:close/>
              </a:path>
            </a:pathLst>
          </a:custGeom>
          <a:blipFill>
            <a:blip r:embed="rId18"/>
            <a:stretch>
              <a:fillRect/>
            </a:stretch>
          </a:blipFill>
        </p:spPr>
      </p:sp>
      <p:sp>
        <p:nvSpPr>
          <p:cNvPr id="17" name="Freeform 17"/>
          <p:cNvSpPr/>
          <p:nvPr/>
        </p:nvSpPr>
        <p:spPr>
          <a:xfrm>
            <a:off x="16162559" y="5098372"/>
            <a:ext cx="1400198" cy="2679805"/>
          </a:xfrm>
          <a:custGeom>
            <a:avLst/>
            <a:gdLst/>
            <a:ahLst/>
            <a:cxnLst/>
            <a:rect l="l" t="t" r="r" b="b"/>
            <a:pathLst>
              <a:path w="1400198" h="2679805">
                <a:moveTo>
                  <a:pt x="0" y="0"/>
                </a:moveTo>
                <a:lnTo>
                  <a:pt x="1400198" y="0"/>
                </a:lnTo>
                <a:lnTo>
                  <a:pt x="1400198" y="2679805"/>
                </a:lnTo>
                <a:lnTo>
                  <a:pt x="0" y="2679805"/>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18" name="Freeform 18"/>
          <p:cNvSpPr/>
          <p:nvPr/>
        </p:nvSpPr>
        <p:spPr>
          <a:xfrm>
            <a:off x="16137432" y="7604738"/>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9" name="Freeform 19"/>
          <p:cNvSpPr/>
          <p:nvPr/>
        </p:nvSpPr>
        <p:spPr>
          <a:xfrm>
            <a:off x="14329418" y="6219249"/>
            <a:ext cx="2211315" cy="2575039"/>
          </a:xfrm>
          <a:custGeom>
            <a:avLst/>
            <a:gdLst/>
            <a:ahLst/>
            <a:cxnLst/>
            <a:rect l="l" t="t" r="r" b="b"/>
            <a:pathLst>
              <a:path w="2211315" h="2575039">
                <a:moveTo>
                  <a:pt x="0" y="0"/>
                </a:moveTo>
                <a:lnTo>
                  <a:pt x="2211315" y="0"/>
                </a:lnTo>
                <a:lnTo>
                  <a:pt x="2211315" y="2575039"/>
                </a:lnTo>
                <a:lnTo>
                  <a:pt x="0" y="2575039"/>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20" name="Freeform 20"/>
          <p:cNvSpPr/>
          <p:nvPr/>
        </p:nvSpPr>
        <p:spPr>
          <a:xfrm>
            <a:off x="2383319" y="5920939"/>
            <a:ext cx="1819341" cy="2857603"/>
          </a:xfrm>
          <a:custGeom>
            <a:avLst/>
            <a:gdLst/>
            <a:ahLst/>
            <a:cxnLst/>
            <a:rect l="l" t="t" r="r" b="b"/>
            <a:pathLst>
              <a:path w="1819341" h="2857603">
                <a:moveTo>
                  <a:pt x="0" y="0"/>
                </a:moveTo>
                <a:lnTo>
                  <a:pt x="1819341" y="0"/>
                </a:lnTo>
                <a:lnTo>
                  <a:pt x="1819341" y="2857603"/>
                </a:lnTo>
                <a:lnTo>
                  <a:pt x="0" y="2857603"/>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21" name="Freeform 21"/>
          <p:cNvSpPr/>
          <p:nvPr/>
        </p:nvSpPr>
        <p:spPr>
          <a:xfrm>
            <a:off x="-2068" y="5021972"/>
            <a:ext cx="1096023" cy="2630456"/>
          </a:xfrm>
          <a:custGeom>
            <a:avLst/>
            <a:gdLst/>
            <a:ahLst/>
            <a:cxnLst/>
            <a:rect l="l" t="t" r="r" b="b"/>
            <a:pathLst>
              <a:path w="1096023" h="2630456">
                <a:moveTo>
                  <a:pt x="0" y="0"/>
                </a:moveTo>
                <a:lnTo>
                  <a:pt x="1096024" y="0"/>
                </a:lnTo>
                <a:lnTo>
                  <a:pt x="1096024" y="2630456"/>
                </a:lnTo>
                <a:lnTo>
                  <a:pt x="0" y="2630456"/>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sp>
        <p:nvSpPr>
          <p:cNvPr id="22" name="Freeform 22"/>
          <p:cNvSpPr/>
          <p:nvPr/>
        </p:nvSpPr>
        <p:spPr>
          <a:xfrm>
            <a:off x="2383319" y="8520359"/>
            <a:ext cx="1831731" cy="283918"/>
          </a:xfrm>
          <a:custGeom>
            <a:avLst/>
            <a:gdLst/>
            <a:ahLst/>
            <a:cxnLst/>
            <a:rect l="l" t="t" r="r" b="b"/>
            <a:pathLst>
              <a:path w="1831731" h="283918">
                <a:moveTo>
                  <a:pt x="0" y="0"/>
                </a:moveTo>
                <a:lnTo>
                  <a:pt x="1831731" y="0"/>
                </a:lnTo>
                <a:lnTo>
                  <a:pt x="1831731" y="283918"/>
                </a:lnTo>
                <a:lnTo>
                  <a:pt x="0" y="28391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3" name="Freeform 23"/>
          <p:cNvSpPr/>
          <p:nvPr/>
        </p:nvSpPr>
        <p:spPr>
          <a:xfrm>
            <a:off x="1093956" y="7970786"/>
            <a:ext cx="1636347" cy="253634"/>
          </a:xfrm>
          <a:custGeom>
            <a:avLst/>
            <a:gdLst/>
            <a:ahLst/>
            <a:cxnLst/>
            <a:rect l="l" t="t" r="r" b="b"/>
            <a:pathLst>
              <a:path w="1636347" h="253634">
                <a:moveTo>
                  <a:pt x="0" y="0"/>
                </a:moveTo>
                <a:lnTo>
                  <a:pt x="1636346" y="0"/>
                </a:lnTo>
                <a:lnTo>
                  <a:pt x="1636346" y="253634"/>
                </a:lnTo>
                <a:lnTo>
                  <a:pt x="0" y="25363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4" name="Freeform 24"/>
          <p:cNvSpPr/>
          <p:nvPr/>
        </p:nvSpPr>
        <p:spPr>
          <a:xfrm>
            <a:off x="63188" y="7492659"/>
            <a:ext cx="1030768" cy="159769"/>
          </a:xfrm>
          <a:custGeom>
            <a:avLst/>
            <a:gdLst/>
            <a:ahLst/>
            <a:cxnLst/>
            <a:rect l="l" t="t" r="r" b="b"/>
            <a:pathLst>
              <a:path w="1030768" h="159769">
                <a:moveTo>
                  <a:pt x="0" y="0"/>
                </a:moveTo>
                <a:lnTo>
                  <a:pt x="1030768" y="0"/>
                </a:lnTo>
                <a:lnTo>
                  <a:pt x="1030768" y="159769"/>
                </a:lnTo>
                <a:lnTo>
                  <a:pt x="0" y="15976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5" name="Freeform 25"/>
          <p:cNvSpPr/>
          <p:nvPr/>
        </p:nvSpPr>
        <p:spPr>
          <a:xfrm>
            <a:off x="14635647" y="856180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6" name="Freeform 26"/>
          <p:cNvSpPr/>
          <p:nvPr/>
        </p:nvSpPr>
        <p:spPr>
          <a:xfrm>
            <a:off x="14329418" y="8520359"/>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7"/>
            <a:stretch>
              <a:fillRect/>
            </a:stretch>
          </a:blipFill>
        </p:spPr>
      </p:sp>
      <p:sp>
        <p:nvSpPr>
          <p:cNvPr id="27" name="Freeform 27"/>
          <p:cNvSpPr/>
          <p:nvPr/>
        </p:nvSpPr>
        <p:spPr>
          <a:xfrm>
            <a:off x="15098604" y="8615006"/>
            <a:ext cx="3189396" cy="2456585"/>
          </a:xfrm>
          <a:custGeom>
            <a:avLst/>
            <a:gdLst/>
            <a:ahLst/>
            <a:cxnLst/>
            <a:rect l="l" t="t" r="r" b="b"/>
            <a:pathLst>
              <a:path w="3189396" h="2456585">
                <a:moveTo>
                  <a:pt x="0" y="0"/>
                </a:moveTo>
                <a:lnTo>
                  <a:pt x="3189396" y="0"/>
                </a:lnTo>
                <a:lnTo>
                  <a:pt x="3189396" y="2456585"/>
                </a:lnTo>
                <a:lnTo>
                  <a:pt x="0" y="2456585"/>
                </a:lnTo>
                <a:lnTo>
                  <a:pt x="0" y="0"/>
                </a:lnTo>
                <a:close/>
              </a:path>
            </a:pathLst>
          </a:custGeom>
          <a:blipFill>
            <a:blip r:embed="rId27"/>
            <a:stretch>
              <a:fillRect r="-59496"/>
            </a:stretch>
          </a:blipFill>
        </p:spPr>
      </p:sp>
      <p:sp>
        <p:nvSpPr>
          <p:cNvPr id="28" name="TextBox 28"/>
          <p:cNvSpPr txBox="1"/>
          <p:nvPr/>
        </p:nvSpPr>
        <p:spPr>
          <a:xfrm>
            <a:off x="3124269" y="3686340"/>
            <a:ext cx="12532168" cy="2708434"/>
          </a:xfrm>
          <a:prstGeom prst="rect">
            <a:avLst/>
          </a:prstGeom>
        </p:spPr>
        <p:txBody>
          <a:bodyPr lIns="0" tIns="0" rIns="0" bIns="0" rtlCol="0" anchor="t">
            <a:spAutoFit/>
          </a:bodyPr>
          <a:lstStyle/>
          <a:p>
            <a:pPr algn="ctr"/>
            <a:r>
              <a:rPr lang="vi-VN" sz="8800" b="1">
                <a:effectLst>
                  <a:glow rad="139700">
                    <a:schemeClr val="accent1">
                      <a:satMod val="175000"/>
                      <a:alpha val="40000"/>
                    </a:schemeClr>
                  </a:glow>
                </a:effectLst>
                <a:latin typeface="Times New Roman" panose="02020603050405020304" pitchFamily="18" charset="0"/>
                <a:cs typeface="Times New Roman" panose="02020603050405020304" pitchFamily="18" charset="0"/>
              </a:rPr>
              <a:t>HOẠT </a:t>
            </a:r>
            <a:r>
              <a:rPr lang="vi-VN" sz="8800" b="1">
                <a:effectLst>
                  <a:glow rad="139700">
                    <a:schemeClr val="accent1">
                      <a:satMod val="175000"/>
                      <a:alpha val="40000"/>
                    </a:schemeClr>
                  </a:glow>
                </a:effectLst>
                <a:latin typeface="Times New Roman" panose="02020603050405020304" pitchFamily="18" charset="0"/>
                <a:cs typeface="Times New Roman" panose="02020603050405020304" pitchFamily="18" charset="0"/>
              </a:rPr>
              <a:t>ĐỘNG </a:t>
            </a:r>
            <a:r>
              <a:rPr lang="vi-VN" sz="8800" b="1" smtClean="0">
                <a:effectLst>
                  <a:glow rad="139700">
                    <a:schemeClr val="accent1">
                      <a:satMod val="175000"/>
                      <a:alpha val="40000"/>
                    </a:schemeClr>
                  </a:glow>
                </a:effectLst>
                <a:latin typeface="Times New Roman" panose="02020603050405020304" pitchFamily="18" charset="0"/>
                <a:cs typeface="Times New Roman" panose="02020603050405020304" pitchFamily="18" charset="0"/>
              </a:rPr>
              <a:t>4</a:t>
            </a:r>
          </a:p>
          <a:p>
            <a:pPr algn="ctr"/>
            <a:r>
              <a:rPr lang="vi-VN" sz="8800" b="1" smtClean="0">
                <a:effectLst>
                  <a:glow rad="139700">
                    <a:schemeClr val="accent1">
                      <a:satMod val="175000"/>
                      <a:alpha val="40000"/>
                    </a:schemeClr>
                  </a:glow>
                </a:effectLst>
                <a:latin typeface="Times New Roman" panose="02020603050405020304" pitchFamily="18" charset="0"/>
                <a:cs typeface="Times New Roman" panose="02020603050405020304" pitchFamily="18" charset="0"/>
              </a:rPr>
              <a:t> </a:t>
            </a:r>
            <a:r>
              <a:rPr lang="vi-VN" sz="8800" b="1">
                <a:effectLst>
                  <a:glow rad="139700">
                    <a:schemeClr val="accent1">
                      <a:satMod val="175000"/>
                      <a:alpha val="40000"/>
                    </a:schemeClr>
                  </a:glow>
                </a:effectLst>
                <a:latin typeface="Times New Roman" panose="02020603050405020304" pitchFamily="18" charset="0"/>
                <a:cs typeface="Times New Roman" panose="02020603050405020304" pitchFamily="18" charset="0"/>
              </a:rPr>
              <a:t>VẬN DỤNG</a:t>
            </a:r>
            <a:endParaRPr lang="en-GB" sz="8800">
              <a:effectLst>
                <a:glow rad="139700">
                  <a:schemeClr val="accent1">
                    <a:satMod val="175000"/>
                    <a:alpha val="40000"/>
                  </a:schemeClr>
                </a:glow>
              </a:effectLst>
              <a:latin typeface="Times New Roman" panose="02020603050405020304" pitchFamily="18" charset="0"/>
              <a:cs typeface="Times New Roman" panose="02020603050405020304" pitchFamily="18" charset="0"/>
            </a:endParaRPr>
          </a:p>
        </p:txBody>
      </p:sp>
      <p:sp>
        <p:nvSpPr>
          <p:cNvPr id="29" name="Freeform 29"/>
          <p:cNvSpPr/>
          <p:nvPr/>
        </p:nvSpPr>
        <p:spPr>
          <a:xfrm>
            <a:off x="1760277" y="3818110"/>
            <a:ext cx="2056612" cy="1169698"/>
          </a:xfrm>
          <a:custGeom>
            <a:avLst/>
            <a:gdLst/>
            <a:ahLst/>
            <a:cxnLst/>
            <a:rect l="l" t="t" r="r" b="b"/>
            <a:pathLst>
              <a:path w="2056612" h="1169698">
                <a:moveTo>
                  <a:pt x="0" y="0"/>
                </a:moveTo>
                <a:lnTo>
                  <a:pt x="2056612" y="0"/>
                </a:lnTo>
                <a:lnTo>
                  <a:pt x="2056612" y="1169698"/>
                </a:lnTo>
                <a:lnTo>
                  <a:pt x="0" y="116969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Tree>
    <p:extLst>
      <p:ext uri="{BB962C8B-B14F-4D97-AF65-F5344CB8AC3E}">
        <p14:creationId xmlns:p14="http://schemas.microsoft.com/office/powerpoint/2010/main" val="102462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908353">
            <a:off x="-3913174" y="5524790"/>
            <a:ext cx="7826348" cy="4754507"/>
          </a:xfrm>
          <a:custGeom>
            <a:avLst/>
            <a:gdLst/>
            <a:ahLst/>
            <a:cxnLst/>
            <a:rect l="l" t="t" r="r" b="b"/>
            <a:pathLst>
              <a:path w="7826348" h="4754507">
                <a:moveTo>
                  <a:pt x="0" y="0"/>
                </a:moveTo>
                <a:lnTo>
                  <a:pt x="7826348" y="0"/>
                </a:lnTo>
                <a:lnTo>
                  <a:pt x="7826348" y="4754507"/>
                </a:lnTo>
                <a:lnTo>
                  <a:pt x="0" y="475450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1444">
            <a:off x="12988891" y="5038602"/>
            <a:ext cx="7624181" cy="4631690"/>
          </a:xfrm>
          <a:custGeom>
            <a:avLst/>
            <a:gdLst/>
            <a:ahLst/>
            <a:cxnLst/>
            <a:rect l="l" t="t" r="r" b="b"/>
            <a:pathLst>
              <a:path w="7624181" h="4631690">
                <a:moveTo>
                  <a:pt x="0" y="0"/>
                </a:moveTo>
                <a:lnTo>
                  <a:pt x="7624181" y="0"/>
                </a:lnTo>
                <a:lnTo>
                  <a:pt x="7624181" y="4631690"/>
                </a:lnTo>
                <a:lnTo>
                  <a:pt x="0" y="463169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1111657" flipH="1">
            <a:off x="5761299" y="5909928"/>
            <a:ext cx="7826348" cy="4754507"/>
          </a:xfrm>
          <a:custGeom>
            <a:avLst/>
            <a:gdLst/>
            <a:ahLst/>
            <a:cxnLst/>
            <a:rect l="l" t="t" r="r" b="b"/>
            <a:pathLst>
              <a:path w="7826348" h="4754507">
                <a:moveTo>
                  <a:pt x="7826348" y="0"/>
                </a:moveTo>
                <a:lnTo>
                  <a:pt x="0" y="0"/>
                </a:lnTo>
                <a:lnTo>
                  <a:pt x="0" y="4754506"/>
                </a:lnTo>
                <a:lnTo>
                  <a:pt x="7826348" y="4754506"/>
                </a:lnTo>
                <a:lnTo>
                  <a:pt x="7826348"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5" name="Group 5"/>
          <p:cNvGrpSpPr/>
          <p:nvPr/>
        </p:nvGrpSpPr>
        <p:grpSpPr>
          <a:xfrm>
            <a:off x="9833364" y="876301"/>
            <a:ext cx="7425936" cy="5635695"/>
            <a:chOff x="0" y="0"/>
            <a:chExt cx="1955802" cy="1152711"/>
          </a:xfrm>
        </p:grpSpPr>
        <p:sp>
          <p:nvSpPr>
            <p:cNvPr id="6" name="Freeform 6"/>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sp>
        <p:sp>
          <p:nvSpPr>
            <p:cNvPr id="7" name="TextBox 7"/>
            <p:cNvSpPr txBox="1"/>
            <p:nvPr/>
          </p:nvSpPr>
          <p:spPr>
            <a:xfrm>
              <a:off x="0" y="-38100"/>
              <a:ext cx="1955802" cy="1190811"/>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flipH="1">
            <a:off x="16533526" y="160486"/>
            <a:ext cx="1731989" cy="1052184"/>
          </a:xfrm>
          <a:custGeom>
            <a:avLst/>
            <a:gdLst/>
            <a:ahLst/>
            <a:cxnLst/>
            <a:rect l="l" t="t" r="r" b="b"/>
            <a:pathLst>
              <a:path w="1731989" h="1052184">
                <a:moveTo>
                  <a:pt x="1731989" y="0"/>
                </a:moveTo>
                <a:lnTo>
                  <a:pt x="0" y="0"/>
                </a:lnTo>
                <a:lnTo>
                  <a:pt x="0" y="1052184"/>
                </a:lnTo>
                <a:lnTo>
                  <a:pt x="1731989" y="1052184"/>
                </a:lnTo>
                <a:lnTo>
                  <a:pt x="1731989"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Freeform 9"/>
          <p:cNvSpPr/>
          <p:nvPr/>
        </p:nvSpPr>
        <p:spPr>
          <a:xfrm>
            <a:off x="2721916" y="6511997"/>
            <a:ext cx="4230199" cy="4338666"/>
          </a:xfrm>
          <a:custGeom>
            <a:avLst/>
            <a:gdLst/>
            <a:ahLst/>
            <a:cxnLst/>
            <a:rect l="l" t="t" r="r" b="b"/>
            <a:pathLst>
              <a:path w="4230199" h="4338666">
                <a:moveTo>
                  <a:pt x="0" y="0"/>
                </a:moveTo>
                <a:lnTo>
                  <a:pt x="4230200" y="0"/>
                </a:lnTo>
                <a:lnTo>
                  <a:pt x="4230200" y="4338666"/>
                </a:lnTo>
                <a:lnTo>
                  <a:pt x="0" y="433866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p:cNvSpPr/>
          <p:nvPr/>
        </p:nvSpPr>
        <p:spPr>
          <a:xfrm>
            <a:off x="0" y="7101840"/>
            <a:ext cx="18288000" cy="3185160"/>
          </a:xfrm>
          <a:custGeom>
            <a:avLst/>
            <a:gdLst/>
            <a:ahLst/>
            <a:cxnLst/>
            <a:rect l="l" t="t" r="r" b="b"/>
            <a:pathLst>
              <a:path w="18288000" h="3185160">
                <a:moveTo>
                  <a:pt x="0" y="0"/>
                </a:moveTo>
                <a:lnTo>
                  <a:pt x="18288000" y="0"/>
                </a:lnTo>
                <a:lnTo>
                  <a:pt x="18288000" y="3185160"/>
                </a:lnTo>
                <a:lnTo>
                  <a:pt x="0" y="3185160"/>
                </a:lnTo>
                <a:lnTo>
                  <a:pt x="0" y="0"/>
                </a:lnTo>
                <a:close/>
              </a:path>
            </a:pathLst>
          </a:custGeom>
          <a:blipFill>
            <a:blip r:embed="rId6"/>
            <a:stretch>
              <a:fillRect/>
            </a:stretch>
          </a:blipFill>
        </p:spPr>
      </p:sp>
      <p:grpSp>
        <p:nvGrpSpPr>
          <p:cNvPr id="11" name="Group 11"/>
          <p:cNvGrpSpPr/>
          <p:nvPr/>
        </p:nvGrpSpPr>
        <p:grpSpPr>
          <a:xfrm>
            <a:off x="1028700" y="876301"/>
            <a:ext cx="7425936" cy="5635696"/>
            <a:chOff x="0" y="0"/>
            <a:chExt cx="1955802" cy="1152711"/>
          </a:xfrm>
        </p:grpSpPr>
        <p:sp>
          <p:nvSpPr>
            <p:cNvPr id="12" name="Freeform 12"/>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sp>
        <p:sp>
          <p:nvSpPr>
            <p:cNvPr id="13" name="TextBox 13"/>
            <p:cNvSpPr txBox="1"/>
            <p:nvPr/>
          </p:nvSpPr>
          <p:spPr>
            <a:xfrm>
              <a:off x="0" y="-38100"/>
              <a:ext cx="1955802" cy="1190811"/>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372297" y="160486"/>
            <a:ext cx="2279782" cy="1384967"/>
          </a:xfrm>
          <a:custGeom>
            <a:avLst/>
            <a:gdLst/>
            <a:ahLst/>
            <a:cxnLst/>
            <a:rect l="l" t="t" r="r" b="b"/>
            <a:pathLst>
              <a:path w="2279782" h="1384967">
                <a:moveTo>
                  <a:pt x="0" y="0"/>
                </a:moveTo>
                <a:lnTo>
                  <a:pt x="2279782" y="0"/>
                </a:lnTo>
                <a:lnTo>
                  <a:pt x="2279782" y="1384967"/>
                </a:lnTo>
                <a:lnTo>
                  <a:pt x="0" y="138496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5" name="Freeform 15"/>
          <p:cNvSpPr/>
          <p:nvPr/>
        </p:nvSpPr>
        <p:spPr>
          <a:xfrm flipH="1">
            <a:off x="7209291" y="3544154"/>
            <a:ext cx="3999319" cy="6133141"/>
          </a:xfrm>
          <a:custGeom>
            <a:avLst/>
            <a:gdLst/>
            <a:ahLst/>
            <a:cxnLst/>
            <a:rect l="l" t="t" r="r" b="b"/>
            <a:pathLst>
              <a:path w="3999319" h="6133141">
                <a:moveTo>
                  <a:pt x="3999319" y="0"/>
                </a:moveTo>
                <a:lnTo>
                  <a:pt x="0" y="0"/>
                </a:lnTo>
                <a:lnTo>
                  <a:pt x="0" y="6133141"/>
                </a:lnTo>
                <a:lnTo>
                  <a:pt x="3999319" y="6133141"/>
                </a:lnTo>
                <a:lnTo>
                  <a:pt x="3999319" y="0"/>
                </a:lnTo>
                <a:close/>
              </a:path>
            </a:pathLst>
          </a:custGeom>
          <a:blipFill>
            <a:blip r:embed="rId7"/>
            <a:stretch>
              <a:fillRect/>
            </a:stretch>
          </a:blipFill>
        </p:spPr>
      </p:sp>
      <p:sp>
        <p:nvSpPr>
          <p:cNvPr id="16" name="Freeform 16"/>
          <p:cNvSpPr/>
          <p:nvPr/>
        </p:nvSpPr>
        <p:spPr>
          <a:xfrm>
            <a:off x="-3454328"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8"/>
            <a:stretch>
              <a:fillRect/>
            </a:stretch>
          </a:blipFill>
        </p:spPr>
      </p:sp>
      <p:sp>
        <p:nvSpPr>
          <p:cNvPr id="17" name="Freeform 17"/>
          <p:cNvSpPr/>
          <p:nvPr/>
        </p:nvSpPr>
        <p:spPr>
          <a:xfrm>
            <a:off x="16137294"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8"/>
            <a:stretch>
              <a:fillRect/>
            </a:stretch>
          </a:blipFill>
        </p:spPr>
      </p:sp>
      <p:sp>
        <p:nvSpPr>
          <p:cNvPr id="18" name="Freeform 18"/>
          <p:cNvSpPr/>
          <p:nvPr/>
        </p:nvSpPr>
        <p:spPr>
          <a:xfrm>
            <a:off x="14306025" y="5457396"/>
            <a:ext cx="1593828" cy="2524875"/>
          </a:xfrm>
          <a:custGeom>
            <a:avLst/>
            <a:gdLst/>
            <a:ahLst/>
            <a:cxnLst/>
            <a:rect l="l" t="t" r="r" b="b"/>
            <a:pathLst>
              <a:path w="1593828" h="2524875">
                <a:moveTo>
                  <a:pt x="0" y="0"/>
                </a:moveTo>
                <a:lnTo>
                  <a:pt x="1593827" y="0"/>
                </a:lnTo>
                <a:lnTo>
                  <a:pt x="1593827" y="2524875"/>
                </a:lnTo>
                <a:lnTo>
                  <a:pt x="0" y="252487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9" name="Freeform 19"/>
          <p:cNvSpPr/>
          <p:nvPr/>
        </p:nvSpPr>
        <p:spPr>
          <a:xfrm>
            <a:off x="760274" y="5732374"/>
            <a:ext cx="2037844" cy="2796356"/>
          </a:xfrm>
          <a:custGeom>
            <a:avLst/>
            <a:gdLst/>
            <a:ahLst/>
            <a:cxnLst/>
            <a:rect l="l" t="t" r="r" b="b"/>
            <a:pathLst>
              <a:path w="2037844" h="2796356">
                <a:moveTo>
                  <a:pt x="0" y="0"/>
                </a:moveTo>
                <a:lnTo>
                  <a:pt x="2037844" y="0"/>
                </a:lnTo>
                <a:lnTo>
                  <a:pt x="2037844" y="2796356"/>
                </a:lnTo>
                <a:lnTo>
                  <a:pt x="0" y="279635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0" name="Freeform 20"/>
          <p:cNvSpPr/>
          <p:nvPr/>
        </p:nvSpPr>
        <p:spPr>
          <a:xfrm>
            <a:off x="8037966" y="9285435"/>
            <a:ext cx="2968236" cy="460077"/>
          </a:xfrm>
          <a:custGeom>
            <a:avLst/>
            <a:gdLst/>
            <a:ahLst/>
            <a:cxnLst/>
            <a:rect l="l" t="t" r="r" b="b"/>
            <a:pathLst>
              <a:path w="2968236" h="460077">
                <a:moveTo>
                  <a:pt x="0" y="0"/>
                </a:moveTo>
                <a:lnTo>
                  <a:pt x="2968236" y="0"/>
                </a:lnTo>
                <a:lnTo>
                  <a:pt x="2968236" y="460077"/>
                </a:lnTo>
                <a:lnTo>
                  <a:pt x="0" y="460077"/>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21" name="TextBox 21"/>
          <p:cNvSpPr txBox="1"/>
          <p:nvPr/>
        </p:nvSpPr>
        <p:spPr>
          <a:xfrm>
            <a:off x="1523399" y="1313637"/>
            <a:ext cx="6407575" cy="4431983"/>
          </a:xfrm>
          <a:prstGeom prst="rect">
            <a:avLst/>
          </a:prstGeom>
        </p:spPr>
        <p:txBody>
          <a:bodyPr wrap="square" lIns="0" tIns="0" rIns="0" bIns="0" rtlCol="0" anchor="t">
            <a:spAutoFit/>
          </a:bodyPr>
          <a:lstStyle/>
          <a:p>
            <a:pPr algn="just"/>
            <a:r>
              <a:rPr lang="pt-BR" sz="3600">
                <a:latin typeface="Times New Roman" panose="02020603050405020304" pitchFamily="18" charset="0"/>
                <a:cs typeface="Times New Roman" panose="02020603050405020304" pitchFamily="18" charset="0"/>
              </a:rPr>
              <a:t>1.</a:t>
            </a:r>
            <a:r>
              <a:rPr lang="pt-BR" sz="3600" b="1">
                <a:latin typeface="Times New Roman" panose="02020603050405020304" pitchFamily="18" charset="0"/>
                <a:cs typeface="Times New Roman" panose="02020603050405020304" pitchFamily="18" charset="0"/>
              </a:rPr>
              <a:t> </a:t>
            </a:r>
            <a:r>
              <a:rPr lang="pt-BR" sz="3600">
                <a:latin typeface="Times New Roman" panose="02020603050405020304" pitchFamily="18" charset="0"/>
                <a:cs typeface="Times New Roman" panose="02020603050405020304" pitchFamily="18" charset="0"/>
              </a:rPr>
              <a:t>Hãy vẽ bức tranh minh hoạ một chi tiết mà em ấn tượng trong văn bản </a:t>
            </a:r>
            <a:r>
              <a:rPr lang="pt-BR" sz="3600" i="1">
                <a:latin typeface="Times New Roman" panose="02020603050405020304" pitchFamily="18" charset="0"/>
                <a:cs typeface="Times New Roman" panose="02020603050405020304" pitchFamily="18" charset="0"/>
              </a:rPr>
              <a:t>“Người thầy đầu tiên”</a:t>
            </a:r>
            <a:r>
              <a:rPr lang="pt-BR" sz="3600">
                <a:latin typeface="Times New Roman" panose="02020603050405020304" pitchFamily="18" charset="0"/>
                <a:cs typeface="Times New Roman" panose="02020603050405020304" pitchFamily="18" charset="0"/>
              </a:rPr>
              <a:t>. (Hoặc: Em hãy </a:t>
            </a:r>
            <a:r>
              <a:rPr lang="vi-VN" sz="3600">
                <a:latin typeface="Times New Roman" panose="02020603050405020304" pitchFamily="18" charset="0"/>
                <a:cs typeface="Times New Roman" panose="02020603050405020304" pitchFamily="18" charset="0"/>
              </a:rPr>
              <a:t>tìm </a:t>
            </a:r>
            <a:r>
              <a:rPr lang="pt-BR" sz="3600">
                <a:latin typeface="Times New Roman" panose="02020603050405020304" pitchFamily="18" charset="0"/>
                <a:cs typeface="Times New Roman" panose="02020603050405020304" pitchFamily="18" charset="0"/>
              </a:rPr>
              <a:t>trong văn bản</a:t>
            </a:r>
            <a:r>
              <a:rPr lang="vi-VN" sz="3600">
                <a:latin typeface="Times New Roman" panose="02020603050405020304" pitchFamily="18" charset="0"/>
                <a:cs typeface="Times New Roman" panose="02020603050405020304" pitchFamily="18" charset="0"/>
              </a:rPr>
              <a:t>,</a:t>
            </a:r>
            <a:r>
              <a:rPr lang="pt-BR" sz="3600">
                <a:latin typeface="Times New Roman" panose="02020603050405020304" pitchFamily="18" charset="0"/>
                <a:cs typeface="Times New Roman" panose="02020603050405020304" pitchFamily="18" charset="0"/>
              </a:rPr>
              <a:t> lựa chọn một </a:t>
            </a:r>
            <a:r>
              <a:rPr lang="vi-VN" sz="3600">
                <a:latin typeface="Times New Roman" panose="02020603050405020304" pitchFamily="18" charset="0"/>
                <a:cs typeface="Times New Roman" panose="02020603050405020304" pitchFamily="18" charset="0"/>
              </a:rPr>
              <a:t>chi tiết</a:t>
            </a:r>
            <a:r>
              <a:rPr lang="pt-BR" sz="3600">
                <a:latin typeface="Times New Roman" panose="02020603050405020304" pitchFamily="18" charset="0"/>
                <a:cs typeface="Times New Roman" panose="02020603050405020304" pitchFamily="18" charset="0"/>
              </a:rPr>
              <a:t> để vẽ về </a:t>
            </a:r>
            <a:r>
              <a:rPr lang="vi-VN" sz="3600">
                <a:latin typeface="Times New Roman" panose="02020603050405020304" pitchFamily="18" charset="0"/>
                <a:cs typeface="Times New Roman" panose="02020603050405020304" pitchFamily="18" charset="0"/>
              </a:rPr>
              <a:t>thầy Đuy-sen</a:t>
            </a:r>
            <a:r>
              <a:rPr lang="pt-BR" sz="3600">
                <a:latin typeface="Times New Roman" panose="02020603050405020304" pitchFamily="18" charset="0"/>
                <a:cs typeface="Times New Roman" panose="02020603050405020304" pitchFamily="18" charset="0"/>
              </a:rPr>
              <a:t>. Em hãy hiện thực hoá ý tưởng đó qua một bức tranh theo hình dung của em).</a:t>
            </a:r>
            <a:endParaRPr lang="en-GB" sz="3600">
              <a:latin typeface="Times New Roman" panose="02020603050405020304" pitchFamily="18" charset="0"/>
              <a:cs typeface="Times New Roman" panose="02020603050405020304" pitchFamily="18" charset="0"/>
            </a:endParaRPr>
          </a:p>
        </p:txBody>
      </p:sp>
      <p:sp>
        <p:nvSpPr>
          <p:cNvPr id="23" name="TextBox 23"/>
          <p:cNvSpPr txBox="1"/>
          <p:nvPr/>
        </p:nvSpPr>
        <p:spPr>
          <a:xfrm>
            <a:off x="10512238" y="1813943"/>
            <a:ext cx="6209255" cy="3323987"/>
          </a:xfrm>
          <a:prstGeom prst="rect">
            <a:avLst/>
          </a:prstGeom>
        </p:spPr>
        <p:txBody>
          <a:bodyPr lIns="0" tIns="0" rIns="0" bIns="0" rtlCol="0" anchor="t">
            <a:spAutoFit/>
          </a:bodyPr>
          <a:lstStyle/>
          <a:p>
            <a:pPr algn="just"/>
            <a:r>
              <a:rPr lang="pt-BR" sz="3600">
                <a:latin typeface="Times New Roman" panose="02020603050405020304" pitchFamily="18" charset="0"/>
                <a:cs typeface="Times New Roman" panose="02020603050405020304" pitchFamily="18" charset="0"/>
              </a:rPr>
              <a:t>2. Sưu tầm một mẩu chuyện hay về những người thầy vĩ đại ở Việt Nam hoặc trên thế giới để chia sẻ với bạn. (Hoặc chia sẻ với bạn bè về những câu chuyện cảm động về tình thầy trò).</a:t>
            </a:r>
            <a:endParaRPr lang="en-GB" sz="3600">
              <a:latin typeface="Times New Roman" panose="02020603050405020304" pitchFamily="18" charset="0"/>
              <a:cs typeface="Times New Roman" panose="02020603050405020304" pitchFamily="18" charset="0"/>
            </a:endParaRPr>
          </a:p>
        </p:txBody>
      </p:sp>
      <p:sp>
        <p:nvSpPr>
          <p:cNvPr id="24" name="Freeform 24"/>
          <p:cNvSpPr/>
          <p:nvPr/>
        </p:nvSpPr>
        <p:spPr>
          <a:xfrm>
            <a:off x="14306025" y="7709848"/>
            <a:ext cx="1757570" cy="272423"/>
          </a:xfrm>
          <a:custGeom>
            <a:avLst/>
            <a:gdLst/>
            <a:ahLst/>
            <a:cxnLst/>
            <a:rect l="l" t="t" r="r" b="b"/>
            <a:pathLst>
              <a:path w="1757570" h="272423">
                <a:moveTo>
                  <a:pt x="0" y="0"/>
                </a:moveTo>
                <a:lnTo>
                  <a:pt x="1757569" y="0"/>
                </a:lnTo>
                <a:lnTo>
                  <a:pt x="1757569" y="272423"/>
                </a:lnTo>
                <a:lnTo>
                  <a:pt x="0" y="272423"/>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25" name="Freeform 25"/>
          <p:cNvSpPr/>
          <p:nvPr/>
        </p:nvSpPr>
        <p:spPr>
          <a:xfrm>
            <a:off x="1028700" y="8256307"/>
            <a:ext cx="1757570" cy="272423"/>
          </a:xfrm>
          <a:custGeom>
            <a:avLst/>
            <a:gdLst/>
            <a:ahLst/>
            <a:cxnLst/>
            <a:rect l="l" t="t" r="r" b="b"/>
            <a:pathLst>
              <a:path w="1757570" h="272423">
                <a:moveTo>
                  <a:pt x="0" y="0"/>
                </a:moveTo>
                <a:lnTo>
                  <a:pt x="1757570" y="0"/>
                </a:lnTo>
                <a:lnTo>
                  <a:pt x="1757570" y="272423"/>
                </a:lnTo>
                <a:lnTo>
                  <a:pt x="0" y="272423"/>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1" name="Group 11"/>
          <p:cNvGrpSpPr/>
          <p:nvPr/>
        </p:nvGrpSpPr>
        <p:grpSpPr>
          <a:xfrm>
            <a:off x="3549227" y="2161799"/>
            <a:ext cx="11189545"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4" name="Freeform 14"/>
          <p:cNvSpPr/>
          <p:nvPr/>
        </p:nvSpPr>
        <p:spPr>
          <a:xfrm>
            <a:off x="13185923" y="3703009"/>
            <a:ext cx="5102077" cy="6594137"/>
          </a:xfrm>
          <a:custGeom>
            <a:avLst/>
            <a:gdLst/>
            <a:ahLst/>
            <a:cxnLst/>
            <a:rect l="l" t="t" r="r" b="b"/>
            <a:pathLst>
              <a:path w="5102077" h="6594137">
                <a:moveTo>
                  <a:pt x="0" y="0"/>
                </a:moveTo>
                <a:lnTo>
                  <a:pt x="5102077" y="0"/>
                </a:lnTo>
                <a:lnTo>
                  <a:pt x="5102077" y="6594137"/>
                </a:lnTo>
                <a:lnTo>
                  <a:pt x="0" y="6594137"/>
                </a:lnTo>
                <a:lnTo>
                  <a:pt x="0" y="0"/>
                </a:lnTo>
                <a:close/>
              </a:path>
            </a:pathLst>
          </a:custGeom>
          <a:blipFill>
            <a:blip r:embed="rId13"/>
            <a:stretch>
              <a:fillRect b="-42622"/>
            </a:stretch>
          </a:blipFill>
        </p:spPr>
      </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4"/>
            <a:stretch>
              <a:fillRect/>
            </a:stretch>
          </a:blipFill>
        </p:spPr>
      </p:sp>
      <p:sp>
        <p:nvSpPr>
          <p:cNvPr id="16" name="Freeform 16"/>
          <p:cNvSpPr/>
          <p:nvPr/>
        </p:nvSpPr>
        <p:spPr>
          <a:xfrm>
            <a:off x="3032914" y="5874954"/>
            <a:ext cx="2491713" cy="3522988"/>
          </a:xfrm>
          <a:custGeom>
            <a:avLst/>
            <a:gdLst/>
            <a:ahLst/>
            <a:cxnLst/>
            <a:rect l="l" t="t" r="r" b="b"/>
            <a:pathLst>
              <a:path w="2491713" h="3522988">
                <a:moveTo>
                  <a:pt x="0" y="0"/>
                </a:moveTo>
                <a:lnTo>
                  <a:pt x="2491713" y="0"/>
                </a:lnTo>
                <a:lnTo>
                  <a:pt x="2491713" y="3522989"/>
                </a:lnTo>
                <a:lnTo>
                  <a:pt x="0" y="3522989"/>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9"/>
            <a:stretch>
              <a:fillRect/>
            </a:stretch>
          </a:blipFill>
        </p:spPr>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20"/>
            <a:stretch>
              <a:fillRect r="-59496"/>
            </a:stretch>
          </a:blipFill>
        </p:spPr>
      </p:sp>
      <p:sp>
        <p:nvSpPr>
          <p:cNvPr id="20" name="TextBox 20"/>
          <p:cNvSpPr txBox="1"/>
          <p:nvPr/>
        </p:nvSpPr>
        <p:spPr>
          <a:xfrm>
            <a:off x="5041635" y="3942653"/>
            <a:ext cx="8204729" cy="3046988"/>
          </a:xfrm>
          <a:prstGeom prst="rect">
            <a:avLst/>
          </a:prstGeom>
        </p:spPr>
        <p:txBody>
          <a:bodyPr lIns="0" tIns="0" rIns="0" bIns="0" rtlCol="0" anchor="t">
            <a:spAutoFit/>
          </a:bodyPr>
          <a:lstStyle/>
          <a:p>
            <a:pPr algn="ctr"/>
            <a:r>
              <a:rPr lang="pt-BR" sz="6600" b="1" i="1">
                <a:latin typeface="Times New Roman" panose="02020603050405020304" pitchFamily="18" charset="0"/>
                <a:cs typeface="Times New Roman" panose="02020603050405020304" pitchFamily="18" charset="0"/>
              </a:rPr>
              <a:t>Rubric đánh giá sản phẩm hoạt động vận dụng, liên hệ</a:t>
            </a:r>
            <a:endParaRPr lang="en-GB" sz="6600">
              <a:solidFill>
                <a:prstClr val="black"/>
              </a:solidFill>
              <a:latin typeface="Times New Roman" panose="02020603050405020304" pitchFamily="18" charset="0"/>
              <a:cs typeface="Times New Roman" panose="02020603050405020304" pitchFamily="18" charset="0"/>
            </a:endParaRPr>
          </a:p>
        </p:txBody>
      </p:sp>
      <p:sp>
        <p:nvSpPr>
          <p:cNvPr id="21" name="Freeform 21"/>
          <p:cNvSpPr/>
          <p:nvPr/>
        </p:nvSpPr>
        <p:spPr>
          <a:xfrm>
            <a:off x="13940315" y="6408686"/>
            <a:ext cx="3318985" cy="4289595"/>
          </a:xfrm>
          <a:custGeom>
            <a:avLst/>
            <a:gdLst/>
            <a:ahLst/>
            <a:cxnLst/>
            <a:rect l="l" t="t" r="r" b="b"/>
            <a:pathLst>
              <a:path w="3318985" h="4289595">
                <a:moveTo>
                  <a:pt x="0" y="0"/>
                </a:moveTo>
                <a:lnTo>
                  <a:pt x="3318985" y="0"/>
                </a:lnTo>
                <a:lnTo>
                  <a:pt x="3318985" y="4289594"/>
                </a:lnTo>
                <a:lnTo>
                  <a:pt x="0" y="4289594"/>
                </a:lnTo>
                <a:lnTo>
                  <a:pt x="0" y="0"/>
                </a:lnTo>
                <a:close/>
              </a:path>
            </a:pathLst>
          </a:custGeom>
          <a:blipFill>
            <a:blip r:embed="rId13"/>
            <a:stretch>
              <a:fillRect b="-42622"/>
            </a:stretch>
          </a:blipFill>
        </p:spPr>
      </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Tree>
    <p:extLst>
      <p:ext uri="{BB962C8B-B14F-4D97-AF65-F5344CB8AC3E}">
        <p14:creationId xmlns:p14="http://schemas.microsoft.com/office/powerpoint/2010/main" val="160092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1000"/>
                                        <p:tgtEl>
                                          <p:spTgt spid="20">
                                            <p:txEl>
                                              <p:pRg st="0" end="0"/>
                                            </p:txEl>
                                          </p:spTgt>
                                        </p:tgtEl>
                                      </p:cBhvr>
                                    </p:animEffect>
                                    <p:anim calcmode="lin" valueType="num">
                                      <p:cBhvr>
                                        <p:cTn id="8"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723900"/>
            <a:ext cx="11614801" cy="85344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2872863" y="526240"/>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1" name="Freeform 11"/>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7"/>
            <a:stretch>
              <a:fillRect/>
            </a:stretch>
          </a:blipFill>
        </p:spPr>
      </p:sp>
      <p:sp>
        <p:nvSpPr>
          <p:cNvPr id="12" name="Freeform 12"/>
          <p:cNvSpPr/>
          <p:nvPr/>
        </p:nvSpPr>
        <p:spPr>
          <a:xfrm>
            <a:off x="12643501" y="2039483"/>
            <a:ext cx="4278221" cy="7381545"/>
          </a:xfrm>
          <a:custGeom>
            <a:avLst/>
            <a:gdLst/>
            <a:ahLst/>
            <a:cxnLst/>
            <a:rect l="l" t="t" r="r" b="b"/>
            <a:pathLst>
              <a:path w="4278221" h="7381545">
                <a:moveTo>
                  <a:pt x="0" y="0"/>
                </a:moveTo>
                <a:lnTo>
                  <a:pt x="4278220" y="0"/>
                </a:lnTo>
                <a:lnTo>
                  <a:pt x="4278220" y="7381545"/>
                </a:lnTo>
                <a:lnTo>
                  <a:pt x="0" y="738154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0"/>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graphicFrame>
        <p:nvGraphicFramePr>
          <p:cNvPr id="18" name="Table 17"/>
          <p:cNvGraphicFramePr>
            <a:graphicFrameLocks noGrp="1"/>
          </p:cNvGraphicFramePr>
          <p:nvPr>
            <p:extLst>
              <p:ext uri="{D42A27DB-BD31-4B8C-83A1-F6EECF244321}">
                <p14:modId xmlns:p14="http://schemas.microsoft.com/office/powerpoint/2010/main" val="3832085776"/>
              </p:ext>
            </p:extLst>
          </p:nvPr>
        </p:nvGraphicFramePr>
        <p:xfrm>
          <a:off x="1616479" y="1251988"/>
          <a:ext cx="10652006" cy="7200900"/>
        </p:xfrm>
        <a:graphic>
          <a:graphicData uri="http://schemas.openxmlformats.org/drawingml/2006/table">
            <a:tbl>
              <a:tblPr firstRow="1" firstCol="1" bandRow="1" bandCol="1">
                <a:effectLst>
                  <a:outerShdw blurRad="50800" dist="38100" algn="l" rotWithShape="0">
                    <a:prstClr val="black">
                      <a:alpha val="40000"/>
                    </a:prstClr>
                  </a:outerShdw>
                </a:effectLst>
              </a:tblPr>
              <a:tblGrid>
                <a:gridCol w="2345396"/>
                <a:gridCol w="2540845"/>
                <a:gridCol w="2989294"/>
                <a:gridCol w="2776471"/>
              </a:tblGrid>
              <a:tr h="1598565">
                <a:tc>
                  <a:txBody>
                    <a:bodyPr/>
                    <a:lstStyle/>
                    <a:p>
                      <a:pPr>
                        <a:lnSpc>
                          <a:spcPct val="115000"/>
                        </a:lnSpc>
                        <a:spcAft>
                          <a:spcPts val="0"/>
                        </a:spcAft>
                        <a:tabLst>
                          <a:tab pos="602615" algn="l"/>
                        </a:tabLst>
                      </a:pPr>
                      <a:r>
                        <a:rPr lang="pt-BR" sz="32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Mức độ</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602615" algn="l"/>
                        </a:tabLst>
                      </a:pPr>
                      <a:r>
                        <a:rPr lang="en-US" sz="32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602615" algn="l"/>
                        </a:tabLst>
                      </a:pPr>
                      <a:r>
                        <a:rPr lang="en-US" sz="32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Tiêu chí</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lgn="ctr">
                        <a:lnSpc>
                          <a:spcPct val="115000"/>
                        </a:lnSpc>
                        <a:spcAft>
                          <a:spcPts val="0"/>
                        </a:spcAft>
                        <a:tabLst>
                          <a:tab pos="602615" algn="l"/>
                        </a:tabLst>
                      </a:pPr>
                      <a:r>
                        <a:rPr lang="en-US" sz="32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602615" algn="l"/>
                        </a:tabLst>
                      </a:pPr>
                      <a:r>
                        <a:rPr lang="en-US" sz="32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Mức 1</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602615" algn="l"/>
                        </a:tabLst>
                      </a:pPr>
                      <a:r>
                        <a:rPr lang="en-US" sz="32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602615" algn="l"/>
                        </a:tabLst>
                      </a:pPr>
                      <a:r>
                        <a:rPr lang="en-US" sz="32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Mức 2</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602615" algn="l"/>
                        </a:tabLst>
                      </a:pPr>
                      <a:r>
                        <a:rPr lang="en-US" sz="32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602615" algn="l"/>
                        </a:tabLst>
                      </a:pPr>
                      <a:r>
                        <a:rPr lang="en-US" sz="32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Mức 3</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29986">
                <a:tc>
                  <a:txBody>
                    <a:bodyPr/>
                    <a:lstStyle/>
                    <a:p>
                      <a:pPr algn="ctr">
                        <a:lnSpc>
                          <a:spcPct val="115000"/>
                        </a:lnSpc>
                        <a:spcAft>
                          <a:spcPts val="0"/>
                        </a:spcAft>
                        <a:tabLst>
                          <a:tab pos="602615" algn="l"/>
                        </a:tabLst>
                      </a:pPr>
                      <a:r>
                        <a:rPr lang="en-US" sz="32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Vẽ tranh minh hoạ về </a:t>
                      </a:r>
                      <a:r>
                        <a:rPr lang="pt-BR"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một chi tiết mà em ấn tượng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602615" algn="l"/>
                        </a:tabLst>
                      </a:pPr>
                      <a:r>
                        <a:rPr lang="en-US" sz="32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(10 điểm)</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32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Các nét vẽ không đẹp, còn đơn điệu về hình ảnh, màu sắc</a:t>
                      </a:r>
                      <a:r>
                        <a:rPr lang="vi-VN" sz="32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chưa phản ánh rõ chi tiết trong truyện.</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602615" algn="l"/>
                        </a:tabLst>
                      </a:pPr>
                      <a:r>
                        <a:rPr lang="en-US" sz="32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(dưới 5 điểm)</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32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Các nét vẽ đẹp </a:t>
                      </a:r>
                      <a:r>
                        <a:rPr lang="vi-VN" sz="32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đã phản ánh một chi tiết trong truyện nhưng chưa đặc sắc.</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602615" algn="l"/>
                        </a:tabLst>
                      </a:pPr>
                      <a:r>
                        <a:rPr lang="en-US" sz="32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(5-7 điểm)</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32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Bức tranh với nhiều đường nét đẹp, phong phú, hấp dẫn</a:t>
                      </a:r>
                      <a:r>
                        <a:rPr lang="vi-VN" sz="32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đã phản ánh một chi tiết trong truyện tương đối đặc sắc.</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602615" algn="l"/>
                        </a:tabLst>
                      </a:pPr>
                      <a:r>
                        <a:rPr lang="en-US" sz="32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(8 -10 điểm)</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388094" y="-635367"/>
            <a:ext cx="9870550" cy="11557734"/>
            <a:chOff x="0" y="0"/>
            <a:chExt cx="14892171" cy="17437706"/>
          </a:xfrm>
        </p:grpSpPr>
        <p:sp>
          <p:nvSpPr>
            <p:cNvPr id="4" name="Freeform 4"/>
            <p:cNvSpPr/>
            <p:nvPr/>
          </p:nvSpPr>
          <p:spPr>
            <a:xfrm>
              <a:off x="10160" y="16510"/>
              <a:ext cx="14869312" cy="17409766"/>
            </a:xfrm>
            <a:custGeom>
              <a:avLst/>
              <a:gdLst/>
              <a:ahLst/>
              <a:cxnLst/>
              <a:rect l="l" t="t" r="r" b="b"/>
              <a:pathLst>
                <a:path w="14869312" h="17409766">
                  <a:moveTo>
                    <a:pt x="14869312" y="17409766"/>
                  </a:moveTo>
                  <a:lnTo>
                    <a:pt x="0" y="17402146"/>
                  </a:lnTo>
                  <a:lnTo>
                    <a:pt x="0" y="6051388"/>
                  </a:lnTo>
                  <a:lnTo>
                    <a:pt x="17780" y="19050"/>
                  </a:lnTo>
                  <a:lnTo>
                    <a:pt x="7413261" y="0"/>
                  </a:lnTo>
                  <a:lnTo>
                    <a:pt x="14850262" y="5080"/>
                  </a:lnTo>
                  <a:close/>
                </a:path>
              </a:pathLst>
            </a:custGeom>
            <a:solidFill>
              <a:srgbClr val="FFF6EA"/>
            </a:solidFill>
          </p:spPr>
        </p:sp>
        <p:sp>
          <p:nvSpPr>
            <p:cNvPr id="5" name="Freeform 5"/>
            <p:cNvSpPr/>
            <p:nvPr/>
          </p:nvSpPr>
          <p:spPr>
            <a:xfrm>
              <a:off x="-3810" y="0"/>
              <a:ext cx="14898521" cy="17436435"/>
            </a:xfrm>
            <a:custGeom>
              <a:avLst/>
              <a:gdLst/>
              <a:ahLst/>
              <a:cxnLst/>
              <a:rect l="l" t="t" r="r" b="b"/>
              <a:pathLst>
                <a:path w="14898521" h="17436435">
                  <a:moveTo>
                    <a:pt x="14864232" y="21590"/>
                  </a:moveTo>
                  <a:cubicBezTo>
                    <a:pt x="14865501" y="34290"/>
                    <a:pt x="14865501" y="44450"/>
                    <a:pt x="14866771" y="54610"/>
                  </a:cubicBezTo>
                  <a:cubicBezTo>
                    <a:pt x="14869310" y="332184"/>
                    <a:pt x="14870582" y="720106"/>
                    <a:pt x="14873121" y="1094175"/>
                  </a:cubicBezTo>
                  <a:cubicBezTo>
                    <a:pt x="14873121" y="1634496"/>
                    <a:pt x="14885821" y="12288517"/>
                    <a:pt x="14892171" y="12828836"/>
                  </a:cubicBezTo>
                  <a:cubicBezTo>
                    <a:pt x="14898521" y="13646245"/>
                    <a:pt x="14894710" y="14477509"/>
                    <a:pt x="14894710" y="15294916"/>
                  </a:cubicBezTo>
                  <a:cubicBezTo>
                    <a:pt x="14894710" y="16015345"/>
                    <a:pt x="14895982" y="16680354"/>
                    <a:pt x="14897251" y="17375476"/>
                  </a:cubicBezTo>
                  <a:cubicBezTo>
                    <a:pt x="14897251" y="17397065"/>
                    <a:pt x="14897251" y="17411035"/>
                    <a:pt x="14897251" y="17435165"/>
                  </a:cubicBezTo>
                  <a:cubicBezTo>
                    <a:pt x="14874391" y="17435165"/>
                    <a:pt x="14854071" y="17436435"/>
                    <a:pt x="14790990" y="17435165"/>
                  </a:cubicBezTo>
                  <a:cubicBezTo>
                    <a:pt x="14028816" y="17430085"/>
                    <a:pt x="13254917" y="17436435"/>
                    <a:pt x="12492745" y="17431356"/>
                  </a:cubicBezTo>
                  <a:cubicBezTo>
                    <a:pt x="12035441" y="17427546"/>
                    <a:pt x="11589865" y="17430085"/>
                    <a:pt x="11132561" y="17427546"/>
                  </a:cubicBezTo>
                  <a:cubicBezTo>
                    <a:pt x="10921497" y="17426276"/>
                    <a:pt x="10710435" y="17425006"/>
                    <a:pt x="10499372" y="17423735"/>
                  </a:cubicBezTo>
                  <a:cubicBezTo>
                    <a:pt x="10370388" y="17423735"/>
                    <a:pt x="10253131" y="17425006"/>
                    <a:pt x="10124147" y="17425006"/>
                  </a:cubicBezTo>
                  <a:cubicBezTo>
                    <a:pt x="9795828" y="17423735"/>
                    <a:pt x="8892946" y="17425006"/>
                    <a:pt x="8564626" y="17423735"/>
                  </a:cubicBezTo>
                  <a:cubicBezTo>
                    <a:pt x="8330111" y="17422465"/>
                    <a:pt x="3639820" y="17431356"/>
                    <a:pt x="3405305" y="17430085"/>
                  </a:cubicBezTo>
                  <a:cubicBezTo>
                    <a:pt x="3346676" y="17430085"/>
                    <a:pt x="3276322" y="17431356"/>
                    <a:pt x="3217693" y="17431356"/>
                  </a:cubicBezTo>
                  <a:cubicBezTo>
                    <a:pt x="3076985" y="17431356"/>
                    <a:pt x="2948002" y="17432626"/>
                    <a:pt x="2807293" y="17432626"/>
                  </a:cubicBezTo>
                  <a:cubicBezTo>
                    <a:pt x="2455521" y="17432626"/>
                    <a:pt x="2115475" y="17431356"/>
                    <a:pt x="1763703" y="17430085"/>
                  </a:cubicBezTo>
                  <a:cubicBezTo>
                    <a:pt x="1552640" y="17428815"/>
                    <a:pt x="1341577" y="17427546"/>
                    <a:pt x="1142239" y="17426276"/>
                  </a:cubicBezTo>
                  <a:cubicBezTo>
                    <a:pt x="767016" y="17425006"/>
                    <a:pt x="391793" y="17423735"/>
                    <a:pt x="48260" y="17423735"/>
                  </a:cubicBezTo>
                  <a:cubicBezTo>
                    <a:pt x="38100" y="17423735"/>
                    <a:pt x="29210" y="17423735"/>
                    <a:pt x="19050" y="17422465"/>
                  </a:cubicBezTo>
                  <a:cubicBezTo>
                    <a:pt x="10160" y="17421196"/>
                    <a:pt x="5080" y="17414846"/>
                    <a:pt x="7620" y="17405956"/>
                  </a:cubicBezTo>
                  <a:cubicBezTo>
                    <a:pt x="16510" y="17373074"/>
                    <a:pt x="12700" y="17026714"/>
                    <a:pt x="11430" y="16666501"/>
                  </a:cubicBezTo>
                  <a:cubicBezTo>
                    <a:pt x="10160" y="15932218"/>
                    <a:pt x="6350" y="15211789"/>
                    <a:pt x="7620" y="14477509"/>
                  </a:cubicBezTo>
                  <a:cubicBezTo>
                    <a:pt x="5080" y="13563119"/>
                    <a:pt x="0" y="2244088"/>
                    <a:pt x="7620" y="1315844"/>
                  </a:cubicBezTo>
                  <a:cubicBezTo>
                    <a:pt x="8890" y="1135737"/>
                    <a:pt x="7620" y="941776"/>
                    <a:pt x="8890" y="761669"/>
                  </a:cubicBezTo>
                  <a:cubicBezTo>
                    <a:pt x="10160" y="470728"/>
                    <a:pt x="12700" y="152077"/>
                    <a:pt x="13970" y="44450"/>
                  </a:cubicBezTo>
                  <a:cubicBezTo>
                    <a:pt x="13970" y="41910"/>
                    <a:pt x="15240" y="39370"/>
                    <a:pt x="16510" y="38100"/>
                  </a:cubicBezTo>
                  <a:cubicBezTo>
                    <a:pt x="38100" y="35560"/>
                    <a:pt x="98650" y="30480"/>
                    <a:pt x="286261" y="29210"/>
                  </a:cubicBezTo>
                  <a:cubicBezTo>
                    <a:pt x="602856" y="25400"/>
                    <a:pt x="919451" y="22860"/>
                    <a:pt x="1247771" y="20320"/>
                  </a:cubicBezTo>
                  <a:cubicBezTo>
                    <a:pt x="1470560" y="17780"/>
                    <a:pt x="1693349" y="16510"/>
                    <a:pt x="1904412" y="13970"/>
                  </a:cubicBezTo>
                  <a:cubicBezTo>
                    <a:pt x="2115475" y="11430"/>
                    <a:pt x="2338264" y="8890"/>
                    <a:pt x="2549327" y="8890"/>
                  </a:cubicBezTo>
                  <a:cubicBezTo>
                    <a:pt x="2783842" y="7620"/>
                    <a:pt x="3018356" y="10160"/>
                    <a:pt x="3252871" y="8890"/>
                  </a:cubicBezTo>
                  <a:cubicBezTo>
                    <a:pt x="3546014" y="8890"/>
                    <a:pt x="8857770" y="6350"/>
                    <a:pt x="9150912" y="5080"/>
                  </a:cubicBezTo>
                  <a:cubicBezTo>
                    <a:pt x="9432330" y="3810"/>
                    <a:pt x="9713748" y="2540"/>
                    <a:pt x="10006891" y="2540"/>
                  </a:cubicBezTo>
                  <a:cubicBezTo>
                    <a:pt x="10487646" y="1270"/>
                    <a:pt x="10956675" y="0"/>
                    <a:pt x="11437430" y="0"/>
                  </a:cubicBezTo>
                  <a:cubicBezTo>
                    <a:pt x="11636767" y="0"/>
                    <a:pt x="11847830" y="2540"/>
                    <a:pt x="12047167" y="2540"/>
                  </a:cubicBezTo>
                  <a:cubicBezTo>
                    <a:pt x="12598277" y="3810"/>
                    <a:pt x="13161112" y="5080"/>
                    <a:pt x="13712221" y="7620"/>
                  </a:cubicBezTo>
                  <a:cubicBezTo>
                    <a:pt x="14005365" y="8890"/>
                    <a:pt x="14298508" y="12700"/>
                    <a:pt x="14591651" y="16510"/>
                  </a:cubicBezTo>
                  <a:cubicBezTo>
                    <a:pt x="14662005" y="16510"/>
                    <a:pt x="14732361" y="16510"/>
                    <a:pt x="14790990" y="16510"/>
                  </a:cubicBezTo>
                  <a:cubicBezTo>
                    <a:pt x="14845182" y="17780"/>
                    <a:pt x="14854071" y="20320"/>
                    <a:pt x="14864232" y="21590"/>
                  </a:cubicBezTo>
                  <a:close/>
                  <a:moveTo>
                    <a:pt x="14874391" y="17418656"/>
                  </a:moveTo>
                  <a:cubicBezTo>
                    <a:pt x="14875662" y="17402146"/>
                    <a:pt x="14876932" y="17389446"/>
                    <a:pt x="14876932" y="17376746"/>
                  </a:cubicBezTo>
                  <a:cubicBezTo>
                    <a:pt x="14875662" y="16611084"/>
                    <a:pt x="14874391" y="15876801"/>
                    <a:pt x="14874391" y="15087101"/>
                  </a:cubicBezTo>
                  <a:cubicBezTo>
                    <a:pt x="14874391" y="14726887"/>
                    <a:pt x="14876932" y="14366673"/>
                    <a:pt x="14875662" y="14006460"/>
                  </a:cubicBezTo>
                  <a:cubicBezTo>
                    <a:pt x="14875662" y="13673953"/>
                    <a:pt x="14874391" y="13327594"/>
                    <a:pt x="14873121" y="12995090"/>
                  </a:cubicBezTo>
                  <a:cubicBezTo>
                    <a:pt x="14868041" y="12482477"/>
                    <a:pt x="14856612" y="1870020"/>
                    <a:pt x="14856612" y="1357408"/>
                  </a:cubicBezTo>
                  <a:cubicBezTo>
                    <a:pt x="14854071" y="927922"/>
                    <a:pt x="14851532" y="484582"/>
                    <a:pt x="14848991" y="63500"/>
                  </a:cubicBezTo>
                  <a:cubicBezTo>
                    <a:pt x="14847721" y="44450"/>
                    <a:pt x="14846451" y="43180"/>
                    <a:pt x="14755812" y="41910"/>
                  </a:cubicBezTo>
                  <a:cubicBezTo>
                    <a:pt x="14720634" y="41910"/>
                    <a:pt x="14697183" y="41910"/>
                    <a:pt x="14662005" y="40640"/>
                  </a:cubicBezTo>
                  <a:cubicBezTo>
                    <a:pt x="14368863" y="36830"/>
                    <a:pt x="14063994" y="31750"/>
                    <a:pt x="13770850" y="30480"/>
                  </a:cubicBezTo>
                  <a:cubicBezTo>
                    <a:pt x="13055581" y="26670"/>
                    <a:pt x="12328586" y="25400"/>
                    <a:pt x="11613317" y="22860"/>
                  </a:cubicBezTo>
                  <a:cubicBezTo>
                    <a:pt x="11507785" y="22860"/>
                    <a:pt x="11390527" y="22860"/>
                    <a:pt x="11284996" y="22860"/>
                  </a:cubicBezTo>
                  <a:cubicBezTo>
                    <a:pt x="11109110" y="22860"/>
                    <a:pt x="10933224" y="22860"/>
                    <a:pt x="10769064" y="22860"/>
                  </a:cubicBezTo>
                  <a:cubicBezTo>
                    <a:pt x="10393840" y="22860"/>
                    <a:pt x="10018617" y="22860"/>
                    <a:pt x="9655119" y="24130"/>
                  </a:cubicBezTo>
                  <a:cubicBezTo>
                    <a:pt x="9338524" y="25400"/>
                    <a:pt x="4003317" y="29210"/>
                    <a:pt x="3686723" y="29210"/>
                  </a:cubicBezTo>
                  <a:cubicBezTo>
                    <a:pt x="3170791" y="29210"/>
                    <a:pt x="2654859" y="26670"/>
                    <a:pt x="2138927" y="33020"/>
                  </a:cubicBezTo>
                  <a:cubicBezTo>
                    <a:pt x="1869235" y="36830"/>
                    <a:pt x="1611269" y="36830"/>
                    <a:pt x="1353303" y="38100"/>
                  </a:cubicBezTo>
                  <a:cubicBezTo>
                    <a:pt x="907725" y="41910"/>
                    <a:pt x="462147" y="45720"/>
                    <a:pt x="49530" y="50800"/>
                  </a:cubicBezTo>
                  <a:cubicBezTo>
                    <a:pt x="36830" y="50800"/>
                    <a:pt x="34290" y="53340"/>
                    <a:pt x="33020" y="110514"/>
                  </a:cubicBezTo>
                  <a:cubicBezTo>
                    <a:pt x="31750" y="359892"/>
                    <a:pt x="31750" y="609271"/>
                    <a:pt x="30480" y="858650"/>
                  </a:cubicBezTo>
                  <a:cubicBezTo>
                    <a:pt x="29210" y="1274282"/>
                    <a:pt x="26670" y="1676059"/>
                    <a:pt x="25400" y="2091690"/>
                  </a:cubicBezTo>
                  <a:cubicBezTo>
                    <a:pt x="20320" y="2535031"/>
                    <a:pt x="26670" y="13369158"/>
                    <a:pt x="29210" y="13812498"/>
                  </a:cubicBezTo>
                  <a:cubicBezTo>
                    <a:pt x="29210" y="14283547"/>
                    <a:pt x="29210" y="14768450"/>
                    <a:pt x="30480" y="15239499"/>
                  </a:cubicBezTo>
                  <a:cubicBezTo>
                    <a:pt x="30480" y="15585860"/>
                    <a:pt x="33020" y="15932218"/>
                    <a:pt x="33020" y="16278578"/>
                  </a:cubicBezTo>
                  <a:cubicBezTo>
                    <a:pt x="33020" y="16652646"/>
                    <a:pt x="33020" y="17026714"/>
                    <a:pt x="31750" y="17376746"/>
                  </a:cubicBezTo>
                  <a:cubicBezTo>
                    <a:pt x="31750" y="17380556"/>
                    <a:pt x="31750" y="17383096"/>
                    <a:pt x="31750" y="17386906"/>
                  </a:cubicBezTo>
                  <a:cubicBezTo>
                    <a:pt x="31750" y="17397065"/>
                    <a:pt x="35560" y="17400876"/>
                    <a:pt x="44450" y="17400876"/>
                  </a:cubicBezTo>
                  <a:cubicBezTo>
                    <a:pt x="122101" y="17400876"/>
                    <a:pt x="286261" y="17402146"/>
                    <a:pt x="438696" y="17402146"/>
                  </a:cubicBezTo>
                  <a:cubicBezTo>
                    <a:pt x="661484" y="17402146"/>
                    <a:pt x="895999" y="17399606"/>
                    <a:pt x="1118788" y="17402146"/>
                  </a:cubicBezTo>
                  <a:cubicBezTo>
                    <a:pt x="1482286" y="17405956"/>
                    <a:pt x="1845783" y="17408496"/>
                    <a:pt x="2209281" y="17407226"/>
                  </a:cubicBezTo>
                  <a:cubicBezTo>
                    <a:pt x="2443796" y="17405956"/>
                    <a:pt x="2666584" y="17408496"/>
                    <a:pt x="2901099" y="17408496"/>
                  </a:cubicBezTo>
                  <a:cubicBezTo>
                    <a:pt x="3241145" y="17408496"/>
                    <a:pt x="3581191" y="17407226"/>
                    <a:pt x="3921238" y="17408496"/>
                  </a:cubicBezTo>
                  <a:cubicBezTo>
                    <a:pt x="4425444" y="17409765"/>
                    <a:pt x="9959988" y="17399606"/>
                    <a:pt x="10475920" y="17402146"/>
                  </a:cubicBezTo>
                  <a:cubicBezTo>
                    <a:pt x="10698709" y="17403415"/>
                    <a:pt x="10921497" y="17404685"/>
                    <a:pt x="11132561" y="17404685"/>
                  </a:cubicBezTo>
                  <a:cubicBezTo>
                    <a:pt x="11519510" y="17407226"/>
                    <a:pt x="11894733" y="17403415"/>
                    <a:pt x="12281683" y="17407226"/>
                  </a:cubicBezTo>
                  <a:cubicBezTo>
                    <a:pt x="12598277" y="17409765"/>
                    <a:pt x="12914872" y="17409765"/>
                    <a:pt x="13231466" y="17412306"/>
                  </a:cubicBezTo>
                  <a:cubicBezTo>
                    <a:pt x="13700496" y="17416115"/>
                    <a:pt x="14169525" y="17418656"/>
                    <a:pt x="14638554" y="17419926"/>
                  </a:cubicBezTo>
                  <a:cubicBezTo>
                    <a:pt x="14814439" y="17419926"/>
                    <a:pt x="14854071" y="17418656"/>
                    <a:pt x="14874391" y="17418656"/>
                  </a:cubicBezTo>
                  <a:close/>
                </a:path>
              </a:pathLst>
            </a:custGeom>
            <a:solidFill>
              <a:srgbClr val="FFF6EA"/>
            </a:solidFill>
          </p:spPr>
        </p:sp>
      </p:grpSp>
      <p:sp>
        <p:nvSpPr>
          <p:cNvPr id="7" name="Freeform 7"/>
          <p:cNvSpPr/>
          <p:nvPr/>
        </p:nvSpPr>
        <p:spPr>
          <a:xfrm>
            <a:off x="10599482" y="1931948"/>
            <a:ext cx="7033298" cy="7326352"/>
          </a:xfrm>
          <a:custGeom>
            <a:avLst/>
            <a:gdLst/>
            <a:ahLst/>
            <a:cxnLst/>
            <a:rect l="l" t="t" r="r" b="b"/>
            <a:pathLst>
              <a:path w="7033298" h="7326352">
                <a:moveTo>
                  <a:pt x="0" y="0"/>
                </a:moveTo>
                <a:lnTo>
                  <a:pt x="7033298" y="0"/>
                </a:lnTo>
                <a:lnTo>
                  <a:pt x="7033298" y="7326352"/>
                </a:lnTo>
                <a:lnTo>
                  <a:pt x="0" y="7326352"/>
                </a:lnTo>
                <a:lnTo>
                  <a:pt x="0" y="0"/>
                </a:lnTo>
                <a:close/>
              </a:path>
            </a:pathLst>
          </a:custGeom>
          <a:blipFill>
            <a:blip r:embed="rId3"/>
            <a:stretch>
              <a:fillRect/>
            </a:stretch>
          </a:blipFill>
        </p:spPr>
      </p:sp>
      <p:sp>
        <p:nvSpPr>
          <p:cNvPr id="9" name="Rectangle 8"/>
          <p:cNvSpPr/>
          <p:nvPr/>
        </p:nvSpPr>
        <p:spPr>
          <a:xfrm>
            <a:off x="874373" y="1638300"/>
            <a:ext cx="8269627" cy="5291705"/>
          </a:xfrm>
          <a:prstGeom prst="rect">
            <a:avLst/>
          </a:prstGeom>
        </p:spPr>
        <p:txBody>
          <a:bodyPr wrap="square">
            <a:spAutoFit/>
          </a:bodyPr>
          <a:lstStyle/>
          <a:p>
            <a:pPr algn="ctr">
              <a:lnSpc>
                <a:spcPct val="115000"/>
              </a:lnSpc>
              <a:spcAft>
                <a:spcPts val="750"/>
              </a:spcAft>
            </a:pPr>
            <a:r>
              <a:rPr lang="en-US" sz="36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HƯỚNG DẪN TỰ HỌC</a:t>
            </a:r>
            <a:endParaRPr lang="en-GB" sz="3600">
              <a:latin typeface="Times New Roman" panose="02020603050405020304" pitchFamily="18" charset="0"/>
              <a:ea typeface="Times New Roman" panose="02020603050405020304" pitchFamily="18" charset="0"/>
            </a:endParaRPr>
          </a:p>
          <a:p>
            <a:pPr algn="just">
              <a:lnSpc>
                <a:spcPct val="115000"/>
              </a:lnSpc>
              <a:spcAft>
                <a:spcPts val="0"/>
              </a:spcAft>
            </a:pPr>
            <a:r>
              <a:rPr lang="pt-BR" sz="3600">
                <a:latin typeface="Times New Roman" panose="02020603050405020304" pitchFamily="18" charset="0"/>
                <a:ea typeface="Times New Roman" panose="02020603050405020304" pitchFamily="18" charset="0"/>
                <a:cs typeface="Times New Roman" panose="02020603050405020304" pitchFamily="18" charset="0"/>
              </a:rPr>
              <a:t>- Vẽ sơ đồ tư duy về các đơn vị kiến thức của bài học hoặc vẽ tranh hình ảnh ấn tượng về bài học.</a:t>
            </a:r>
            <a:r>
              <a:rPr lang="vi-VN" sz="3600">
                <a:latin typeface="Times New Roman" panose="02020603050405020304" pitchFamily="18" charset="0"/>
                <a:ea typeface="Times New Roman" panose="02020603050405020304" pitchFamily="18" charset="0"/>
                <a:cs typeface="Times New Roman" panose="02020603050405020304" pitchFamily="18" charset="0"/>
              </a:rPr>
              <a:t> Tìm đọc tác phẩm </a:t>
            </a:r>
            <a:r>
              <a:rPr lang="vi-VN" sz="3600" i="1">
                <a:latin typeface="Times New Roman" panose="02020603050405020304" pitchFamily="18" charset="0"/>
                <a:ea typeface="Times New Roman" panose="02020603050405020304" pitchFamily="18" charset="0"/>
                <a:cs typeface="Times New Roman" panose="02020603050405020304" pitchFamily="18" charset="0"/>
              </a:rPr>
              <a:t>Người thầy đầu tiên</a:t>
            </a:r>
            <a:r>
              <a:rPr lang="vi-VN" sz="3600">
                <a:latin typeface="Times New Roman" panose="02020603050405020304" pitchFamily="18" charset="0"/>
                <a:ea typeface="Times New Roman" panose="02020603050405020304" pitchFamily="18" charset="0"/>
                <a:cs typeface="Times New Roman" panose="02020603050405020304" pitchFamily="18" charset="0"/>
              </a:rPr>
              <a:t> và những tác phẩm viết về tình thầy trò.</a:t>
            </a:r>
            <a:endParaRPr lang="en-GB" sz="3600">
              <a:latin typeface="Times New Roman" panose="02020603050405020304" pitchFamily="18" charset="0"/>
              <a:ea typeface="Times New Roman" panose="02020603050405020304" pitchFamily="18" charset="0"/>
            </a:endParaRPr>
          </a:p>
          <a:p>
            <a:pPr algn="just">
              <a:lnSpc>
                <a:spcPct val="115000"/>
              </a:lnSpc>
              <a:spcAft>
                <a:spcPts val="0"/>
              </a:spcAft>
            </a:pPr>
            <a:r>
              <a:rPr lang="pt-BR" sz="3600">
                <a:latin typeface="Times New Roman" panose="02020603050405020304" pitchFamily="18" charset="0"/>
                <a:ea typeface="Times New Roman" panose="02020603050405020304" pitchFamily="18" charset="0"/>
                <a:cs typeface="Times New Roman" panose="02020603050405020304" pitchFamily="18" charset="0"/>
              </a:rPr>
              <a:t>- Chuẩn bị: </a:t>
            </a:r>
            <a:r>
              <a:rPr lang="vi-VN" sz="3600">
                <a:latin typeface="Times New Roman" panose="02020603050405020304" pitchFamily="18" charset="0"/>
                <a:ea typeface="Times New Roman" panose="02020603050405020304" pitchFamily="18" charset="0"/>
                <a:cs typeface="Times New Roman" panose="02020603050405020304" pitchFamily="18" charset="0"/>
              </a:rPr>
              <a:t>Phân tích một tác phẩm truyện tự chọn.</a:t>
            </a:r>
            <a:endParaRPr lang="en-GB" sz="36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2322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957761" flipH="1">
            <a:off x="-1565083" y="5145503"/>
            <a:ext cx="8885999" cy="5383434"/>
          </a:xfrm>
          <a:custGeom>
            <a:avLst/>
            <a:gdLst/>
            <a:ahLst/>
            <a:cxnLst/>
            <a:rect l="l" t="t" r="r" b="b"/>
            <a:pathLst>
              <a:path w="8885999" h="5383434">
                <a:moveTo>
                  <a:pt x="8885999" y="0"/>
                </a:moveTo>
                <a:lnTo>
                  <a:pt x="0" y="0"/>
                </a:lnTo>
                <a:lnTo>
                  <a:pt x="0" y="5383434"/>
                </a:lnTo>
                <a:lnTo>
                  <a:pt x="8885999" y="5383434"/>
                </a:lnTo>
                <a:lnTo>
                  <a:pt x="8885999"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236753">
            <a:off x="5097468" y="6793681"/>
            <a:ext cx="7448640" cy="4512634"/>
          </a:xfrm>
          <a:custGeom>
            <a:avLst/>
            <a:gdLst/>
            <a:ahLst/>
            <a:cxnLst/>
            <a:rect l="l" t="t" r="r" b="b"/>
            <a:pathLst>
              <a:path w="7448640" h="4512634">
                <a:moveTo>
                  <a:pt x="0" y="0"/>
                </a:moveTo>
                <a:lnTo>
                  <a:pt x="7448640" y="0"/>
                </a:lnTo>
                <a:lnTo>
                  <a:pt x="7448640" y="4512635"/>
                </a:lnTo>
                <a:lnTo>
                  <a:pt x="0" y="4512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1059074">
            <a:off x="10873518" y="4904026"/>
            <a:ext cx="9073131" cy="5496805"/>
          </a:xfrm>
          <a:custGeom>
            <a:avLst/>
            <a:gdLst/>
            <a:ahLst/>
            <a:cxnLst/>
            <a:rect l="l" t="t" r="r" b="b"/>
            <a:pathLst>
              <a:path w="9073131" h="5496805">
                <a:moveTo>
                  <a:pt x="0" y="0"/>
                </a:moveTo>
                <a:lnTo>
                  <a:pt x="9073131" y="0"/>
                </a:lnTo>
                <a:lnTo>
                  <a:pt x="9073131" y="5496805"/>
                </a:lnTo>
                <a:lnTo>
                  <a:pt x="0" y="549680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7051371" y="7115852"/>
            <a:ext cx="3540835" cy="3631626"/>
          </a:xfrm>
          <a:custGeom>
            <a:avLst/>
            <a:gdLst/>
            <a:ahLst/>
            <a:cxnLst/>
            <a:rect l="l" t="t" r="r" b="b"/>
            <a:pathLst>
              <a:path w="3540835" h="3631626">
                <a:moveTo>
                  <a:pt x="0" y="0"/>
                </a:moveTo>
                <a:lnTo>
                  <a:pt x="3540835" y="0"/>
                </a:lnTo>
                <a:lnTo>
                  <a:pt x="3540835" y="3631626"/>
                </a:lnTo>
                <a:lnTo>
                  <a:pt x="0" y="363162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0" y="6614463"/>
            <a:ext cx="18288000" cy="5783580"/>
          </a:xfrm>
          <a:custGeom>
            <a:avLst/>
            <a:gdLst/>
            <a:ahLst/>
            <a:cxnLst/>
            <a:rect l="l" t="t" r="r" b="b"/>
            <a:pathLst>
              <a:path w="18288000" h="5783580">
                <a:moveTo>
                  <a:pt x="0" y="0"/>
                </a:moveTo>
                <a:lnTo>
                  <a:pt x="18288000" y="0"/>
                </a:lnTo>
                <a:lnTo>
                  <a:pt x="18288000" y="5783580"/>
                </a:lnTo>
                <a:lnTo>
                  <a:pt x="0" y="5783580"/>
                </a:lnTo>
                <a:lnTo>
                  <a:pt x="0" y="0"/>
                </a:lnTo>
                <a:close/>
              </a:path>
            </a:pathLst>
          </a:custGeom>
          <a:blipFill>
            <a:blip r:embed="rId6"/>
            <a:stretch>
              <a:fillRect/>
            </a:stretch>
          </a:blipFill>
        </p:spPr>
      </p:sp>
      <p:sp>
        <p:nvSpPr>
          <p:cNvPr id="7" name="Freeform 7"/>
          <p:cNvSpPr/>
          <p:nvPr/>
        </p:nvSpPr>
        <p:spPr>
          <a:xfrm>
            <a:off x="17165058" y="4402089"/>
            <a:ext cx="1122942" cy="2661234"/>
          </a:xfrm>
          <a:custGeom>
            <a:avLst/>
            <a:gdLst/>
            <a:ahLst/>
            <a:cxnLst/>
            <a:rect l="l" t="t" r="r" b="b"/>
            <a:pathLst>
              <a:path w="1122942" h="2661234">
                <a:moveTo>
                  <a:pt x="0" y="0"/>
                </a:moveTo>
                <a:lnTo>
                  <a:pt x="1122942" y="0"/>
                </a:lnTo>
                <a:lnTo>
                  <a:pt x="1122942" y="2661233"/>
                </a:lnTo>
                <a:lnTo>
                  <a:pt x="0" y="2661233"/>
                </a:lnTo>
                <a:lnTo>
                  <a:pt x="0" y="0"/>
                </a:lnTo>
                <a:close/>
              </a:path>
            </a:pathLst>
          </a:custGeom>
          <a:blipFill>
            <a:blip r:embed="rId7"/>
            <a:stretch>
              <a:fillRect/>
            </a:stretch>
          </a:blipFill>
        </p:spPr>
      </p:sp>
      <p:sp>
        <p:nvSpPr>
          <p:cNvPr id="8" name="Freeform 8"/>
          <p:cNvSpPr/>
          <p:nvPr/>
        </p:nvSpPr>
        <p:spPr>
          <a:xfrm>
            <a:off x="17259300" y="6736888"/>
            <a:ext cx="1121105" cy="395444"/>
          </a:xfrm>
          <a:custGeom>
            <a:avLst/>
            <a:gdLst/>
            <a:ahLst/>
            <a:cxnLst/>
            <a:rect l="l" t="t" r="r" b="b"/>
            <a:pathLst>
              <a:path w="1121105" h="395444">
                <a:moveTo>
                  <a:pt x="0" y="0"/>
                </a:moveTo>
                <a:lnTo>
                  <a:pt x="1121105" y="0"/>
                </a:lnTo>
                <a:lnTo>
                  <a:pt x="1121105" y="395444"/>
                </a:lnTo>
                <a:lnTo>
                  <a:pt x="0" y="39544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15867284" y="5143500"/>
            <a:ext cx="1859245" cy="2628753"/>
          </a:xfrm>
          <a:custGeom>
            <a:avLst/>
            <a:gdLst/>
            <a:ahLst/>
            <a:cxnLst/>
            <a:rect l="l" t="t" r="r" b="b"/>
            <a:pathLst>
              <a:path w="1859245" h="2628753">
                <a:moveTo>
                  <a:pt x="0" y="0"/>
                </a:moveTo>
                <a:lnTo>
                  <a:pt x="1859245" y="0"/>
                </a:lnTo>
                <a:lnTo>
                  <a:pt x="1859245" y="2628753"/>
                </a:lnTo>
                <a:lnTo>
                  <a:pt x="0" y="262875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a:off x="-92405" y="5338785"/>
            <a:ext cx="1460487" cy="2313643"/>
          </a:xfrm>
          <a:custGeom>
            <a:avLst/>
            <a:gdLst/>
            <a:ahLst/>
            <a:cxnLst/>
            <a:rect l="l" t="t" r="r" b="b"/>
            <a:pathLst>
              <a:path w="1460487" h="2313643">
                <a:moveTo>
                  <a:pt x="0" y="0"/>
                </a:moveTo>
                <a:lnTo>
                  <a:pt x="1460487" y="0"/>
                </a:lnTo>
                <a:lnTo>
                  <a:pt x="1460487" y="2313643"/>
                </a:lnTo>
                <a:lnTo>
                  <a:pt x="0" y="2313643"/>
                </a:lnTo>
                <a:lnTo>
                  <a:pt x="0" y="0"/>
                </a:lnTo>
                <a:close/>
              </a:path>
            </a:pathLst>
          </a:custGeom>
          <a:blipFill>
            <a:blip r:embed="rId12"/>
            <a:stretch>
              <a:fillRect/>
            </a:stretch>
          </a:blipFill>
        </p:spPr>
      </p:sp>
      <p:sp>
        <p:nvSpPr>
          <p:cNvPr id="11" name="Freeform 11"/>
          <p:cNvSpPr/>
          <p:nvPr/>
        </p:nvSpPr>
        <p:spPr>
          <a:xfrm>
            <a:off x="77285" y="7405871"/>
            <a:ext cx="1121105" cy="395444"/>
          </a:xfrm>
          <a:custGeom>
            <a:avLst/>
            <a:gdLst/>
            <a:ahLst/>
            <a:cxnLst/>
            <a:rect l="l" t="t" r="r" b="b"/>
            <a:pathLst>
              <a:path w="1121105" h="395444">
                <a:moveTo>
                  <a:pt x="0" y="0"/>
                </a:moveTo>
                <a:lnTo>
                  <a:pt x="1121106" y="0"/>
                </a:lnTo>
                <a:lnTo>
                  <a:pt x="1121106" y="395445"/>
                </a:lnTo>
                <a:lnTo>
                  <a:pt x="0" y="39544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2" name="Freeform 12"/>
          <p:cNvSpPr/>
          <p:nvPr/>
        </p:nvSpPr>
        <p:spPr>
          <a:xfrm>
            <a:off x="870576" y="5338785"/>
            <a:ext cx="1779403" cy="2796205"/>
          </a:xfrm>
          <a:custGeom>
            <a:avLst/>
            <a:gdLst/>
            <a:ahLst/>
            <a:cxnLst/>
            <a:rect l="l" t="t" r="r" b="b"/>
            <a:pathLst>
              <a:path w="1779403" h="2796205">
                <a:moveTo>
                  <a:pt x="0" y="0"/>
                </a:moveTo>
                <a:lnTo>
                  <a:pt x="1779403" y="0"/>
                </a:lnTo>
                <a:lnTo>
                  <a:pt x="1779403" y="2796205"/>
                </a:lnTo>
                <a:lnTo>
                  <a:pt x="0" y="2796205"/>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nvGrpSpPr>
          <p:cNvPr id="13" name="Group 13"/>
          <p:cNvGrpSpPr/>
          <p:nvPr/>
        </p:nvGrpSpPr>
        <p:grpSpPr>
          <a:xfrm>
            <a:off x="2877916" y="3255977"/>
            <a:ext cx="12532168" cy="3807346"/>
            <a:chOff x="0" y="0"/>
            <a:chExt cx="3300653" cy="1002758"/>
          </a:xfrm>
        </p:grpSpPr>
        <p:sp>
          <p:nvSpPr>
            <p:cNvPr id="14" name="Freeform 14"/>
            <p:cNvSpPr/>
            <p:nvPr/>
          </p:nvSpPr>
          <p:spPr>
            <a:xfrm>
              <a:off x="0" y="0"/>
              <a:ext cx="3300653" cy="1002758"/>
            </a:xfrm>
            <a:custGeom>
              <a:avLst/>
              <a:gdLst/>
              <a:ahLst/>
              <a:cxnLst/>
              <a:rect l="l" t="t" r="r" b="b"/>
              <a:pathLst>
                <a:path w="3300653" h="1002758">
                  <a:moveTo>
                    <a:pt x="31506" y="0"/>
                  </a:moveTo>
                  <a:lnTo>
                    <a:pt x="3269147" y="0"/>
                  </a:lnTo>
                  <a:cubicBezTo>
                    <a:pt x="3277503" y="0"/>
                    <a:pt x="3285517" y="3319"/>
                    <a:pt x="3291425" y="9228"/>
                  </a:cubicBezTo>
                  <a:cubicBezTo>
                    <a:pt x="3297334" y="15136"/>
                    <a:pt x="3300653" y="23150"/>
                    <a:pt x="3300653" y="31506"/>
                  </a:cubicBezTo>
                  <a:lnTo>
                    <a:pt x="3300653" y="971252"/>
                  </a:lnTo>
                  <a:cubicBezTo>
                    <a:pt x="3300653" y="979608"/>
                    <a:pt x="3297334" y="987621"/>
                    <a:pt x="3291425" y="993530"/>
                  </a:cubicBezTo>
                  <a:cubicBezTo>
                    <a:pt x="3285517" y="999438"/>
                    <a:pt x="3277503" y="1002758"/>
                    <a:pt x="3269147" y="1002758"/>
                  </a:cubicBezTo>
                  <a:lnTo>
                    <a:pt x="31506" y="1002758"/>
                  </a:lnTo>
                  <a:cubicBezTo>
                    <a:pt x="23150" y="1002758"/>
                    <a:pt x="15136" y="999438"/>
                    <a:pt x="9228" y="993530"/>
                  </a:cubicBezTo>
                  <a:cubicBezTo>
                    <a:pt x="3319" y="987621"/>
                    <a:pt x="0" y="979608"/>
                    <a:pt x="0" y="971252"/>
                  </a:cubicBezTo>
                  <a:lnTo>
                    <a:pt x="0" y="31506"/>
                  </a:lnTo>
                  <a:cubicBezTo>
                    <a:pt x="0" y="23150"/>
                    <a:pt x="3319" y="15136"/>
                    <a:pt x="9228" y="9228"/>
                  </a:cubicBezTo>
                  <a:cubicBezTo>
                    <a:pt x="15136" y="3319"/>
                    <a:pt x="23150" y="0"/>
                    <a:pt x="31506" y="0"/>
                  </a:cubicBezTo>
                  <a:close/>
                </a:path>
              </a:pathLst>
            </a:custGeom>
            <a:solidFill>
              <a:srgbClr val="FAF9F0"/>
            </a:solidFill>
            <a:ln w="85725" cap="rnd">
              <a:solidFill>
                <a:srgbClr val="CF746D"/>
              </a:solidFill>
              <a:prstDash val="solid"/>
              <a:round/>
            </a:ln>
          </p:spPr>
        </p:sp>
        <p:sp>
          <p:nvSpPr>
            <p:cNvPr id="15" name="TextBox 15"/>
            <p:cNvSpPr txBox="1"/>
            <p:nvPr/>
          </p:nvSpPr>
          <p:spPr>
            <a:xfrm>
              <a:off x="0" y="-38100"/>
              <a:ext cx="3300653" cy="1040858"/>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1028700" y="1116421"/>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7" name="Freeform 17"/>
          <p:cNvSpPr/>
          <p:nvPr/>
        </p:nvSpPr>
        <p:spPr>
          <a:xfrm>
            <a:off x="14547512" y="1608566"/>
            <a:ext cx="2711788" cy="1647411"/>
          </a:xfrm>
          <a:custGeom>
            <a:avLst/>
            <a:gdLst/>
            <a:ahLst/>
            <a:cxnLst/>
            <a:rect l="l" t="t" r="r" b="b"/>
            <a:pathLst>
              <a:path w="2711788" h="1647411">
                <a:moveTo>
                  <a:pt x="0" y="0"/>
                </a:moveTo>
                <a:lnTo>
                  <a:pt x="2711788" y="0"/>
                </a:lnTo>
                <a:lnTo>
                  <a:pt x="2711788" y="1647411"/>
                </a:lnTo>
                <a:lnTo>
                  <a:pt x="0" y="1647411"/>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8" name="Freeform 18"/>
          <p:cNvSpPr/>
          <p:nvPr/>
        </p:nvSpPr>
        <p:spPr>
          <a:xfrm>
            <a:off x="-1732884" y="8117405"/>
            <a:ext cx="4741445" cy="2777696"/>
          </a:xfrm>
          <a:custGeom>
            <a:avLst/>
            <a:gdLst/>
            <a:ahLst/>
            <a:cxnLst/>
            <a:rect l="l" t="t" r="r" b="b"/>
            <a:pathLst>
              <a:path w="4741445" h="2777696">
                <a:moveTo>
                  <a:pt x="0" y="0"/>
                </a:moveTo>
                <a:lnTo>
                  <a:pt x="4741444" y="0"/>
                </a:lnTo>
                <a:lnTo>
                  <a:pt x="4741444" y="2777696"/>
                </a:lnTo>
                <a:lnTo>
                  <a:pt x="0" y="2777696"/>
                </a:lnTo>
                <a:lnTo>
                  <a:pt x="0" y="0"/>
                </a:lnTo>
                <a:close/>
              </a:path>
            </a:pathLst>
          </a:custGeom>
          <a:blipFill>
            <a:blip r:embed="rId19"/>
            <a:stretch>
              <a:fillRect/>
            </a:stretch>
          </a:blipFill>
        </p:spPr>
      </p:sp>
      <p:sp>
        <p:nvSpPr>
          <p:cNvPr id="19" name="Freeform 19"/>
          <p:cNvSpPr/>
          <p:nvPr/>
        </p:nvSpPr>
        <p:spPr>
          <a:xfrm rot="1922528">
            <a:off x="-223705" y="8624946"/>
            <a:ext cx="2635322" cy="2514536"/>
          </a:xfrm>
          <a:custGeom>
            <a:avLst/>
            <a:gdLst/>
            <a:ahLst/>
            <a:cxnLst/>
            <a:rect l="l" t="t" r="r" b="b"/>
            <a:pathLst>
              <a:path w="2635322" h="2514536">
                <a:moveTo>
                  <a:pt x="0" y="0"/>
                </a:moveTo>
                <a:lnTo>
                  <a:pt x="2635322" y="0"/>
                </a:lnTo>
                <a:lnTo>
                  <a:pt x="2635322" y="2514536"/>
                </a:lnTo>
                <a:lnTo>
                  <a:pt x="0" y="2514536"/>
                </a:lnTo>
                <a:lnTo>
                  <a:pt x="0" y="0"/>
                </a:lnTo>
                <a:close/>
              </a:path>
            </a:pathLst>
          </a:custGeom>
          <a:blipFill>
            <a:blip r:embed="rId20"/>
            <a:stretch>
              <a:fillRect/>
            </a:stretch>
          </a:blipFill>
        </p:spPr>
      </p:sp>
      <p:sp>
        <p:nvSpPr>
          <p:cNvPr id="20" name="Freeform 20"/>
          <p:cNvSpPr/>
          <p:nvPr/>
        </p:nvSpPr>
        <p:spPr>
          <a:xfrm>
            <a:off x="16134302" y="7590425"/>
            <a:ext cx="1592227" cy="246795"/>
          </a:xfrm>
          <a:custGeom>
            <a:avLst/>
            <a:gdLst/>
            <a:ahLst/>
            <a:cxnLst/>
            <a:rect l="l" t="t" r="r" b="b"/>
            <a:pathLst>
              <a:path w="1592227" h="246795">
                <a:moveTo>
                  <a:pt x="0" y="0"/>
                </a:moveTo>
                <a:lnTo>
                  <a:pt x="1592227" y="0"/>
                </a:lnTo>
                <a:lnTo>
                  <a:pt x="1592227" y="246795"/>
                </a:lnTo>
                <a:lnTo>
                  <a:pt x="0" y="246795"/>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21" name="Freeform 21"/>
          <p:cNvSpPr/>
          <p:nvPr/>
        </p:nvSpPr>
        <p:spPr>
          <a:xfrm>
            <a:off x="14375406" y="5837037"/>
            <a:ext cx="2069355" cy="3278033"/>
          </a:xfrm>
          <a:custGeom>
            <a:avLst/>
            <a:gdLst/>
            <a:ahLst/>
            <a:cxnLst/>
            <a:rect l="l" t="t" r="r" b="b"/>
            <a:pathLst>
              <a:path w="2069355" h="3278033">
                <a:moveTo>
                  <a:pt x="0" y="0"/>
                </a:moveTo>
                <a:lnTo>
                  <a:pt x="2069355" y="0"/>
                </a:lnTo>
                <a:lnTo>
                  <a:pt x="2069355" y="3278032"/>
                </a:lnTo>
                <a:lnTo>
                  <a:pt x="0" y="3278032"/>
                </a:lnTo>
                <a:lnTo>
                  <a:pt x="0" y="0"/>
                </a:lnTo>
                <a:close/>
              </a:path>
            </a:pathLst>
          </a:custGeom>
          <a:blipFill>
            <a:blip r:embed="rId12"/>
            <a:stretch>
              <a:fillRect/>
            </a:stretch>
          </a:blipFill>
        </p:spPr>
      </p:sp>
      <p:sp>
        <p:nvSpPr>
          <p:cNvPr id="22" name="Freeform 22"/>
          <p:cNvSpPr/>
          <p:nvPr/>
        </p:nvSpPr>
        <p:spPr>
          <a:xfrm>
            <a:off x="14367912" y="8426759"/>
            <a:ext cx="2428995" cy="376494"/>
          </a:xfrm>
          <a:custGeom>
            <a:avLst/>
            <a:gdLst/>
            <a:ahLst/>
            <a:cxnLst/>
            <a:rect l="l" t="t" r="r" b="b"/>
            <a:pathLst>
              <a:path w="2428995" h="376494">
                <a:moveTo>
                  <a:pt x="0" y="0"/>
                </a:moveTo>
                <a:lnTo>
                  <a:pt x="2428994" y="0"/>
                </a:lnTo>
                <a:lnTo>
                  <a:pt x="2428994" y="376494"/>
                </a:lnTo>
                <a:lnTo>
                  <a:pt x="0" y="376494"/>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23" name="Freeform 23"/>
          <p:cNvSpPr/>
          <p:nvPr/>
        </p:nvSpPr>
        <p:spPr>
          <a:xfrm>
            <a:off x="14170011" y="8520359"/>
            <a:ext cx="4741445" cy="2777696"/>
          </a:xfrm>
          <a:custGeom>
            <a:avLst/>
            <a:gdLst/>
            <a:ahLst/>
            <a:cxnLst/>
            <a:rect l="l" t="t" r="r" b="b"/>
            <a:pathLst>
              <a:path w="4741445" h="2777696">
                <a:moveTo>
                  <a:pt x="0" y="0"/>
                </a:moveTo>
                <a:lnTo>
                  <a:pt x="4741444" y="0"/>
                </a:lnTo>
                <a:lnTo>
                  <a:pt x="4741444" y="2777696"/>
                </a:lnTo>
                <a:lnTo>
                  <a:pt x="0" y="2777696"/>
                </a:lnTo>
                <a:lnTo>
                  <a:pt x="0" y="0"/>
                </a:lnTo>
                <a:close/>
              </a:path>
            </a:pathLst>
          </a:custGeom>
          <a:blipFill>
            <a:blip r:embed="rId19"/>
            <a:stretch>
              <a:fillRect/>
            </a:stretch>
          </a:blipFill>
        </p:spPr>
      </p:sp>
      <p:sp>
        <p:nvSpPr>
          <p:cNvPr id="24" name="Freeform 24"/>
          <p:cNvSpPr/>
          <p:nvPr/>
        </p:nvSpPr>
        <p:spPr>
          <a:xfrm>
            <a:off x="15098604" y="8615006"/>
            <a:ext cx="3189396" cy="2456585"/>
          </a:xfrm>
          <a:custGeom>
            <a:avLst/>
            <a:gdLst/>
            <a:ahLst/>
            <a:cxnLst/>
            <a:rect l="l" t="t" r="r" b="b"/>
            <a:pathLst>
              <a:path w="3189396" h="2456585">
                <a:moveTo>
                  <a:pt x="0" y="0"/>
                </a:moveTo>
                <a:lnTo>
                  <a:pt x="3189396" y="0"/>
                </a:lnTo>
                <a:lnTo>
                  <a:pt x="3189396" y="2456585"/>
                </a:lnTo>
                <a:lnTo>
                  <a:pt x="0" y="2456585"/>
                </a:lnTo>
                <a:lnTo>
                  <a:pt x="0" y="0"/>
                </a:lnTo>
                <a:close/>
              </a:path>
            </a:pathLst>
          </a:custGeom>
          <a:blipFill>
            <a:blip r:embed="rId23"/>
            <a:stretch>
              <a:fillRect r="-59496"/>
            </a:stretch>
          </a:blipFill>
        </p:spPr>
      </p:sp>
      <p:sp>
        <p:nvSpPr>
          <p:cNvPr id="25" name="Freeform 25"/>
          <p:cNvSpPr/>
          <p:nvPr/>
        </p:nvSpPr>
        <p:spPr>
          <a:xfrm flipH="1">
            <a:off x="2216835" y="5453163"/>
            <a:ext cx="2612561" cy="3325379"/>
          </a:xfrm>
          <a:custGeom>
            <a:avLst/>
            <a:gdLst/>
            <a:ahLst/>
            <a:cxnLst/>
            <a:rect l="l" t="t" r="r" b="b"/>
            <a:pathLst>
              <a:path w="2612561" h="3325379">
                <a:moveTo>
                  <a:pt x="2612561" y="0"/>
                </a:moveTo>
                <a:lnTo>
                  <a:pt x="0" y="0"/>
                </a:lnTo>
                <a:lnTo>
                  <a:pt x="0" y="3325379"/>
                </a:lnTo>
                <a:lnTo>
                  <a:pt x="2612561" y="3325379"/>
                </a:lnTo>
                <a:lnTo>
                  <a:pt x="2612561" y="0"/>
                </a:lnTo>
                <a:close/>
              </a:path>
            </a:pathLst>
          </a:custGeom>
          <a:blipFill>
            <a:blip r:embed="rId24"/>
            <a:stretch>
              <a:fillRect/>
            </a:stretch>
          </a:blipFill>
        </p:spPr>
      </p:sp>
      <p:sp>
        <p:nvSpPr>
          <p:cNvPr id="26" name="Freeform 26"/>
          <p:cNvSpPr/>
          <p:nvPr/>
        </p:nvSpPr>
        <p:spPr>
          <a:xfrm>
            <a:off x="2322739" y="8520359"/>
            <a:ext cx="2428995" cy="376494"/>
          </a:xfrm>
          <a:custGeom>
            <a:avLst/>
            <a:gdLst/>
            <a:ahLst/>
            <a:cxnLst/>
            <a:rect l="l" t="t" r="r" b="b"/>
            <a:pathLst>
              <a:path w="2428995" h="376494">
                <a:moveTo>
                  <a:pt x="0" y="0"/>
                </a:moveTo>
                <a:lnTo>
                  <a:pt x="2428994" y="0"/>
                </a:lnTo>
                <a:lnTo>
                  <a:pt x="2428994" y="376494"/>
                </a:lnTo>
                <a:lnTo>
                  <a:pt x="0" y="376494"/>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27" name="Freeform 27"/>
          <p:cNvSpPr/>
          <p:nvPr/>
        </p:nvSpPr>
        <p:spPr>
          <a:xfrm>
            <a:off x="1028700" y="7893441"/>
            <a:ext cx="1369610" cy="483099"/>
          </a:xfrm>
          <a:custGeom>
            <a:avLst/>
            <a:gdLst/>
            <a:ahLst/>
            <a:cxnLst/>
            <a:rect l="l" t="t" r="r" b="b"/>
            <a:pathLst>
              <a:path w="1369610" h="483099">
                <a:moveTo>
                  <a:pt x="0" y="0"/>
                </a:moveTo>
                <a:lnTo>
                  <a:pt x="1369610" y="0"/>
                </a:lnTo>
                <a:lnTo>
                  <a:pt x="1369610" y="483098"/>
                </a:lnTo>
                <a:lnTo>
                  <a:pt x="0" y="48309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8" name="TextBox 28"/>
          <p:cNvSpPr txBox="1"/>
          <p:nvPr/>
        </p:nvSpPr>
        <p:spPr>
          <a:xfrm>
            <a:off x="2877916" y="4257632"/>
            <a:ext cx="12532168" cy="144751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pPr algn="ctr">
              <a:lnSpc>
                <a:spcPts val="12319"/>
              </a:lnSpc>
              <a:spcBef>
                <a:spcPct val="0"/>
              </a:spcBef>
            </a:pPr>
            <a:r>
              <a:rPr lang="en-US" sz="8799">
                <a:solidFill>
                  <a:srgbClr val="000000"/>
                </a:solidFill>
                <a:latin typeface="Times New Roman" panose="02020603050405020304" pitchFamily="18" charset="0"/>
                <a:cs typeface="Times New Roman" panose="02020603050405020304" pitchFamily="18" charset="0"/>
              </a:rPr>
              <a:t>Thank You</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483867">
            <a:off x="-599397" y="6705165"/>
            <a:ext cx="5936344" cy="3606329"/>
          </a:xfrm>
          <a:custGeom>
            <a:avLst/>
            <a:gdLst/>
            <a:ahLst/>
            <a:cxnLst/>
            <a:rect l="l" t="t" r="r" b="b"/>
            <a:pathLst>
              <a:path w="5936344" h="3606329">
                <a:moveTo>
                  <a:pt x="0" y="0"/>
                </a:moveTo>
                <a:lnTo>
                  <a:pt x="5936344" y="0"/>
                </a:lnTo>
                <a:lnTo>
                  <a:pt x="5936344" y="3606329"/>
                </a:lnTo>
                <a:lnTo>
                  <a:pt x="0" y="36063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5957">
            <a:off x="11855642" y="6750754"/>
            <a:ext cx="6183230" cy="3756312"/>
          </a:xfrm>
          <a:custGeom>
            <a:avLst/>
            <a:gdLst/>
            <a:ahLst/>
            <a:cxnLst/>
            <a:rect l="l" t="t" r="r" b="b"/>
            <a:pathLst>
              <a:path w="6183230" h="3756312">
                <a:moveTo>
                  <a:pt x="0" y="0"/>
                </a:moveTo>
                <a:lnTo>
                  <a:pt x="6183230" y="0"/>
                </a:lnTo>
                <a:lnTo>
                  <a:pt x="6183230" y="3756312"/>
                </a:lnTo>
                <a:lnTo>
                  <a:pt x="0" y="375631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4228730">
            <a:off x="4839388" y="5100323"/>
            <a:ext cx="7497294" cy="7689533"/>
          </a:xfrm>
          <a:custGeom>
            <a:avLst/>
            <a:gdLst/>
            <a:ahLst/>
            <a:cxnLst/>
            <a:rect l="l" t="t" r="r" b="b"/>
            <a:pathLst>
              <a:path w="7497294" h="7689533">
                <a:moveTo>
                  <a:pt x="0" y="0"/>
                </a:moveTo>
                <a:lnTo>
                  <a:pt x="7497294" y="0"/>
                </a:lnTo>
                <a:lnTo>
                  <a:pt x="7497294" y="7689533"/>
                </a:lnTo>
                <a:lnTo>
                  <a:pt x="0" y="768953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8000644"/>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grpSp>
        <p:nvGrpSpPr>
          <p:cNvPr id="6" name="Group 6"/>
          <p:cNvGrpSpPr/>
          <p:nvPr/>
        </p:nvGrpSpPr>
        <p:grpSpPr>
          <a:xfrm>
            <a:off x="1027163" y="479409"/>
            <a:ext cx="5028950" cy="4376699"/>
            <a:chOff x="0" y="0"/>
            <a:chExt cx="1324497" cy="1152711"/>
          </a:xfrm>
        </p:grpSpPr>
        <p:sp>
          <p:nvSpPr>
            <p:cNvPr id="7" name="Freeform 7"/>
            <p:cNvSpPr/>
            <p:nvPr/>
          </p:nvSpPr>
          <p:spPr>
            <a:xfrm>
              <a:off x="0" y="0"/>
              <a:ext cx="1324497"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8" name="TextBox 8"/>
            <p:cNvSpPr txBox="1"/>
            <p:nvPr/>
          </p:nvSpPr>
          <p:spPr>
            <a:xfrm>
              <a:off x="0" y="-38100"/>
              <a:ext cx="1324497" cy="1190811"/>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9" name="Freeform 9"/>
          <p:cNvSpPr/>
          <p:nvPr/>
        </p:nvSpPr>
        <p:spPr>
          <a:xfrm>
            <a:off x="-114284" y="-112643"/>
            <a:ext cx="1711020" cy="1039444"/>
          </a:xfrm>
          <a:custGeom>
            <a:avLst/>
            <a:gdLst/>
            <a:ahLst/>
            <a:cxnLst/>
            <a:rect l="l" t="t" r="r" b="b"/>
            <a:pathLst>
              <a:path w="1711020" h="1039444">
                <a:moveTo>
                  <a:pt x="0" y="0"/>
                </a:moveTo>
                <a:lnTo>
                  <a:pt x="1711020" y="0"/>
                </a:lnTo>
                <a:lnTo>
                  <a:pt x="1711020" y="1039444"/>
                </a:lnTo>
                <a:lnTo>
                  <a:pt x="0" y="103944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Freeform 10"/>
          <p:cNvSpPr/>
          <p:nvPr/>
        </p:nvSpPr>
        <p:spPr>
          <a:xfrm>
            <a:off x="2987210" y="7085475"/>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sp>
      <p:grpSp>
        <p:nvGrpSpPr>
          <p:cNvPr id="11" name="Group 11"/>
          <p:cNvGrpSpPr/>
          <p:nvPr/>
        </p:nvGrpSpPr>
        <p:grpSpPr>
          <a:xfrm>
            <a:off x="6627988" y="479409"/>
            <a:ext cx="5028950" cy="4376699"/>
            <a:chOff x="0" y="0"/>
            <a:chExt cx="1324497" cy="1152711"/>
          </a:xfrm>
        </p:grpSpPr>
        <p:sp>
          <p:nvSpPr>
            <p:cNvPr id="12" name="Freeform 12"/>
            <p:cNvSpPr/>
            <p:nvPr/>
          </p:nvSpPr>
          <p:spPr>
            <a:xfrm>
              <a:off x="0" y="0"/>
              <a:ext cx="1324497"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13" name="TextBox 13"/>
            <p:cNvSpPr txBox="1"/>
            <p:nvPr/>
          </p:nvSpPr>
          <p:spPr>
            <a:xfrm>
              <a:off x="0" y="-38100"/>
              <a:ext cx="1324497" cy="1190811"/>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4" name="Freeform 14"/>
          <p:cNvSpPr/>
          <p:nvPr/>
        </p:nvSpPr>
        <p:spPr>
          <a:xfrm>
            <a:off x="8588035" y="7236086"/>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sp>
      <p:grpSp>
        <p:nvGrpSpPr>
          <p:cNvPr id="15" name="Group 15"/>
          <p:cNvGrpSpPr/>
          <p:nvPr/>
        </p:nvGrpSpPr>
        <p:grpSpPr>
          <a:xfrm>
            <a:off x="12228813" y="479409"/>
            <a:ext cx="5028950" cy="4376699"/>
            <a:chOff x="0" y="0"/>
            <a:chExt cx="1324497" cy="1152711"/>
          </a:xfrm>
        </p:grpSpPr>
        <p:sp>
          <p:nvSpPr>
            <p:cNvPr id="16" name="Freeform 16"/>
            <p:cNvSpPr/>
            <p:nvPr/>
          </p:nvSpPr>
          <p:spPr>
            <a:xfrm>
              <a:off x="0" y="0"/>
              <a:ext cx="1324497"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17" name="TextBox 17"/>
            <p:cNvSpPr txBox="1"/>
            <p:nvPr/>
          </p:nvSpPr>
          <p:spPr>
            <a:xfrm>
              <a:off x="0" y="-38100"/>
              <a:ext cx="1324497" cy="1190811"/>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8" name="Freeform 18"/>
          <p:cNvSpPr/>
          <p:nvPr/>
        </p:nvSpPr>
        <p:spPr>
          <a:xfrm flipH="1">
            <a:off x="16459200" y="3972425"/>
            <a:ext cx="2096353" cy="1273535"/>
          </a:xfrm>
          <a:custGeom>
            <a:avLst/>
            <a:gdLst/>
            <a:ahLst/>
            <a:cxnLst/>
            <a:rect l="l" t="t" r="r" b="b"/>
            <a:pathLst>
              <a:path w="2096353" h="1273535">
                <a:moveTo>
                  <a:pt x="2096353" y="0"/>
                </a:moveTo>
                <a:lnTo>
                  <a:pt x="0" y="0"/>
                </a:lnTo>
                <a:lnTo>
                  <a:pt x="0" y="1273535"/>
                </a:lnTo>
                <a:lnTo>
                  <a:pt x="2096353" y="1273535"/>
                </a:lnTo>
                <a:lnTo>
                  <a:pt x="2096353"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9" name="Freeform 19"/>
          <p:cNvSpPr/>
          <p:nvPr/>
        </p:nvSpPr>
        <p:spPr>
          <a:xfrm>
            <a:off x="14102293" y="7085475"/>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sp>
      <p:sp>
        <p:nvSpPr>
          <p:cNvPr id="20" name="Freeform 20"/>
          <p:cNvSpPr/>
          <p:nvPr/>
        </p:nvSpPr>
        <p:spPr>
          <a:xfrm>
            <a:off x="-823005" y="8706906"/>
            <a:ext cx="4148029" cy="2003152"/>
          </a:xfrm>
          <a:custGeom>
            <a:avLst/>
            <a:gdLst/>
            <a:ahLst/>
            <a:cxnLst/>
            <a:rect l="l" t="t" r="r" b="b"/>
            <a:pathLst>
              <a:path w="4148029" h="2003152">
                <a:moveTo>
                  <a:pt x="0" y="0"/>
                </a:moveTo>
                <a:lnTo>
                  <a:pt x="4148029" y="0"/>
                </a:lnTo>
                <a:lnTo>
                  <a:pt x="4148029" y="2003152"/>
                </a:lnTo>
                <a:lnTo>
                  <a:pt x="0" y="2003152"/>
                </a:lnTo>
                <a:lnTo>
                  <a:pt x="0" y="0"/>
                </a:lnTo>
                <a:close/>
              </a:path>
            </a:pathLst>
          </a:custGeom>
          <a:blipFill>
            <a:blip r:embed="rId8"/>
            <a:stretch>
              <a:fillRect/>
            </a:stretch>
          </a:blipFill>
        </p:spPr>
      </p:sp>
      <p:sp>
        <p:nvSpPr>
          <p:cNvPr id="21" name="Freeform 21"/>
          <p:cNvSpPr/>
          <p:nvPr/>
        </p:nvSpPr>
        <p:spPr>
          <a:xfrm>
            <a:off x="13962022" y="8794479"/>
            <a:ext cx="1565607" cy="242669"/>
          </a:xfrm>
          <a:custGeom>
            <a:avLst/>
            <a:gdLst/>
            <a:ahLst/>
            <a:cxnLst/>
            <a:rect l="l" t="t" r="r" b="b"/>
            <a:pathLst>
              <a:path w="1565607" h="242669">
                <a:moveTo>
                  <a:pt x="0" y="0"/>
                </a:moveTo>
                <a:lnTo>
                  <a:pt x="1565607" y="0"/>
                </a:lnTo>
                <a:lnTo>
                  <a:pt x="1565607" y="242669"/>
                </a:lnTo>
                <a:lnTo>
                  <a:pt x="0" y="24266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2" name="Freeform 22"/>
          <p:cNvSpPr/>
          <p:nvPr/>
        </p:nvSpPr>
        <p:spPr>
          <a:xfrm>
            <a:off x="14947257" y="8827868"/>
            <a:ext cx="4148029" cy="2003152"/>
          </a:xfrm>
          <a:custGeom>
            <a:avLst/>
            <a:gdLst/>
            <a:ahLst/>
            <a:cxnLst/>
            <a:rect l="l" t="t" r="r" b="b"/>
            <a:pathLst>
              <a:path w="4148029" h="2003152">
                <a:moveTo>
                  <a:pt x="0" y="0"/>
                </a:moveTo>
                <a:lnTo>
                  <a:pt x="4148029" y="0"/>
                </a:lnTo>
                <a:lnTo>
                  <a:pt x="4148029" y="2003152"/>
                </a:lnTo>
                <a:lnTo>
                  <a:pt x="0" y="2003152"/>
                </a:lnTo>
                <a:lnTo>
                  <a:pt x="0" y="0"/>
                </a:lnTo>
                <a:close/>
              </a:path>
            </a:pathLst>
          </a:custGeom>
          <a:blipFill>
            <a:blip r:embed="rId8"/>
            <a:stretch>
              <a:fillRect/>
            </a:stretch>
          </a:blipFill>
        </p:spPr>
      </p:sp>
      <p:sp>
        <p:nvSpPr>
          <p:cNvPr id="23" name="Freeform 23"/>
          <p:cNvSpPr/>
          <p:nvPr/>
        </p:nvSpPr>
        <p:spPr>
          <a:xfrm>
            <a:off x="8353337" y="8945089"/>
            <a:ext cx="1565607" cy="242669"/>
          </a:xfrm>
          <a:custGeom>
            <a:avLst/>
            <a:gdLst/>
            <a:ahLst/>
            <a:cxnLst/>
            <a:rect l="l" t="t" r="r" b="b"/>
            <a:pathLst>
              <a:path w="1565607" h="242669">
                <a:moveTo>
                  <a:pt x="0" y="0"/>
                </a:moveTo>
                <a:lnTo>
                  <a:pt x="1565607" y="0"/>
                </a:lnTo>
                <a:lnTo>
                  <a:pt x="1565607" y="242670"/>
                </a:lnTo>
                <a:lnTo>
                  <a:pt x="0" y="24267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8" name="Freeform 28"/>
          <p:cNvSpPr/>
          <p:nvPr/>
        </p:nvSpPr>
        <p:spPr>
          <a:xfrm>
            <a:off x="2939703" y="8869966"/>
            <a:ext cx="1375034" cy="213130"/>
          </a:xfrm>
          <a:custGeom>
            <a:avLst/>
            <a:gdLst/>
            <a:ahLst/>
            <a:cxnLst/>
            <a:rect l="l" t="t" r="r" b="b"/>
            <a:pathLst>
              <a:path w="1375034" h="213130">
                <a:moveTo>
                  <a:pt x="0" y="0"/>
                </a:moveTo>
                <a:lnTo>
                  <a:pt x="1375034" y="0"/>
                </a:lnTo>
                <a:lnTo>
                  <a:pt x="1375034" y="213130"/>
                </a:lnTo>
                <a:lnTo>
                  <a:pt x="0" y="21313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29" name="Group 6"/>
          <p:cNvGrpSpPr/>
          <p:nvPr/>
        </p:nvGrpSpPr>
        <p:grpSpPr>
          <a:xfrm>
            <a:off x="1854415" y="5662582"/>
            <a:ext cx="5028950" cy="4376699"/>
            <a:chOff x="0" y="0"/>
            <a:chExt cx="1324497" cy="1152711"/>
          </a:xfrm>
        </p:grpSpPr>
        <p:sp>
          <p:nvSpPr>
            <p:cNvPr id="30" name="Freeform 7"/>
            <p:cNvSpPr/>
            <p:nvPr/>
          </p:nvSpPr>
          <p:spPr>
            <a:xfrm>
              <a:off x="0" y="0"/>
              <a:ext cx="1324497"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31" name="TextBox 8"/>
            <p:cNvSpPr txBox="1"/>
            <p:nvPr/>
          </p:nvSpPr>
          <p:spPr>
            <a:xfrm>
              <a:off x="0" y="-38100"/>
              <a:ext cx="1324497" cy="1190811"/>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32" name="Group 11"/>
          <p:cNvGrpSpPr/>
          <p:nvPr/>
        </p:nvGrpSpPr>
        <p:grpSpPr>
          <a:xfrm>
            <a:off x="7364693" y="5634745"/>
            <a:ext cx="5028950" cy="4376699"/>
            <a:chOff x="0" y="0"/>
            <a:chExt cx="1324497" cy="1152711"/>
          </a:xfrm>
        </p:grpSpPr>
        <p:sp>
          <p:nvSpPr>
            <p:cNvPr id="33" name="Freeform 12"/>
            <p:cNvSpPr/>
            <p:nvPr/>
          </p:nvSpPr>
          <p:spPr>
            <a:xfrm>
              <a:off x="0" y="0"/>
              <a:ext cx="1324497"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34" name="TextBox 13"/>
            <p:cNvSpPr txBox="1"/>
            <p:nvPr/>
          </p:nvSpPr>
          <p:spPr>
            <a:xfrm>
              <a:off x="0" y="-38100"/>
              <a:ext cx="1324497" cy="1190811"/>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35" name="Group 15"/>
          <p:cNvGrpSpPr/>
          <p:nvPr/>
        </p:nvGrpSpPr>
        <p:grpSpPr>
          <a:xfrm>
            <a:off x="12926384" y="5634745"/>
            <a:ext cx="5028950" cy="4376699"/>
            <a:chOff x="0" y="0"/>
            <a:chExt cx="1324497" cy="1152711"/>
          </a:xfrm>
        </p:grpSpPr>
        <p:sp>
          <p:nvSpPr>
            <p:cNvPr id="36" name="Freeform 16"/>
            <p:cNvSpPr/>
            <p:nvPr/>
          </p:nvSpPr>
          <p:spPr>
            <a:xfrm>
              <a:off x="0" y="0"/>
              <a:ext cx="1324497"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37" name="TextBox 17"/>
            <p:cNvSpPr txBox="1"/>
            <p:nvPr/>
          </p:nvSpPr>
          <p:spPr>
            <a:xfrm>
              <a:off x="0" y="-38100"/>
              <a:ext cx="1324497" cy="1190811"/>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38" name="Freeform 18"/>
          <p:cNvSpPr/>
          <p:nvPr/>
        </p:nvSpPr>
        <p:spPr>
          <a:xfrm flipH="1">
            <a:off x="17232299" y="8789236"/>
            <a:ext cx="2096353" cy="1273535"/>
          </a:xfrm>
          <a:custGeom>
            <a:avLst/>
            <a:gdLst/>
            <a:ahLst/>
            <a:cxnLst/>
            <a:rect l="l" t="t" r="r" b="b"/>
            <a:pathLst>
              <a:path w="2096353" h="1273535">
                <a:moveTo>
                  <a:pt x="2096353" y="0"/>
                </a:moveTo>
                <a:lnTo>
                  <a:pt x="0" y="0"/>
                </a:lnTo>
                <a:lnTo>
                  <a:pt x="0" y="1273535"/>
                </a:lnTo>
                <a:lnTo>
                  <a:pt x="2096353" y="1273535"/>
                </a:lnTo>
                <a:lnTo>
                  <a:pt x="2096353" y="0"/>
                </a:lnTo>
                <a:close/>
              </a:path>
            </a:pathLst>
          </a:custGeom>
          <a:blipFill>
            <a:blip r:embed="rId2">
              <a:extLst>
                <a:ext uri="{96DAC541-7B7A-43D3-8B79-37D633B846F1}">
                  <asvg:svgBlip xmlns="" xmlns:asvg="http://schemas.microsoft.com/office/drawing/2016/SVG/main" r:embed="rId3"/>
                </a:ext>
              </a:extLst>
            </a:blip>
            <a:stretch>
              <a:fillRect/>
            </a:stretch>
          </a:blipFill>
        </p:spPr>
      </p:sp>
      <p:pic>
        <p:nvPicPr>
          <p:cNvPr id="39" name="Picture 38"/>
          <p:cNvPicPr/>
          <p:nvPr/>
        </p:nvPicPr>
        <p:blipFill>
          <a:blip r:embed="rId11">
            <a:extLst>
              <a:ext uri="{28A0092B-C50C-407E-A947-70E740481C1C}">
                <a14:useLocalDpi xmlns:a14="http://schemas.microsoft.com/office/drawing/2010/main" val="0"/>
              </a:ext>
            </a:extLst>
          </a:blip>
          <a:stretch>
            <a:fillRect/>
          </a:stretch>
        </p:blipFill>
        <p:spPr>
          <a:xfrm>
            <a:off x="1371600" y="687513"/>
            <a:ext cx="4188955" cy="4018883"/>
          </a:xfrm>
          <a:prstGeom prst="rect">
            <a:avLst/>
          </a:prstGeom>
        </p:spPr>
      </p:pic>
      <p:pic>
        <p:nvPicPr>
          <p:cNvPr id="40" name="Picture 39"/>
          <p:cNvPicPr/>
          <p:nvPr/>
        </p:nvPicPr>
        <p:blipFill>
          <a:blip r:embed="rId12">
            <a:extLst>
              <a:ext uri="{28A0092B-C50C-407E-A947-70E740481C1C}">
                <a14:useLocalDpi xmlns:a14="http://schemas.microsoft.com/office/drawing/2010/main" val="0"/>
              </a:ext>
            </a:extLst>
          </a:blip>
          <a:stretch>
            <a:fillRect/>
          </a:stretch>
        </p:blipFill>
        <p:spPr>
          <a:xfrm>
            <a:off x="6949974" y="739288"/>
            <a:ext cx="4327626" cy="3967107"/>
          </a:xfrm>
          <a:prstGeom prst="rect">
            <a:avLst/>
          </a:prstGeom>
        </p:spPr>
      </p:pic>
      <p:pic>
        <p:nvPicPr>
          <p:cNvPr id="41" name="Picture 40"/>
          <p:cNvPicPr/>
          <p:nvPr/>
        </p:nvPicPr>
        <p:blipFill>
          <a:blip r:embed="rId13">
            <a:extLst>
              <a:ext uri="{28A0092B-C50C-407E-A947-70E740481C1C}">
                <a14:useLocalDpi xmlns:a14="http://schemas.microsoft.com/office/drawing/2010/main" val="0"/>
              </a:ext>
            </a:extLst>
          </a:blip>
          <a:stretch>
            <a:fillRect/>
          </a:stretch>
        </p:blipFill>
        <p:spPr>
          <a:xfrm>
            <a:off x="12483264" y="687513"/>
            <a:ext cx="4509336" cy="3828275"/>
          </a:xfrm>
          <a:prstGeom prst="rect">
            <a:avLst/>
          </a:prstGeom>
        </p:spPr>
      </p:pic>
      <p:pic>
        <p:nvPicPr>
          <p:cNvPr id="42" name="Picture 41" descr="Nguồn gốc, ý nghĩa và 5 ý tưởng trang trí cây thông Noel phổ biến"/>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96926" y="5871812"/>
            <a:ext cx="4503017" cy="3996088"/>
          </a:xfrm>
          <a:prstGeom prst="rect">
            <a:avLst/>
          </a:prstGeom>
          <a:noFill/>
          <a:ln>
            <a:noFill/>
          </a:ln>
        </p:spPr>
      </p:pic>
      <p:pic>
        <p:nvPicPr>
          <p:cNvPr id="43" name="Picture 42"/>
          <p:cNvPicPr/>
          <p:nvPr/>
        </p:nvPicPr>
        <p:blipFill>
          <a:blip r:embed="rId15">
            <a:extLst>
              <a:ext uri="{28A0092B-C50C-407E-A947-70E740481C1C}">
                <a14:useLocalDpi xmlns:a14="http://schemas.microsoft.com/office/drawing/2010/main" val="0"/>
              </a:ext>
            </a:extLst>
          </a:blip>
          <a:srcRect/>
          <a:stretch>
            <a:fillRect/>
          </a:stretch>
        </p:blipFill>
        <p:spPr bwMode="auto">
          <a:xfrm>
            <a:off x="7592367" y="5874899"/>
            <a:ext cx="4475586" cy="3867197"/>
          </a:xfrm>
          <a:prstGeom prst="rect">
            <a:avLst/>
          </a:prstGeom>
          <a:noFill/>
        </p:spPr>
      </p:pic>
      <p:pic>
        <p:nvPicPr>
          <p:cNvPr id="44" name="Picture 43"/>
          <p:cNvPicPr/>
          <p:nvPr/>
        </p:nvPicPr>
        <p:blipFill>
          <a:blip r:embed="rId16">
            <a:extLst>
              <a:ext uri="{28A0092B-C50C-407E-A947-70E740481C1C}">
                <a14:useLocalDpi xmlns:a14="http://schemas.microsoft.com/office/drawing/2010/main" val="0"/>
              </a:ext>
            </a:extLst>
          </a:blip>
          <a:srcRect/>
          <a:stretch>
            <a:fillRect/>
          </a:stretch>
        </p:blipFill>
        <p:spPr bwMode="auto">
          <a:xfrm>
            <a:off x="13134946" y="5829265"/>
            <a:ext cx="4620325" cy="3919960"/>
          </a:xfrm>
          <a:prstGeom prst="rect">
            <a:avLst/>
          </a:prstGeom>
          <a:noFill/>
        </p:spPr>
      </p:pic>
      <p:sp>
        <p:nvSpPr>
          <p:cNvPr id="45" name="Rectangle 44"/>
          <p:cNvSpPr/>
          <p:nvPr/>
        </p:nvSpPr>
        <p:spPr>
          <a:xfrm>
            <a:off x="2330215" y="-131403"/>
            <a:ext cx="2103268" cy="769441"/>
          </a:xfrm>
          <a:prstGeom prst="rect">
            <a:avLst/>
          </a:prstGeom>
        </p:spPr>
        <p:txBody>
          <a:bodyPr wrap="none">
            <a:spAutoFit/>
          </a:bodyPr>
          <a:lstStyle/>
          <a:p>
            <a:r>
              <a:rPr lang="en-US" sz="4400" b="1">
                <a:solidFill>
                  <a:srgbClr val="0D0D0D"/>
                </a:solidFill>
                <a:latin typeface="Times New Roman" panose="02020603050405020304" pitchFamily="18" charset="0"/>
                <a:ea typeface="Times New Roman" panose="02020603050405020304" pitchFamily="18" charset="0"/>
              </a:rPr>
              <a:t>Tranh 1</a:t>
            </a:r>
            <a:endParaRPr lang="en-GB" sz="6000" b="1"/>
          </a:p>
        </p:txBody>
      </p:sp>
      <p:sp>
        <p:nvSpPr>
          <p:cNvPr id="46" name="Rectangle 45"/>
          <p:cNvSpPr/>
          <p:nvPr/>
        </p:nvSpPr>
        <p:spPr>
          <a:xfrm>
            <a:off x="14538270" y="4958291"/>
            <a:ext cx="2103268" cy="769441"/>
          </a:xfrm>
          <a:prstGeom prst="rect">
            <a:avLst/>
          </a:prstGeom>
        </p:spPr>
        <p:txBody>
          <a:bodyPr wrap="none">
            <a:spAutoFit/>
          </a:bodyPr>
          <a:lstStyle/>
          <a:p>
            <a:r>
              <a:rPr lang="en-US" sz="4400" b="1">
                <a:solidFill>
                  <a:srgbClr val="0D0D0D"/>
                </a:solidFill>
                <a:latin typeface="Times New Roman" panose="02020603050405020304" pitchFamily="18" charset="0"/>
                <a:ea typeface="Times New Roman" panose="02020603050405020304" pitchFamily="18" charset="0"/>
              </a:rPr>
              <a:t>Tranh </a:t>
            </a:r>
            <a:r>
              <a:rPr lang="vi-VN" sz="4400" b="1" smtClean="0">
                <a:solidFill>
                  <a:srgbClr val="0D0D0D"/>
                </a:solidFill>
                <a:latin typeface="Times New Roman" panose="02020603050405020304" pitchFamily="18" charset="0"/>
                <a:ea typeface="Times New Roman" panose="02020603050405020304" pitchFamily="18" charset="0"/>
              </a:rPr>
              <a:t>6</a:t>
            </a:r>
            <a:endParaRPr lang="en-GB" sz="6000" b="1"/>
          </a:p>
        </p:txBody>
      </p:sp>
      <p:sp>
        <p:nvSpPr>
          <p:cNvPr id="47" name="Rectangle 46"/>
          <p:cNvSpPr/>
          <p:nvPr/>
        </p:nvSpPr>
        <p:spPr>
          <a:xfrm>
            <a:off x="8635540" y="5017956"/>
            <a:ext cx="2103268" cy="769441"/>
          </a:xfrm>
          <a:prstGeom prst="rect">
            <a:avLst/>
          </a:prstGeom>
        </p:spPr>
        <p:txBody>
          <a:bodyPr wrap="none">
            <a:spAutoFit/>
          </a:bodyPr>
          <a:lstStyle/>
          <a:p>
            <a:r>
              <a:rPr lang="en-US" sz="4400" b="1">
                <a:solidFill>
                  <a:srgbClr val="0D0D0D"/>
                </a:solidFill>
                <a:latin typeface="Times New Roman" panose="02020603050405020304" pitchFamily="18" charset="0"/>
                <a:ea typeface="Times New Roman" panose="02020603050405020304" pitchFamily="18" charset="0"/>
              </a:rPr>
              <a:t>Tranh </a:t>
            </a:r>
            <a:r>
              <a:rPr lang="vi-VN" sz="4400" b="1" smtClean="0">
                <a:solidFill>
                  <a:srgbClr val="0D0D0D"/>
                </a:solidFill>
                <a:latin typeface="Times New Roman" panose="02020603050405020304" pitchFamily="18" charset="0"/>
                <a:ea typeface="Times New Roman" panose="02020603050405020304" pitchFamily="18" charset="0"/>
              </a:rPr>
              <a:t>5</a:t>
            </a:r>
            <a:endParaRPr lang="en-GB" sz="6000" b="1"/>
          </a:p>
        </p:txBody>
      </p:sp>
      <p:sp>
        <p:nvSpPr>
          <p:cNvPr id="48" name="Rectangle 47"/>
          <p:cNvSpPr/>
          <p:nvPr/>
        </p:nvSpPr>
        <p:spPr>
          <a:xfrm>
            <a:off x="13893942" y="-135847"/>
            <a:ext cx="2103268" cy="769441"/>
          </a:xfrm>
          <a:prstGeom prst="rect">
            <a:avLst/>
          </a:prstGeom>
        </p:spPr>
        <p:txBody>
          <a:bodyPr wrap="none">
            <a:spAutoFit/>
          </a:bodyPr>
          <a:lstStyle/>
          <a:p>
            <a:r>
              <a:rPr lang="en-US" sz="4400" b="1">
                <a:solidFill>
                  <a:srgbClr val="0D0D0D"/>
                </a:solidFill>
                <a:latin typeface="Times New Roman" panose="02020603050405020304" pitchFamily="18" charset="0"/>
                <a:ea typeface="Times New Roman" panose="02020603050405020304" pitchFamily="18" charset="0"/>
              </a:rPr>
              <a:t>Tranh </a:t>
            </a:r>
            <a:r>
              <a:rPr lang="vi-VN" sz="4400" b="1" smtClean="0">
                <a:solidFill>
                  <a:srgbClr val="0D0D0D"/>
                </a:solidFill>
                <a:latin typeface="Times New Roman" panose="02020603050405020304" pitchFamily="18" charset="0"/>
                <a:ea typeface="Times New Roman" panose="02020603050405020304" pitchFamily="18" charset="0"/>
              </a:rPr>
              <a:t>3</a:t>
            </a:r>
            <a:endParaRPr lang="en-GB" sz="6000" b="1"/>
          </a:p>
        </p:txBody>
      </p:sp>
      <p:sp>
        <p:nvSpPr>
          <p:cNvPr id="49" name="Rectangle 48"/>
          <p:cNvSpPr/>
          <p:nvPr/>
        </p:nvSpPr>
        <p:spPr>
          <a:xfrm>
            <a:off x="8204499" y="-122303"/>
            <a:ext cx="2103268" cy="769441"/>
          </a:xfrm>
          <a:prstGeom prst="rect">
            <a:avLst/>
          </a:prstGeom>
        </p:spPr>
        <p:txBody>
          <a:bodyPr wrap="none">
            <a:spAutoFit/>
          </a:bodyPr>
          <a:lstStyle/>
          <a:p>
            <a:r>
              <a:rPr lang="en-US" sz="4400" b="1">
                <a:solidFill>
                  <a:srgbClr val="0D0D0D"/>
                </a:solidFill>
                <a:latin typeface="Times New Roman" panose="02020603050405020304" pitchFamily="18" charset="0"/>
                <a:ea typeface="Times New Roman" panose="02020603050405020304" pitchFamily="18" charset="0"/>
              </a:rPr>
              <a:t>Tranh </a:t>
            </a:r>
            <a:r>
              <a:rPr lang="vi-VN" sz="4400" b="1" smtClean="0">
                <a:solidFill>
                  <a:srgbClr val="0D0D0D"/>
                </a:solidFill>
                <a:latin typeface="Times New Roman" panose="02020603050405020304" pitchFamily="18" charset="0"/>
                <a:ea typeface="Times New Roman" panose="02020603050405020304" pitchFamily="18" charset="0"/>
              </a:rPr>
              <a:t>2</a:t>
            </a:r>
            <a:endParaRPr lang="en-GB" sz="6000" b="1"/>
          </a:p>
        </p:txBody>
      </p:sp>
      <p:sp>
        <p:nvSpPr>
          <p:cNvPr id="50" name="Rectangle 49"/>
          <p:cNvSpPr/>
          <p:nvPr/>
        </p:nvSpPr>
        <p:spPr>
          <a:xfrm>
            <a:off x="3354680" y="5030040"/>
            <a:ext cx="2103268" cy="769441"/>
          </a:xfrm>
          <a:prstGeom prst="rect">
            <a:avLst/>
          </a:prstGeom>
        </p:spPr>
        <p:txBody>
          <a:bodyPr wrap="none">
            <a:spAutoFit/>
          </a:bodyPr>
          <a:lstStyle/>
          <a:p>
            <a:r>
              <a:rPr lang="en-US" sz="4400" b="1">
                <a:solidFill>
                  <a:srgbClr val="0D0D0D"/>
                </a:solidFill>
                <a:latin typeface="Times New Roman" panose="02020603050405020304" pitchFamily="18" charset="0"/>
                <a:ea typeface="Times New Roman" panose="02020603050405020304" pitchFamily="18" charset="0"/>
              </a:rPr>
              <a:t>Tranh </a:t>
            </a:r>
            <a:r>
              <a:rPr lang="vi-VN" sz="4400" b="1" smtClean="0">
                <a:solidFill>
                  <a:srgbClr val="0D0D0D"/>
                </a:solidFill>
                <a:latin typeface="Times New Roman" panose="02020603050405020304" pitchFamily="18" charset="0"/>
                <a:ea typeface="Times New Roman" panose="02020603050405020304" pitchFamily="18" charset="0"/>
              </a:rPr>
              <a:t>4</a:t>
            </a:r>
            <a:endParaRPr lang="en-GB" sz="6000" b="1"/>
          </a:p>
        </p:txBody>
      </p:sp>
    </p:spTree>
    <p:extLst>
      <p:ext uri="{BB962C8B-B14F-4D97-AF65-F5344CB8AC3E}">
        <p14:creationId xmlns:p14="http://schemas.microsoft.com/office/powerpoint/2010/main" val="28246085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6" name="TextBox 16"/>
          <p:cNvSpPr txBox="1"/>
          <p:nvPr/>
        </p:nvSpPr>
        <p:spPr>
          <a:xfrm>
            <a:off x="9586248" y="4429118"/>
            <a:ext cx="7023502" cy="3693319"/>
          </a:xfrm>
          <a:prstGeom prst="rect">
            <a:avLst/>
          </a:prstGeom>
        </p:spPr>
        <p:txBody>
          <a:bodyPr lIns="0" tIns="0" rIns="0" bIns="0" rtlCol="0" anchor="t">
            <a:spAutoFit/>
          </a:bodyPr>
          <a:lstStyle/>
          <a:p>
            <a:pPr algn="just">
              <a:spcBef>
                <a:spcPct val="0"/>
              </a:spcBef>
            </a:pPr>
            <a:r>
              <a:rPr lang="en-US" sz="4800" b="1">
                <a:latin typeface="Times New Roman" panose="02020603050405020304" pitchFamily="18" charset="0"/>
                <a:cs typeface="Times New Roman" panose="02020603050405020304" pitchFamily="18" charset="0"/>
              </a:rPr>
              <a:t>Tranh 2</a:t>
            </a:r>
            <a:r>
              <a:rPr lang="vi-VN" sz="4800" b="1">
                <a:latin typeface="Times New Roman" panose="02020603050405020304" pitchFamily="18" charset="0"/>
                <a:cs typeface="Times New Roman" panose="02020603050405020304" pitchFamily="18" charset="0"/>
              </a:rPr>
              <a:t>,3,</a:t>
            </a:r>
            <a:r>
              <a:rPr lang="en-US" sz="4800" b="1">
                <a:latin typeface="Times New Roman" panose="02020603050405020304" pitchFamily="18" charset="0"/>
                <a:cs typeface="Times New Roman" panose="02020603050405020304" pitchFamily="18" charset="0"/>
              </a:rPr>
              <a:t>6</a:t>
            </a:r>
            <a:r>
              <a:rPr lang="en-US" sz="4800">
                <a:latin typeface="Times New Roman" panose="02020603050405020304" pitchFamily="18" charset="0"/>
                <a:cs typeface="Times New Roman" panose="02020603050405020304" pitchFamily="18" charset="0"/>
              </a:rPr>
              <a:t>: Cảnh thầy Đuy-sen </a:t>
            </a:r>
            <a:r>
              <a:rPr lang="vi-VN" sz="4800">
                <a:latin typeface="Times New Roman" panose="02020603050405020304" pitchFamily="18" charset="0"/>
                <a:cs typeface="Times New Roman" panose="02020603050405020304" pitchFamily="18" charset="0"/>
              </a:rPr>
              <a:t>sau khi giải thoát cho An-tư-nai, thầy đã đưa cô trở về trên con đường mòn xuống núi.</a:t>
            </a:r>
            <a:endParaRPr lang="en-US" sz="4800">
              <a:solidFill>
                <a:srgbClr val="000000"/>
              </a:solidFill>
              <a:latin typeface="Times New Roman" panose="02020603050405020304" pitchFamily="18" charset="0"/>
              <a:cs typeface="Times New Roman" panose="02020603050405020304" pitchFamily="18" charset="0"/>
            </a:endParaRPr>
          </a:p>
        </p:txBody>
      </p:sp>
      <p:sp>
        <p:nvSpPr>
          <p:cNvPr id="17" name="TextBox 17"/>
          <p:cNvSpPr txBox="1"/>
          <p:nvPr/>
        </p:nvSpPr>
        <p:spPr>
          <a:xfrm>
            <a:off x="9538258" y="1891327"/>
            <a:ext cx="7119484" cy="1477328"/>
          </a:xfrm>
          <a:prstGeom prst="rect">
            <a:avLst/>
          </a:prstGeom>
        </p:spPr>
        <p:txBody>
          <a:bodyPr lIns="0" tIns="0" rIns="0" bIns="0" rtlCol="0" anchor="t">
            <a:spAutoFit/>
          </a:bodyPr>
          <a:lstStyle/>
          <a:p>
            <a:pPr algn="just">
              <a:spcBef>
                <a:spcPct val="0"/>
              </a:spcBef>
            </a:pPr>
            <a:r>
              <a:rPr lang="en-US" sz="4800" b="1">
                <a:latin typeface="Times New Roman" panose="02020603050405020304" pitchFamily="18" charset="0"/>
                <a:cs typeface="Times New Roman" panose="02020603050405020304" pitchFamily="18" charset="0"/>
              </a:rPr>
              <a:t>Tranh 1</a:t>
            </a:r>
            <a:r>
              <a:rPr lang="en-US" sz="4800">
                <a:latin typeface="Times New Roman" panose="02020603050405020304" pitchFamily="18" charset="0"/>
                <a:cs typeface="Times New Roman" panose="02020603050405020304" pitchFamily="18" charset="0"/>
              </a:rPr>
              <a:t>: Hai cây phong của thầy Đuy-sen và An-tư-nai.</a:t>
            </a:r>
            <a:endParaRPr lang="en-US" sz="480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852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circle(in)">
                                      <p:cBhvr>
                                        <p:cTn id="1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208283" flipH="1">
            <a:off x="-1434439" y="5547168"/>
            <a:ext cx="8885999" cy="5383434"/>
          </a:xfrm>
          <a:custGeom>
            <a:avLst/>
            <a:gdLst/>
            <a:ahLst/>
            <a:cxnLst/>
            <a:rect l="l" t="t" r="r" b="b"/>
            <a:pathLst>
              <a:path w="8885999" h="5383434">
                <a:moveTo>
                  <a:pt x="8885999" y="0"/>
                </a:moveTo>
                <a:lnTo>
                  <a:pt x="0" y="0"/>
                </a:lnTo>
                <a:lnTo>
                  <a:pt x="0" y="5383434"/>
                </a:lnTo>
                <a:lnTo>
                  <a:pt x="8885999" y="5383434"/>
                </a:lnTo>
                <a:lnTo>
                  <a:pt x="8885999"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236753">
            <a:off x="5097468" y="6793681"/>
            <a:ext cx="7448640" cy="4512634"/>
          </a:xfrm>
          <a:custGeom>
            <a:avLst/>
            <a:gdLst/>
            <a:ahLst/>
            <a:cxnLst/>
            <a:rect l="l" t="t" r="r" b="b"/>
            <a:pathLst>
              <a:path w="7448640" h="4512634">
                <a:moveTo>
                  <a:pt x="0" y="0"/>
                </a:moveTo>
                <a:lnTo>
                  <a:pt x="7448640" y="0"/>
                </a:lnTo>
                <a:lnTo>
                  <a:pt x="7448640" y="4512635"/>
                </a:lnTo>
                <a:lnTo>
                  <a:pt x="0" y="451263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1059074">
            <a:off x="10873518" y="4904026"/>
            <a:ext cx="9073131" cy="5496805"/>
          </a:xfrm>
          <a:custGeom>
            <a:avLst/>
            <a:gdLst/>
            <a:ahLst/>
            <a:cxnLst/>
            <a:rect l="l" t="t" r="r" b="b"/>
            <a:pathLst>
              <a:path w="9073131" h="5496805">
                <a:moveTo>
                  <a:pt x="0" y="0"/>
                </a:moveTo>
                <a:lnTo>
                  <a:pt x="9073131" y="0"/>
                </a:lnTo>
                <a:lnTo>
                  <a:pt x="9073131" y="5496805"/>
                </a:lnTo>
                <a:lnTo>
                  <a:pt x="0" y="549680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7051371" y="7115852"/>
            <a:ext cx="3540835" cy="3631626"/>
          </a:xfrm>
          <a:custGeom>
            <a:avLst/>
            <a:gdLst/>
            <a:ahLst/>
            <a:cxnLst/>
            <a:rect l="l" t="t" r="r" b="b"/>
            <a:pathLst>
              <a:path w="3540835" h="3631626">
                <a:moveTo>
                  <a:pt x="0" y="0"/>
                </a:moveTo>
                <a:lnTo>
                  <a:pt x="3540835" y="0"/>
                </a:lnTo>
                <a:lnTo>
                  <a:pt x="3540835" y="3631626"/>
                </a:lnTo>
                <a:lnTo>
                  <a:pt x="0" y="363162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flipH="1">
            <a:off x="0" y="6219249"/>
            <a:ext cx="18288000" cy="5783580"/>
          </a:xfrm>
          <a:custGeom>
            <a:avLst/>
            <a:gdLst/>
            <a:ahLst/>
            <a:cxnLst/>
            <a:rect l="l" t="t" r="r" b="b"/>
            <a:pathLst>
              <a:path w="18288000" h="5783580">
                <a:moveTo>
                  <a:pt x="18288000" y="0"/>
                </a:moveTo>
                <a:lnTo>
                  <a:pt x="0" y="0"/>
                </a:lnTo>
                <a:lnTo>
                  <a:pt x="0" y="5783580"/>
                </a:lnTo>
                <a:lnTo>
                  <a:pt x="18288000" y="5783580"/>
                </a:lnTo>
                <a:lnTo>
                  <a:pt x="18288000" y="0"/>
                </a:lnTo>
                <a:close/>
              </a:path>
            </a:pathLst>
          </a:custGeom>
          <a:blipFill>
            <a:blip r:embed="rId6"/>
            <a:stretch>
              <a:fillRect/>
            </a:stretch>
          </a:blipFill>
        </p:spPr>
      </p:sp>
      <p:sp>
        <p:nvSpPr>
          <p:cNvPr id="7" name="Freeform 7"/>
          <p:cNvSpPr/>
          <p:nvPr/>
        </p:nvSpPr>
        <p:spPr>
          <a:xfrm>
            <a:off x="17163751" y="4429082"/>
            <a:ext cx="1388920" cy="2542646"/>
          </a:xfrm>
          <a:custGeom>
            <a:avLst/>
            <a:gdLst/>
            <a:ahLst/>
            <a:cxnLst/>
            <a:rect l="l" t="t" r="r" b="b"/>
            <a:pathLst>
              <a:path w="1388920" h="2542646">
                <a:moveTo>
                  <a:pt x="0" y="0"/>
                </a:moveTo>
                <a:lnTo>
                  <a:pt x="1388921" y="0"/>
                </a:lnTo>
                <a:lnTo>
                  <a:pt x="1388921" y="2542646"/>
                </a:lnTo>
                <a:lnTo>
                  <a:pt x="0" y="25426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17163751" y="673924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a:off x="870576" y="5338785"/>
            <a:ext cx="1779403" cy="2796205"/>
          </a:xfrm>
          <a:custGeom>
            <a:avLst/>
            <a:gdLst/>
            <a:ahLst/>
            <a:cxnLst/>
            <a:rect l="l" t="t" r="r" b="b"/>
            <a:pathLst>
              <a:path w="1779403" h="2796205">
                <a:moveTo>
                  <a:pt x="0" y="0"/>
                </a:moveTo>
                <a:lnTo>
                  <a:pt x="1779403" y="0"/>
                </a:lnTo>
                <a:lnTo>
                  <a:pt x="1779403" y="2796205"/>
                </a:lnTo>
                <a:lnTo>
                  <a:pt x="0" y="279620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nvGrpSpPr>
          <p:cNvPr id="10" name="Group 10"/>
          <p:cNvGrpSpPr/>
          <p:nvPr/>
        </p:nvGrpSpPr>
        <p:grpSpPr>
          <a:xfrm>
            <a:off x="2877916" y="3255977"/>
            <a:ext cx="12532168" cy="3807346"/>
            <a:chOff x="0" y="0"/>
            <a:chExt cx="3300653" cy="1002758"/>
          </a:xfrm>
        </p:grpSpPr>
        <p:sp>
          <p:nvSpPr>
            <p:cNvPr id="11" name="Freeform 11"/>
            <p:cNvSpPr/>
            <p:nvPr/>
          </p:nvSpPr>
          <p:spPr>
            <a:xfrm>
              <a:off x="0" y="0"/>
              <a:ext cx="3300653" cy="1002758"/>
            </a:xfrm>
            <a:custGeom>
              <a:avLst/>
              <a:gdLst/>
              <a:ahLst/>
              <a:cxnLst/>
              <a:rect l="l" t="t" r="r" b="b"/>
              <a:pathLst>
                <a:path w="3300653" h="1002758">
                  <a:moveTo>
                    <a:pt x="31506" y="0"/>
                  </a:moveTo>
                  <a:lnTo>
                    <a:pt x="3269147" y="0"/>
                  </a:lnTo>
                  <a:cubicBezTo>
                    <a:pt x="3277503" y="0"/>
                    <a:pt x="3285517" y="3319"/>
                    <a:pt x="3291425" y="9228"/>
                  </a:cubicBezTo>
                  <a:cubicBezTo>
                    <a:pt x="3297334" y="15136"/>
                    <a:pt x="3300653" y="23150"/>
                    <a:pt x="3300653" y="31506"/>
                  </a:cubicBezTo>
                  <a:lnTo>
                    <a:pt x="3300653" y="971252"/>
                  </a:lnTo>
                  <a:cubicBezTo>
                    <a:pt x="3300653" y="979608"/>
                    <a:pt x="3297334" y="987621"/>
                    <a:pt x="3291425" y="993530"/>
                  </a:cubicBezTo>
                  <a:cubicBezTo>
                    <a:pt x="3285517" y="999438"/>
                    <a:pt x="3277503" y="1002758"/>
                    <a:pt x="3269147" y="1002758"/>
                  </a:cubicBezTo>
                  <a:lnTo>
                    <a:pt x="31506" y="1002758"/>
                  </a:lnTo>
                  <a:cubicBezTo>
                    <a:pt x="23150" y="1002758"/>
                    <a:pt x="15136" y="999438"/>
                    <a:pt x="9228" y="993530"/>
                  </a:cubicBezTo>
                  <a:cubicBezTo>
                    <a:pt x="3319" y="987621"/>
                    <a:pt x="0" y="979608"/>
                    <a:pt x="0" y="971252"/>
                  </a:cubicBezTo>
                  <a:lnTo>
                    <a:pt x="0" y="31506"/>
                  </a:lnTo>
                  <a:cubicBezTo>
                    <a:pt x="0" y="23150"/>
                    <a:pt x="3319" y="15136"/>
                    <a:pt x="9228" y="9228"/>
                  </a:cubicBezTo>
                  <a:cubicBezTo>
                    <a:pt x="15136" y="3319"/>
                    <a:pt x="23150" y="0"/>
                    <a:pt x="31506" y="0"/>
                  </a:cubicBezTo>
                  <a:close/>
                </a:path>
              </a:pathLst>
            </a:custGeom>
            <a:solidFill>
              <a:srgbClr val="FAF9F0"/>
            </a:solidFill>
            <a:ln w="85725" cap="rnd">
              <a:solidFill>
                <a:srgbClr val="CF746D"/>
              </a:solidFill>
              <a:prstDash val="solid"/>
              <a:round/>
            </a:ln>
          </p:spPr>
        </p:sp>
        <p:sp>
          <p:nvSpPr>
            <p:cNvPr id="12" name="TextBox 12"/>
            <p:cNvSpPr txBox="1"/>
            <p:nvPr/>
          </p:nvSpPr>
          <p:spPr>
            <a:xfrm>
              <a:off x="0" y="-38100"/>
              <a:ext cx="3300653" cy="104085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3" name="Freeform 13"/>
          <p:cNvSpPr/>
          <p:nvPr/>
        </p:nvSpPr>
        <p:spPr>
          <a:xfrm>
            <a:off x="7527750" y="599848"/>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4" name="Freeform 14"/>
          <p:cNvSpPr/>
          <p:nvPr/>
        </p:nvSpPr>
        <p:spPr>
          <a:xfrm>
            <a:off x="14150870" y="2783960"/>
            <a:ext cx="2389863" cy="1451842"/>
          </a:xfrm>
          <a:custGeom>
            <a:avLst/>
            <a:gdLst/>
            <a:ahLst/>
            <a:cxnLst/>
            <a:rect l="l" t="t" r="r" b="b"/>
            <a:pathLst>
              <a:path w="2389863" h="1451842">
                <a:moveTo>
                  <a:pt x="0" y="0"/>
                </a:moveTo>
                <a:lnTo>
                  <a:pt x="2389863" y="0"/>
                </a:lnTo>
                <a:lnTo>
                  <a:pt x="2389863" y="1451841"/>
                </a:lnTo>
                <a:lnTo>
                  <a:pt x="0" y="1451841"/>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5" name="Freeform 15"/>
          <p:cNvSpPr/>
          <p:nvPr/>
        </p:nvSpPr>
        <p:spPr>
          <a:xfrm>
            <a:off x="-1732884" y="8117405"/>
            <a:ext cx="4741445" cy="2777696"/>
          </a:xfrm>
          <a:custGeom>
            <a:avLst/>
            <a:gdLst/>
            <a:ahLst/>
            <a:cxnLst/>
            <a:rect l="l" t="t" r="r" b="b"/>
            <a:pathLst>
              <a:path w="4741445" h="2777696">
                <a:moveTo>
                  <a:pt x="0" y="0"/>
                </a:moveTo>
                <a:lnTo>
                  <a:pt x="4741444" y="0"/>
                </a:lnTo>
                <a:lnTo>
                  <a:pt x="4741444" y="2777696"/>
                </a:lnTo>
                <a:lnTo>
                  <a:pt x="0" y="2777696"/>
                </a:lnTo>
                <a:lnTo>
                  <a:pt x="0" y="0"/>
                </a:lnTo>
                <a:close/>
              </a:path>
            </a:pathLst>
          </a:custGeom>
          <a:blipFill>
            <a:blip r:embed="rId17"/>
            <a:stretch>
              <a:fillRect/>
            </a:stretch>
          </a:blipFill>
        </p:spPr>
      </p:sp>
      <p:sp>
        <p:nvSpPr>
          <p:cNvPr id="16" name="Freeform 16"/>
          <p:cNvSpPr/>
          <p:nvPr/>
        </p:nvSpPr>
        <p:spPr>
          <a:xfrm rot="1922528">
            <a:off x="-223705" y="8624946"/>
            <a:ext cx="2635322" cy="2514536"/>
          </a:xfrm>
          <a:custGeom>
            <a:avLst/>
            <a:gdLst/>
            <a:ahLst/>
            <a:cxnLst/>
            <a:rect l="l" t="t" r="r" b="b"/>
            <a:pathLst>
              <a:path w="2635322" h="2514536">
                <a:moveTo>
                  <a:pt x="0" y="0"/>
                </a:moveTo>
                <a:lnTo>
                  <a:pt x="2635322" y="0"/>
                </a:lnTo>
                <a:lnTo>
                  <a:pt x="2635322" y="2514536"/>
                </a:lnTo>
                <a:lnTo>
                  <a:pt x="0" y="2514536"/>
                </a:lnTo>
                <a:lnTo>
                  <a:pt x="0" y="0"/>
                </a:lnTo>
                <a:close/>
              </a:path>
            </a:pathLst>
          </a:custGeom>
          <a:blipFill>
            <a:blip r:embed="rId18"/>
            <a:stretch>
              <a:fillRect/>
            </a:stretch>
          </a:blipFill>
        </p:spPr>
      </p:sp>
      <p:sp>
        <p:nvSpPr>
          <p:cNvPr id="17" name="Freeform 17"/>
          <p:cNvSpPr/>
          <p:nvPr/>
        </p:nvSpPr>
        <p:spPr>
          <a:xfrm>
            <a:off x="16162559" y="5098372"/>
            <a:ext cx="1400198" cy="2679805"/>
          </a:xfrm>
          <a:custGeom>
            <a:avLst/>
            <a:gdLst/>
            <a:ahLst/>
            <a:cxnLst/>
            <a:rect l="l" t="t" r="r" b="b"/>
            <a:pathLst>
              <a:path w="1400198" h="2679805">
                <a:moveTo>
                  <a:pt x="0" y="0"/>
                </a:moveTo>
                <a:lnTo>
                  <a:pt x="1400198" y="0"/>
                </a:lnTo>
                <a:lnTo>
                  <a:pt x="1400198" y="2679805"/>
                </a:lnTo>
                <a:lnTo>
                  <a:pt x="0" y="2679805"/>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18" name="Freeform 18"/>
          <p:cNvSpPr/>
          <p:nvPr/>
        </p:nvSpPr>
        <p:spPr>
          <a:xfrm>
            <a:off x="16137432" y="7604738"/>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9" name="Freeform 19"/>
          <p:cNvSpPr/>
          <p:nvPr/>
        </p:nvSpPr>
        <p:spPr>
          <a:xfrm>
            <a:off x="14329418" y="6219249"/>
            <a:ext cx="2211315" cy="2575039"/>
          </a:xfrm>
          <a:custGeom>
            <a:avLst/>
            <a:gdLst/>
            <a:ahLst/>
            <a:cxnLst/>
            <a:rect l="l" t="t" r="r" b="b"/>
            <a:pathLst>
              <a:path w="2211315" h="2575039">
                <a:moveTo>
                  <a:pt x="0" y="0"/>
                </a:moveTo>
                <a:lnTo>
                  <a:pt x="2211315" y="0"/>
                </a:lnTo>
                <a:lnTo>
                  <a:pt x="2211315" y="2575039"/>
                </a:lnTo>
                <a:lnTo>
                  <a:pt x="0" y="2575039"/>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20" name="Freeform 20"/>
          <p:cNvSpPr/>
          <p:nvPr/>
        </p:nvSpPr>
        <p:spPr>
          <a:xfrm>
            <a:off x="2383319" y="5920939"/>
            <a:ext cx="1819341" cy="2857603"/>
          </a:xfrm>
          <a:custGeom>
            <a:avLst/>
            <a:gdLst/>
            <a:ahLst/>
            <a:cxnLst/>
            <a:rect l="l" t="t" r="r" b="b"/>
            <a:pathLst>
              <a:path w="1819341" h="2857603">
                <a:moveTo>
                  <a:pt x="0" y="0"/>
                </a:moveTo>
                <a:lnTo>
                  <a:pt x="1819341" y="0"/>
                </a:lnTo>
                <a:lnTo>
                  <a:pt x="1819341" y="2857603"/>
                </a:lnTo>
                <a:lnTo>
                  <a:pt x="0" y="2857603"/>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21" name="Freeform 21"/>
          <p:cNvSpPr/>
          <p:nvPr/>
        </p:nvSpPr>
        <p:spPr>
          <a:xfrm>
            <a:off x="-2068" y="5021972"/>
            <a:ext cx="1096023" cy="2630456"/>
          </a:xfrm>
          <a:custGeom>
            <a:avLst/>
            <a:gdLst/>
            <a:ahLst/>
            <a:cxnLst/>
            <a:rect l="l" t="t" r="r" b="b"/>
            <a:pathLst>
              <a:path w="1096023" h="2630456">
                <a:moveTo>
                  <a:pt x="0" y="0"/>
                </a:moveTo>
                <a:lnTo>
                  <a:pt x="1096024" y="0"/>
                </a:lnTo>
                <a:lnTo>
                  <a:pt x="1096024" y="2630456"/>
                </a:lnTo>
                <a:lnTo>
                  <a:pt x="0" y="2630456"/>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sp>
        <p:nvSpPr>
          <p:cNvPr id="22" name="Freeform 22"/>
          <p:cNvSpPr/>
          <p:nvPr/>
        </p:nvSpPr>
        <p:spPr>
          <a:xfrm>
            <a:off x="2383319" y="8520359"/>
            <a:ext cx="1831731" cy="283918"/>
          </a:xfrm>
          <a:custGeom>
            <a:avLst/>
            <a:gdLst/>
            <a:ahLst/>
            <a:cxnLst/>
            <a:rect l="l" t="t" r="r" b="b"/>
            <a:pathLst>
              <a:path w="1831731" h="283918">
                <a:moveTo>
                  <a:pt x="0" y="0"/>
                </a:moveTo>
                <a:lnTo>
                  <a:pt x="1831731" y="0"/>
                </a:lnTo>
                <a:lnTo>
                  <a:pt x="1831731" y="283918"/>
                </a:lnTo>
                <a:lnTo>
                  <a:pt x="0" y="28391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3" name="Freeform 23"/>
          <p:cNvSpPr/>
          <p:nvPr/>
        </p:nvSpPr>
        <p:spPr>
          <a:xfrm>
            <a:off x="1093956" y="7970786"/>
            <a:ext cx="1636347" cy="253634"/>
          </a:xfrm>
          <a:custGeom>
            <a:avLst/>
            <a:gdLst/>
            <a:ahLst/>
            <a:cxnLst/>
            <a:rect l="l" t="t" r="r" b="b"/>
            <a:pathLst>
              <a:path w="1636347" h="253634">
                <a:moveTo>
                  <a:pt x="0" y="0"/>
                </a:moveTo>
                <a:lnTo>
                  <a:pt x="1636346" y="0"/>
                </a:lnTo>
                <a:lnTo>
                  <a:pt x="1636346" y="253634"/>
                </a:lnTo>
                <a:lnTo>
                  <a:pt x="0" y="25363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4" name="Freeform 24"/>
          <p:cNvSpPr/>
          <p:nvPr/>
        </p:nvSpPr>
        <p:spPr>
          <a:xfrm>
            <a:off x="63188" y="7492659"/>
            <a:ext cx="1030768" cy="159769"/>
          </a:xfrm>
          <a:custGeom>
            <a:avLst/>
            <a:gdLst/>
            <a:ahLst/>
            <a:cxnLst/>
            <a:rect l="l" t="t" r="r" b="b"/>
            <a:pathLst>
              <a:path w="1030768" h="159769">
                <a:moveTo>
                  <a:pt x="0" y="0"/>
                </a:moveTo>
                <a:lnTo>
                  <a:pt x="1030768" y="0"/>
                </a:lnTo>
                <a:lnTo>
                  <a:pt x="1030768" y="159769"/>
                </a:lnTo>
                <a:lnTo>
                  <a:pt x="0" y="15976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5" name="Freeform 25"/>
          <p:cNvSpPr/>
          <p:nvPr/>
        </p:nvSpPr>
        <p:spPr>
          <a:xfrm>
            <a:off x="14635647" y="856180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6" name="Freeform 26"/>
          <p:cNvSpPr/>
          <p:nvPr/>
        </p:nvSpPr>
        <p:spPr>
          <a:xfrm>
            <a:off x="14329418" y="8520359"/>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7"/>
            <a:stretch>
              <a:fillRect/>
            </a:stretch>
          </a:blipFill>
        </p:spPr>
      </p:sp>
      <p:sp>
        <p:nvSpPr>
          <p:cNvPr id="27" name="Freeform 27"/>
          <p:cNvSpPr/>
          <p:nvPr/>
        </p:nvSpPr>
        <p:spPr>
          <a:xfrm>
            <a:off x="15098604" y="8615006"/>
            <a:ext cx="3189396" cy="2456585"/>
          </a:xfrm>
          <a:custGeom>
            <a:avLst/>
            <a:gdLst/>
            <a:ahLst/>
            <a:cxnLst/>
            <a:rect l="l" t="t" r="r" b="b"/>
            <a:pathLst>
              <a:path w="3189396" h="2456585">
                <a:moveTo>
                  <a:pt x="0" y="0"/>
                </a:moveTo>
                <a:lnTo>
                  <a:pt x="3189396" y="0"/>
                </a:lnTo>
                <a:lnTo>
                  <a:pt x="3189396" y="2456585"/>
                </a:lnTo>
                <a:lnTo>
                  <a:pt x="0" y="2456585"/>
                </a:lnTo>
                <a:lnTo>
                  <a:pt x="0" y="0"/>
                </a:lnTo>
                <a:close/>
              </a:path>
            </a:pathLst>
          </a:custGeom>
          <a:blipFill>
            <a:blip r:embed="rId27"/>
            <a:stretch>
              <a:fillRect r="-59496"/>
            </a:stretch>
          </a:blipFill>
        </p:spPr>
      </p:sp>
      <p:sp>
        <p:nvSpPr>
          <p:cNvPr id="28" name="TextBox 28"/>
          <p:cNvSpPr txBox="1"/>
          <p:nvPr/>
        </p:nvSpPr>
        <p:spPr>
          <a:xfrm>
            <a:off x="891239" y="4059870"/>
            <a:ext cx="16604711" cy="1846659"/>
          </a:xfrm>
          <a:prstGeom prst="rect">
            <a:avLst/>
          </a:prstGeom>
        </p:spPr>
        <p:txBody>
          <a:bodyPr wrap="square" lIns="0" tIns="0" rIns="0" bIns="0" rtlCol="0" anchor="t">
            <a:spAutoFit/>
          </a:bodyPr>
          <a:lstStyle/>
          <a:p>
            <a:pPr algn="ctr"/>
            <a:r>
              <a:rPr lang="vi-VN" sz="6000" b="1">
                <a:effectLst>
                  <a:glow rad="139700">
                    <a:schemeClr val="accent1">
                      <a:satMod val="175000"/>
                      <a:alpha val="40000"/>
                    </a:schemeClr>
                  </a:glow>
                </a:effectLst>
                <a:latin typeface="Times New Roman" panose="02020603050405020304" pitchFamily="18" charset="0"/>
                <a:cs typeface="Times New Roman" panose="02020603050405020304" pitchFamily="18" charset="0"/>
              </a:rPr>
              <a:t>HOẠT </a:t>
            </a:r>
            <a:r>
              <a:rPr lang="vi-VN" sz="6000" b="1">
                <a:effectLst>
                  <a:glow rad="139700">
                    <a:schemeClr val="accent1">
                      <a:satMod val="175000"/>
                      <a:alpha val="40000"/>
                    </a:schemeClr>
                  </a:glow>
                </a:effectLst>
                <a:latin typeface="Times New Roman" panose="02020603050405020304" pitchFamily="18" charset="0"/>
                <a:cs typeface="Times New Roman" panose="02020603050405020304" pitchFamily="18" charset="0"/>
              </a:rPr>
              <a:t>ĐỘNG </a:t>
            </a:r>
            <a:r>
              <a:rPr lang="vi-VN" sz="6000" b="1" smtClean="0">
                <a:effectLst>
                  <a:glow rad="139700">
                    <a:schemeClr val="accent1">
                      <a:satMod val="175000"/>
                      <a:alpha val="40000"/>
                    </a:schemeClr>
                  </a:glow>
                </a:effectLst>
                <a:latin typeface="Times New Roman" panose="02020603050405020304" pitchFamily="18" charset="0"/>
                <a:cs typeface="Times New Roman" panose="02020603050405020304" pitchFamily="18" charset="0"/>
              </a:rPr>
              <a:t>2</a:t>
            </a:r>
          </a:p>
          <a:p>
            <a:pPr algn="ctr"/>
            <a:r>
              <a:rPr lang="vi-VN" sz="6000" b="1" smtClean="0">
                <a:effectLst>
                  <a:glow rad="139700">
                    <a:schemeClr val="accent1">
                      <a:satMod val="175000"/>
                      <a:alpha val="40000"/>
                    </a:schemeClr>
                  </a:glow>
                </a:effectLst>
                <a:latin typeface="Times New Roman" panose="02020603050405020304" pitchFamily="18" charset="0"/>
                <a:cs typeface="Times New Roman" panose="02020603050405020304" pitchFamily="18" charset="0"/>
              </a:rPr>
              <a:t> </a:t>
            </a:r>
            <a:r>
              <a:rPr lang="vi-VN" sz="6000" b="1">
                <a:effectLst>
                  <a:glow rad="139700">
                    <a:schemeClr val="accent1">
                      <a:satMod val="175000"/>
                      <a:alpha val="40000"/>
                    </a:schemeClr>
                  </a:glow>
                </a:effectLst>
                <a:latin typeface="Times New Roman" panose="02020603050405020304" pitchFamily="18" charset="0"/>
                <a:cs typeface="Times New Roman" panose="02020603050405020304" pitchFamily="18" charset="0"/>
              </a:rPr>
              <a:t>HÌNH THÀNH KIẾN THỨC MỚI</a:t>
            </a:r>
            <a:endParaRPr lang="en-GB" sz="6000">
              <a:effectLst>
                <a:glow rad="139700">
                  <a:schemeClr val="accent1">
                    <a:satMod val="175000"/>
                    <a:alpha val="40000"/>
                  </a:schemeClr>
                </a:glow>
              </a:effectLst>
              <a:latin typeface="Times New Roman" panose="02020603050405020304" pitchFamily="18" charset="0"/>
              <a:cs typeface="Times New Roman" panose="02020603050405020304" pitchFamily="18" charset="0"/>
            </a:endParaRPr>
          </a:p>
        </p:txBody>
      </p:sp>
      <p:sp>
        <p:nvSpPr>
          <p:cNvPr id="29" name="Freeform 29"/>
          <p:cNvSpPr/>
          <p:nvPr/>
        </p:nvSpPr>
        <p:spPr>
          <a:xfrm>
            <a:off x="1760277" y="3818110"/>
            <a:ext cx="2056612" cy="1169698"/>
          </a:xfrm>
          <a:custGeom>
            <a:avLst/>
            <a:gdLst/>
            <a:ahLst/>
            <a:cxnLst/>
            <a:rect l="l" t="t" r="r" b="b"/>
            <a:pathLst>
              <a:path w="2056612" h="1169698">
                <a:moveTo>
                  <a:pt x="0" y="0"/>
                </a:moveTo>
                <a:lnTo>
                  <a:pt x="2056612" y="0"/>
                </a:lnTo>
                <a:lnTo>
                  <a:pt x="2056612" y="1169698"/>
                </a:lnTo>
                <a:lnTo>
                  <a:pt x="0" y="116969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Tree>
    <p:extLst>
      <p:ext uri="{BB962C8B-B14F-4D97-AF65-F5344CB8AC3E}">
        <p14:creationId xmlns:p14="http://schemas.microsoft.com/office/powerpoint/2010/main" val="50744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barn(inVertical)">
                                      <p:cBhvr>
                                        <p:cTn id="7" dur="500"/>
                                        <p:tgtEl>
                                          <p:spTgt spid="2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8">
                                            <p:txEl>
                                              <p:pRg st="1" end="1"/>
                                            </p:txEl>
                                          </p:spTgt>
                                        </p:tgtEl>
                                        <p:attrNameLst>
                                          <p:attrName>style.visibility</p:attrName>
                                        </p:attrNameLst>
                                      </p:cBhvr>
                                      <p:to>
                                        <p:strVal val="visible"/>
                                      </p:to>
                                    </p:set>
                                    <p:animEffect transition="in" filter="barn(inVertical)">
                                      <p:cBhvr>
                                        <p:cTn id="10"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457200" y="494937"/>
            <a:ext cx="9138173" cy="9598611"/>
            <a:chOff x="0" y="0"/>
            <a:chExt cx="13814352" cy="15910795"/>
          </a:xfrm>
        </p:grpSpPr>
        <p:sp>
          <p:nvSpPr>
            <p:cNvPr id="4" name="Freeform 4"/>
            <p:cNvSpPr/>
            <p:nvPr/>
          </p:nvSpPr>
          <p:spPr>
            <a:xfrm>
              <a:off x="10160" y="16510"/>
              <a:ext cx="13791492" cy="15882856"/>
            </a:xfrm>
            <a:custGeom>
              <a:avLst/>
              <a:gdLst/>
              <a:ahLst/>
              <a:cxnLst/>
              <a:rect l="l" t="t" r="r" b="b"/>
              <a:pathLst>
                <a:path w="13791492" h="15882856">
                  <a:moveTo>
                    <a:pt x="13791492" y="15882856"/>
                  </a:moveTo>
                  <a:lnTo>
                    <a:pt x="0" y="15875236"/>
                  </a:lnTo>
                  <a:lnTo>
                    <a:pt x="0" y="5521816"/>
                  </a:lnTo>
                  <a:lnTo>
                    <a:pt x="17780" y="19050"/>
                  </a:lnTo>
                  <a:lnTo>
                    <a:pt x="6875737" y="0"/>
                  </a:lnTo>
                  <a:lnTo>
                    <a:pt x="13772442" y="5080"/>
                  </a:lnTo>
                  <a:close/>
                </a:path>
              </a:pathLst>
            </a:custGeom>
            <a:solidFill>
              <a:srgbClr val="FFF6EA"/>
            </a:solidFill>
          </p:spPr>
        </p:sp>
        <p:sp>
          <p:nvSpPr>
            <p:cNvPr id="5" name="Freeform 5"/>
            <p:cNvSpPr/>
            <p:nvPr/>
          </p:nvSpPr>
          <p:spPr>
            <a:xfrm>
              <a:off x="-3810" y="0"/>
              <a:ext cx="13820702" cy="15909525"/>
            </a:xfrm>
            <a:custGeom>
              <a:avLst/>
              <a:gdLst/>
              <a:ahLst/>
              <a:cxnLst/>
              <a:rect l="l" t="t" r="r" b="b"/>
              <a:pathLst>
                <a:path w="13820702" h="15909525">
                  <a:moveTo>
                    <a:pt x="13786412" y="21590"/>
                  </a:moveTo>
                  <a:cubicBezTo>
                    <a:pt x="13787682" y="34290"/>
                    <a:pt x="13787682" y="44450"/>
                    <a:pt x="13788952" y="54610"/>
                  </a:cubicBezTo>
                  <a:cubicBezTo>
                    <a:pt x="13791492" y="308558"/>
                    <a:pt x="13792762" y="662262"/>
                    <a:pt x="13795302" y="1003334"/>
                  </a:cubicBezTo>
                  <a:cubicBezTo>
                    <a:pt x="13795302" y="1495993"/>
                    <a:pt x="13808002" y="11210224"/>
                    <a:pt x="13814352" y="11702883"/>
                  </a:cubicBezTo>
                  <a:cubicBezTo>
                    <a:pt x="13820702" y="12448188"/>
                    <a:pt x="13816892" y="13206126"/>
                    <a:pt x="13816892" y="13951429"/>
                  </a:cubicBezTo>
                  <a:cubicBezTo>
                    <a:pt x="13816892" y="14608310"/>
                    <a:pt x="13818162" y="15214659"/>
                    <a:pt x="13819432" y="15848566"/>
                  </a:cubicBezTo>
                  <a:cubicBezTo>
                    <a:pt x="13819432" y="15870155"/>
                    <a:pt x="13819432" y="15884125"/>
                    <a:pt x="13819432" y="15908255"/>
                  </a:cubicBezTo>
                  <a:cubicBezTo>
                    <a:pt x="13796573" y="15908255"/>
                    <a:pt x="13776252" y="15909525"/>
                    <a:pt x="13716666" y="15908255"/>
                  </a:cubicBezTo>
                  <a:cubicBezTo>
                    <a:pt x="13010053" y="15903175"/>
                    <a:pt x="12292570" y="15909525"/>
                    <a:pt x="11585958" y="15904446"/>
                  </a:cubicBezTo>
                  <a:cubicBezTo>
                    <a:pt x="11161991" y="15900636"/>
                    <a:pt x="10748895" y="15903175"/>
                    <a:pt x="10324928" y="15900636"/>
                  </a:cubicBezTo>
                  <a:cubicBezTo>
                    <a:pt x="10129250" y="15899366"/>
                    <a:pt x="9933574" y="15898096"/>
                    <a:pt x="9737896" y="15896825"/>
                  </a:cubicBezTo>
                  <a:cubicBezTo>
                    <a:pt x="9618316" y="15896825"/>
                    <a:pt x="9509607" y="15898096"/>
                    <a:pt x="9390025" y="15898096"/>
                  </a:cubicBezTo>
                  <a:cubicBezTo>
                    <a:pt x="9085639" y="15896825"/>
                    <a:pt x="8248575" y="15898096"/>
                    <a:pt x="7944189" y="15896825"/>
                  </a:cubicBezTo>
                  <a:cubicBezTo>
                    <a:pt x="7726770" y="15895555"/>
                    <a:pt x="3378389" y="15904446"/>
                    <a:pt x="3160969" y="15903175"/>
                  </a:cubicBezTo>
                  <a:cubicBezTo>
                    <a:pt x="3106615" y="15903175"/>
                    <a:pt x="3041389" y="15904446"/>
                    <a:pt x="2987034" y="15904446"/>
                  </a:cubicBezTo>
                  <a:cubicBezTo>
                    <a:pt x="2856583" y="15904446"/>
                    <a:pt x="2737002" y="15905716"/>
                    <a:pt x="2606551" y="15905716"/>
                  </a:cubicBezTo>
                  <a:cubicBezTo>
                    <a:pt x="2280422" y="15905716"/>
                    <a:pt x="1965165" y="15904446"/>
                    <a:pt x="1639036" y="15903175"/>
                  </a:cubicBezTo>
                  <a:cubicBezTo>
                    <a:pt x="1443359" y="15901905"/>
                    <a:pt x="1247682" y="15900636"/>
                    <a:pt x="1062875" y="15899366"/>
                  </a:cubicBezTo>
                  <a:cubicBezTo>
                    <a:pt x="715005" y="15898096"/>
                    <a:pt x="367134" y="15896825"/>
                    <a:pt x="48260" y="15896825"/>
                  </a:cubicBezTo>
                  <a:cubicBezTo>
                    <a:pt x="38100" y="15896825"/>
                    <a:pt x="29210" y="15896825"/>
                    <a:pt x="19050" y="15895555"/>
                  </a:cubicBezTo>
                  <a:cubicBezTo>
                    <a:pt x="10160" y="15894286"/>
                    <a:pt x="5080" y="15887936"/>
                    <a:pt x="7620" y="15879046"/>
                  </a:cubicBezTo>
                  <a:cubicBezTo>
                    <a:pt x="16510" y="15846275"/>
                    <a:pt x="12700" y="15530468"/>
                    <a:pt x="11430" y="15202027"/>
                  </a:cubicBezTo>
                  <a:cubicBezTo>
                    <a:pt x="10160" y="14532516"/>
                    <a:pt x="6350" y="13875637"/>
                    <a:pt x="7620" y="13206126"/>
                  </a:cubicBezTo>
                  <a:cubicBezTo>
                    <a:pt x="5080" y="12372394"/>
                    <a:pt x="0" y="2051813"/>
                    <a:pt x="7620" y="1205450"/>
                  </a:cubicBezTo>
                  <a:cubicBezTo>
                    <a:pt x="8890" y="1041230"/>
                    <a:pt x="7620" y="864378"/>
                    <a:pt x="8890" y="700159"/>
                  </a:cubicBezTo>
                  <a:cubicBezTo>
                    <a:pt x="10160" y="434881"/>
                    <a:pt x="12700" y="144338"/>
                    <a:pt x="13970" y="44450"/>
                  </a:cubicBezTo>
                  <a:cubicBezTo>
                    <a:pt x="13970" y="41910"/>
                    <a:pt x="15240" y="39370"/>
                    <a:pt x="16510" y="38100"/>
                  </a:cubicBezTo>
                  <a:cubicBezTo>
                    <a:pt x="38100" y="35560"/>
                    <a:pt x="95361" y="30480"/>
                    <a:pt x="269296" y="29210"/>
                  </a:cubicBezTo>
                  <a:cubicBezTo>
                    <a:pt x="562812" y="25400"/>
                    <a:pt x="856327" y="22860"/>
                    <a:pt x="1160714" y="20320"/>
                  </a:cubicBezTo>
                  <a:cubicBezTo>
                    <a:pt x="1367262" y="17780"/>
                    <a:pt x="1573810" y="16510"/>
                    <a:pt x="1769487" y="13970"/>
                  </a:cubicBezTo>
                  <a:cubicBezTo>
                    <a:pt x="1965165" y="11430"/>
                    <a:pt x="2171713" y="8890"/>
                    <a:pt x="2367390" y="8890"/>
                  </a:cubicBezTo>
                  <a:cubicBezTo>
                    <a:pt x="2584809" y="7620"/>
                    <a:pt x="2802228" y="10160"/>
                    <a:pt x="3019647" y="8890"/>
                  </a:cubicBezTo>
                  <a:cubicBezTo>
                    <a:pt x="3291421" y="8890"/>
                    <a:pt x="8215963" y="6350"/>
                    <a:pt x="8487736" y="5080"/>
                  </a:cubicBezTo>
                  <a:cubicBezTo>
                    <a:pt x="8748640" y="3810"/>
                    <a:pt x="9009542" y="2540"/>
                    <a:pt x="9281317" y="2540"/>
                  </a:cubicBezTo>
                  <a:cubicBezTo>
                    <a:pt x="9727026" y="1270"/>
                    <a:pt x="10161864" y="0"/>
                    <a:pt x="10607573" y="0"/>
                  </a:cubicBezTo>
                  <a:cubicBezTo>
                    <a:pt x="10792379" y="0"/>
                    <a:pt x="10988056" y="2540"/>
                    <a:pt x="11172862" y="2540"/>
                  </a:cubicBezTo>
                  <a:cubicBezTo>
                    <a:pt x="11683797" y="3810"/>
                    <a:pt x="12205602" y="5080"/>
                    <a:pt x="12716538" y="7620"/>
                  </a:cubicBezTo>
                  <a:cubicBezTo>
                    <a:pt x="12988311" y="8890"/>
                    <a:pt x="13260086" y="12700"/>
                    <a:pt x="13531859" y="16510"/>
                  </a:cubicBezTo>
                  <a:cubicBezTo>
                    <a:pt x="13597084" y="16510"/>
                    <a:pt x="13662311" y="16510"/>
                    <a:pt x="13716666" y="16510"/>
                  </a:cubicBezTo>
                  <a:cubicBezTo>
                    <a:pt x="13767362" y="17780"/>
                    <a:pt x="13776252" y="20320"/>
                    <a:pt x="13786412" y="21590"/>
                  </a:cubicBezTo>
                  <a:close/>
                  <a:moveTo>
                    <a:pt x="13796573" y="15891746"/>
                  </a:moveTo>
                  <a:cubicBezTo>
                    <a:pt x="13797842" y="15875236"/>
                    <a:pt x="13799112" y="15862536"/>
                    <a:pt x="13799112" y="15849836"/>
                  </a:cubicBezTo>
                  <a:cubicBezTo>
                    <a:pt x="13797842" y="15151498"/>
                    <a:pt x="13796573" y="14481987"/>
                    <a:pt x="13796573" y="13761946"/>
                  </a:cubicBezTo>
                  <a:cubicBezTo>
                    <a:pt x="13796573" y="13433507"/>
                    <a:pt x="13799112" y="13105068"/>
                    <a:pt x="13797842" y="12776627"/>
                  </a:cubicBezTo>
                  <a:cubicBezTo>
                    <a:pt x="13797842" y="12473452"/>
                    <a:pt x="13796573" y="12157645"/>
                    <a:pt x="13795302" y="11854471"/>
                  </a:cubicBezTo>
                  <a:cubicBezTo>
                    <a:pt x="13790223" y="11387075"/>
                    <a:pt x="13778792" y="1710742"/>
                    <a:pt x="13778792" y="1243347"/>
                  </a:cubicBezTo>
                  <a:cubicBezTo>
                    <a:pt x="13776252" y="851746"/>
                    <a:pt x="13773712" y="447513"/>
                    <a:pt x="13771173" y="63500"/>
                  </a:cubicBezTo>
                  <a:cubicBezTo>
                    <a:pt x="13769902" y="44450"/>
                    <a:pt x="13768632" y="43180"/>
                    <a:pt x="13684052" y="41910"/>
                  </a:cubicBezTo>
                  <a:cubicBezTo>
                    <a:pt x="13651439" y="41910"/>
                    <a:pt x="13629698" y="41910"/>
                    <a:pt x="13597084" y="40640"/>
                  </a:cubicBezTo>
                  <a:cubicBezTo>
                    <a:pt x="13325312" y="36830"/>
                    <a:pt x="13042667" y="31750"/>
                    <a:pt x="12770893" y="30480"/>
                  </a:cubicBezTo>
                  <a:cubicBezTo>
                    <a:pt x="12107764" y="26670"/>
                    <a:pt x="11433766" y="25400"/>
                    <a:pt x="10770637" y="22860"/>
                  </a:cubicBezTo>
                  <a:cubicBezTo>
                    <a:pt x="10672799" y="22860"/>
                    <a:pt x="10564089" y="22860"/>
                    <a:pt x="10466250" y="22860"/>
                  </a:cubicBezTo>
                  <a:cubicBezTo>
                    <a:pt x="10303186" y="22860"/>
                    <a:pt x="10140122" y="22860"/>
                    <a:pt x="9987928" y="22860"/>
                  </a:cubicBezTo>
                  <a:cubicBezTo>
                    <a:pt x="9640058" y="22860"/>
                    <a:pt x="9292187" y="22860"/>
                    <a:pt x="8955188" y="24130"/>
                  </a:cubicBezTo>
                  <a:cubicBezTo>
                    <a:pt x="8661671" y="25400"/>
                    <a:pt x="3715388" y="29210"/>
                    <a:pt x="3421873" y="29210"/>
                  </a:cubicBezTo>
                  <a:cubicBezTo>
                    <a:pt x="2943551" y="29210"/>
                    <a:pt x="2465229" y="26670"/>
                    <a:pt x="1986907" y="33020"/>
                  </a:cubicBezTo>
                  <a:cubicBezTo>
                    <a:pt x="1736875" y="36830"/>
                    <a:pt x="1497714" y="36830"/>
                    <a:pt x="1258553" y="38100"/>
                  </a:cubicBezTo>
                  <a:cubicBezTo>
                    <a:pt x="845456" y="41910"/>
                    <a:pt x="432360" y="45720"/>
                    <a:pt x="49530" y="50800"/>
                  </a:cubicBezTo>
                  <a:cubicBezTo>
                    <a:pt x="36830" y="50800"/>
                    <a:pt x="34290" y="53340"/>
                    <a:pt x="33020" y="106441"/>
                  </a:cubicBezTo>
                  <a:cubicBezTo>
                    <a:pt x="31750" y="333823"/>
                    <a:pt x="31750" y="561204"/>
                    <a:pt x="30480" y="788585"/>
                  </a:cubicBezTo>
                  <a:cubicBezTo>
                    <a:pt x="29210" y="1167554"/>
                    <a:pt x="26670" y="1533890"/>
                    <a:pt x="25400" y="1912859"/>
                  </a:cubicBezTo>
                  <a:cubicBezTo>
                    <a:pt x="20320" y="2317092"/>
                    <a:pt x="26670" y="12195542"/>
                    <a:pt x="29210" y="12599775"/>
                  </a:cubicBezTo>
                  <a:cubicBezTo>
                    <a:pt x="29210" y="13029273"/>
                    <a:pt x="29210" y="13471404"/>
                    <a:pt x="30480" y="13900902"/>
                  </a:cubicBezTo>
                  <a:cubicBezTo>
                    <a:pt x="30480" y="14216709"/>
                    <a:pt x="33020" y="14532516"/>
                    <a:pt x="33020" y="14848323"/>
                  </a:cubicBezTo>
                  <a:cubicBezTo>
                    <a:pt x="33020" y="15189394"/>
                    <a:pt x="33020" y="15530468"/>
                    <a:pt x="31750" y="15849836"/>
                  </a:cubicBezTo>
                  <a:cubicBezTo>
                    <a:pt x="31750" y="15853646"/>
                    <a:pt x="31750" y="15856186"/>
                    <a:pt x="31750" y="15859996"/>
                  </a:cubicBezTo>
                  <a:cubicBezTo>
                    <a:pt x="31750" y="15870155"/>
                    <a:pt x="35560" y="15873966"/>
                    <a:pt x="44450" y="15873966"/>
                  </a:cubicBezTo>
                  <a:cubicBezTo>
                    <a:pt x="117103" y="15873966"/>
                    <a:pt x="269296" y="15875236"/>
                    <a:pt x="410618" y="15875236"/>
                  </a:cubicBezTo>
                  <a:cubicBezTo>
                    <a:pt x="617166" y="15875236"/>
                    <a:pt x="834586" y="15872696"/>
                    <a:pt x="1041134" y="15875236"/>
                  </a:cubicBezTo>
                  <a:cubicBezTo>
                    <a:pt x="1378133" y="15879046"/>
                    <a:pt x="1715133" y="15881586"/>
                    <a:pt x="2052132" y="15880316"/>
                  </a:cubicBezTo>
                  <a:cubicBezTo>
                    <a:pt x="2269552" y="15879046"/>
                    <a:pt x="2476100" y="15881586"/>
                    <a:pt x="2693518" y="15881586"/>
                  </a:cubicBezTo>
                  <a:cubicBezTo>
                    <a:pt x="3008776" y="15881586"/>
                    <a:pt x="3324034" y="15880316"/>
                    <a:pt x="3639292" y="15881586"/>
                  </a:cubicBezTo>
                  <a:cubicBezTo>
                    <a:pt x="4106743" y="15882855"/>
                    <a:pt x="9237832" y="15872696"/>
                    <a:pt x="9716154" y="15875236"/>
                  </a:cubicBezTo>
                  <a:cubicBezTo>
                    <a:pt x="9922703" y="15876505"/>
                    <a:pt x="10129250" y="15877775"/>
                    <a:pt x="10324928" y="15877775"/>
                  </a:cubicBezTo>
                  <a:cubicBezTo>
                    <a:pt x="10683670" y="15880316"/>
                    <a:pt x="11031540" y="15876505"/>
                    <a:pt x="11390282" y="15880316"/>
                  </a:cubicBezTo>
                  <a:cubicBezTo>
                    <a:pt x="11683797" y="15882855"/>
                    <a:pt x="11977312" y="15882855"/>
                    <a:pt x="12270829" y="15885396"/>
                  </a:cubicBezTo>
                  <a:cubicBezTo>
                    <a:pt x="12705667" y="15889205"/>
                    <a:pt x="13140506" y="15891746"/>
                    <a:pt x="13575343" y="15893016"/>
                  </a:cubicBezTo>
                  <a:cubicBezTo>
                    <a:pt x="13738407" y="15893016"/>
                    <a:pt x="13776252" y="15891746"/>
                    <a:pt x="13796573" y="15891746"/>
                  </a:cubicBezTo>
                  <a:close/>
                </a:path>
              </a:pathLst>
            </a:custGeom>
            <a:solidFill>
              <a:srgbClr val="FFF6EA"/>
            </a:solidFill>
          </p:spPr>
        </p:sp>
      </p:grpSp>
      <p:grpSp>
        <p:nvGrpSpPr>
          <p:cNvPr id="6" name="Group 6"/>
          <p:cNvGrpSpPr/>
          <p:nvPr/>
        </p:nvGrpSpPr>
        <p:grpSpPr>
          <a:xfrm>
            <a:off x="9906000" y="504897"/>
            <a:ext cx="8072115" cy="9297125"/>
            <a:chOff x="0" y="0"/>
            <a:chExt cx="13814352" cy="15910795"/>
          </a:xfrm>
        </p:grpSpPr>
        <p:sp>
          <p:nvSpPr>
            <p:cNvPr id="7" name="Freeform 7"/>
            <p:cNvSpPr/>
            <p:nvPr/>
          </p:nvSpPr>
          <p:spPr>
            <a:xfrm>
              <a:off x="10160" y="16510"/>
              <a:ext cx="13791492" cy="15882856"/>
            </a:xfrm>
            <a:custGeom>
              <a:avLst/>
              <a:gdLst/>
              <a:ahLst/>
              <a:cxnLst/>
              <a:rect l="l" t="t" r="r" b="b"/>
              <a:pathLst>
                <a:path w="13791492" h="15882856">
                  <a:moveTo>
                    <a:pt x="13791492" y="15882856"/>
                  </a:moveTo>
                  <a:lnTo>
                    <a:pt x="0" y="15875236"/>
                  </a:lnTo>
                  <a:lnTo>
                    <a:pt x="0" y="5521816"/>
                  </a:lnTo>
                  <a:lnTo>
                    <a:pt x="17780" y="19050"/>
                  </a:lnTo>
                  <a:lnTo>
                    <a:pt x="6875737" y="0"/>
                  </a:lnTo>
                  <a:lnTo>
                    <a:pt x="13772442" y="5080"/>
                  </a:lnTo>
                  <a:close/>
                </a:path>
              </a:pathLst>
            </a:custGeom>
            <a:solidFill>
              <a:srgbClr val="FFF6EA"/>
            </a:solidFill>
          </p:spPr>
        </p:sp>
        <p:sp>
          <p:nvSpPr>
            <p:cNvPr id="8" name="Freeform 8"/>
            <p:cNvSpPr/>
            <p:nvPr/>
          </p:nvSpPr>
          <p:spPr>
            <a:xfrm>
              <a:off x="-3810" y="0"/>
              <a:ext cx="13820702" cy="15909525"/>
            </a:xfrm>
            <a:custGeom>
              <a:avLst/>
              <a:gdLst/>
              <a:ahLst/>
              <a:cxnLst/>
              <a:rect l="l" t="t" r="r" b="b"/>
              <a:pathLst>
                <a:path w="13820702" h="15909525">
                  <a:moveTo>
                    <a:pt x="13786412" y="21590"/>
                  </a:moveTo>
                  <a:cubicBezTo>
                    <a:pt x="13787682" y="34290"/>
                    <a:pt x="13787682" y="44450"/>
                    <a:pt x="13788952" y="54610"/>
                  </a:cubicBezTo>
                  <a:cubicBezTo>
                    <a:pt x="13791492" y="308558"/>
                    <a:pt x="13792762" y="662262"/>
                    <a:pt x="13795302" y="1003334"/>
                  </a:cubicBezTo>
                  <a:cubicBezTo>
                    <a:pt x="13795302" y="1495993"/>
                    <a:pt x="13808002" y="11210224"/>
                    <a:pt x="13814352" y="11702883"/>
                  </a:cubicBezTo>
                  <a:cubicBezTo>
                    <a:pt x="13820702" y="12448188"/>
                    <a:pt x="13816892" y="13206126"/>
                    <a:pt x="13816892" y="13951429"/>
                  </a:cubicBezTo>
                  <a:cubicBezTo>
                    <a:pt x="13816892" y="14608310"/>
                    <a:pt x="13818162" y="15214659"/>
                    <a:pt x="13819432" y="15848566"/>
                  </a:cubicBezTo>
                  <a:cubicBezTo>
                    <a:pt x="13819432" y="15870155"/>
                    <a:pt x="13819432" y="15884125"/>
                    <a:pt x="13819432" y="15908255"/>
                  </a:cubicBezTo>
                  <a:cubicBezTo>
                    <a:pt x="13796573" y="15908255"/>
                    <a:pt x="13776252" y="15909525"/>
                    <a:pt x="13716666" y="15908255"/>
                  </a:cubicBezTo>
                  <a:cubicBezTo>
                    <a:pt x="13010053" y="15903175"/>
                    <a:pt x="12292570" y="15909525"/>
                    <a:pt x="11585958" y="15904446"/>
                  </a:cubicBezTo>
                  <a:cubicBezTo>
                    <a:pt x="11161991" y="15900636"/>
                    <a:pt x="10748895" y="15903175"/>
                    <a:pt x="10324928" y="15900636"/>
                  </a:cubicBezTo>
                  <a:cubicBezTo>
                    <a:pt x="10129250" y="15899366"/>
                    <a:pt x="9933574" y="15898096"/>
                    <a:pt x="9737896" y="15896825"/>
                  </a:cubicBezTo>
                  <a:cubicBezTo>
                    <a:pt x="9618316" y="15896825"/>
                    <a:pt x="9509607" y="15898096"/>
                    <a:pt x="9390025" y="15898096"/>
                  </a:cubicBezTo>
                  <a:cubicBezTo>
                    <a:pt x="9085639" y="15896825"/>
                    <a:pt x="8248575" y="15898096"/>
                    <a:pt x="7944189" y="15896825"/>
                  </a:cubicBezTo>
                  <a:cubicBezTo>
                    <a:pt x="7726770" y="15895555"/>
                    <a:pt x="3378389" y="15904446"/>
                    <a:pt x="3160969" y="15903175"/>
                  </a:cubicBezTo>
                  <a:cubicBezTo>
                    <a:pt x="3106615" y="15903175"/>
                    <a:pt x="3041389" y="15904446"/>
                    <a:pt x="2987034" y="15904446"/>
                  </a:cubicBezTo>
                  <a:cubicBezTo>
                    <a:pt x="2856583" y="15904446"/>
                    <a:pt x="2737002" y="15905716"/>
                    <a:pt x="2606551" y="15905716"/>
                  </a:cubicBezTo>
                  <a:cubicBezTo>
                    <a:pt x="2280422" y="15905716"/>
                    <a:pt x="1965165" y="15904446"/>
                    <a:pt x="1639036" y="15903175"/>
                  </a:cubicBezTo>
                  <a:cubicBezTo>
                    <a:pt x="1443359" y="15901905"/>
                    <a:pt x="1247682" y="15900636"/>
                    <a:pt x="1062875" y="15899366"/>
                  </a:cubicBezTo>
                  <a:cubicBezTo>
                    <a:pt x="715005" y="15898096"/>
                    <a:pt x="367134" y="15896825"/>
                    <a:pt x="48260" y="15896825"/>
                  </a:cubicBezTo>
                  <a:cubicBezTo>
                    <a:pt x="38100" y="15896825"/>
                    <a:pt x="29210" y="15896825"/>
                    <a:pt x="19050" y="15895555"/>
                  </a:cubicBezTo>
                  <a:cubicBezTo>
                    <a:pt x="10160" y="15894286"/>
                    <a:pt x="5080" y="15887936"/>
                    <a:pt x="7620" y="15879046"/>
                  </a:cubicBezTo>
                  <a:cubicBezTo>
                    <a:pt x="16510" y="15846275"/>
                    <a:pt x="12700" y="15530468"/>
                    <a:pt x="11430" y="15202027"/>
                  </a:cubicBezTo>
                  <a:cubicBezTo>
                    <a:pt x="10160" y="14532516"/>
                    <a:pt x="6350" y="13875637"/>
                    <a:pt x="7620" y="13206126"/>
                  </a:cubicBezTo>
                  <a:cubicBezTo>
                    <a:pt x="5080" y="12372394"/>
                    <a:pt x="0" y="2051813"/>
                    <a:pt x="7620" y="1205450"/>
                  </a:cubicBezTo>
                  <a:cubicBezTo>
                    <a:pt x="8890" y="1041230"/>
                    <a:pt x="7620" y="864378"/>
                    <a:pt x="8890" y="700159"/>
                  </a:cubicBezTo>
                  <a:cubicBezTo>
                    <a:pt x="10160" y="434881"/>
                    <a:pt x="12700" y="144338"/>
                    <a:pt x="13970" y="44450"/>
                  </a:cubicBezTo>
                  <a:cubicBezTo>
                    <a:pt x="13970" y="41910"/>
                    <a:pt x="15240" y="39370"/>
                    <a:pt x="16510" y="38100"/>
                  </a:cubicBezTo>
                  <a:cubicBezTo>
                    <a:pt x="38100" y="35560"/>
                    <a:pt x="95361" y="30480"/>
                    <a:pt x="269296" y="29210"/>
                  </a:cubicBezTo>
                  <a:cubicBezTo>
                    <a:pt x="562812" y="25400"/>
                    <a:pt x="856327" y="22860"/>
                    <a:pt x="1160714" y="20320"/>
                  </a:cubicBezTo>
                  <a:cubicBezTo>
                    <a:pt x="1367262" y="17780"/>
                    <a:pt x="1573810" y="16510"/>
                    <a:pt x="1769487" y="13970"/>
                  </a:cubicBezTo>
                  <a:cubicBezTo>
                    <a:pt x="1965165" y="11430"/>
                    <a:pt x="2171713" y="8890"/>
                    <a:pt x="2367390" y="8890"/>
                  </a:cubicBezTo>
                  <a:cubicBezTo>
                    <a:pt x="2584809" y="7620"/>
                    <a:pt x="2802228" y="10160"/>
                    <a:pt x="3019647" y="8890"/>
                  </a:cubicBezTo>
                  <a:cubicBezTo>
                    <a:pt x="3291421" y="8890"/>
                    <a:pt x="8215963" y="6350"/>
                    <a:pt x="8487736" y="5080"/>
                  </a:cubicBezTo>
                  <a:cubicBezTo>
                    <a:pt x="8748640" y="3810"/>
                    <a:pt x="9009542" y="2540"/>
                    <a:pt x="9281317" y="2540"/>
                  </a:cubicBezTo>
                  <a:cubicBezTo>
                    <a:pt x="9727026" y="1270"/>
                    <a:pt x="10161864" y="0"/>
                    <a:pt x="10607573" y="0"/>
                  </a:cubicBezTo>
                  <a:cubicBezTo>
                    <a:pt x="10792379" y="0"/>
                    <a:pt x="10988056" y="2540"/>
                    <a:pt x="11172862" y="2540"/>
                  </a:cubicBezTo>
                  <a:cubicBezTo>
                    <a:pt x="11683797" y="3810"/>
                    <a:pt x="12205602" y="5080"/>
                    <a:pt x="12716538" y="7620"/>
                  </a:cubicBezTo>
                  <a:cubicBezTo>
                    <a:pt x="12988311" y="8890"/>
                    <a:pt x="13260086" y="12700"/>
                    <a:pt x="13531859" y="16510"/>
                  </a:cubicBezTo>
                  <a:cubicBezTo>
                    <a:pt x="13597084" y="16510"/>
                    <a:pt x="13662311" y="16510"/>
                    <a:pt x="13716666" y="16510"/>
                  </a:cubicBezTo>
                  <a:cubicBezTo>
                    <a:pt x="13767362" y="17780"/>
                    <a:pt x="13776252" y="20320"/>
                    <a:pt x="13786412" y="21590"/>
                  </a:cubicBezTo>
                  <a:close/>
                  <a:moveTo>
                    <a:pt x="13796573" y="15891746"/>
                  </a:moveTo>
                  <a:cubicBezTo>
                    <a:pt x="13797842" y="15875236"/>
                    <a:pt x="13799112" y="15862536"/>
                    <a:pt x="13799112" y="15849836"/>
                  </a:cubicBezTo>
                  <a:cubicBezTo>
                    <a:pt x="13797842" y="15151498"/>
                    <a:pt x="13796573" y="14481987"/>
                    <a:pt x="13796573" y="13761946"/>
                  </a:cubicBezTo>
                  <a:cubicBezTo>
                    <a:pt x="13796573" y="13433507"/>
                    <a:pt x="13799112" y="13105068"/>
                    <a:pt x="13797842" y="12776627"/>
                  </a:cubicBezTo>
                  <a:cubicBezTo>
                    <a:pt x="13797842" y="12473452"/>
                    <a:pt x="13796573" y="12157645"/>
                    <a:pt x="13795302" y="11854471"/>
                  </a:cubicBezTo>
                  <a:cubicBezTo>
                    <a:pt x="13790223" y="11387075"/>
                    <a:pt x="13778792" y="1710742"/>
                    <a:pt x="13778792" y="1243347"/>
                  </a:cubicBezTo>
                  <a:cubicBezTo>
                    <a:pt x="13776252" y="851746"/>
                    <a:pt x="13773712" y="447513"/>
                    <a:pt x="13771173" y="63500"/>
                  </a:cubicBezTo>
                  <a:cubicBezTo>
                    <a:pt x="13769902" y="44450"/>
                    <a:pt x="13768632" y="43180"/>
                    <a:pt x="13684052" y="41910"/>
                  </a:cubicBezTo>
                  <a:cubicBezTo>
                    <a:pt x="13651439" y="41910"/>
                    <a:pt x="13629698" y="41910"/>
                    <a:pt x="13597084" y="40640"/>
                  </a:cubicBezTo>
                  <a:cubicBezTo>
                    <a:pt x="13325312" y="36830"/>
                    <a:pt x="13042667" y="31750"/>
                    <a:pt x="12770893" y="30480"/>
                  </a:cubicBezTo>
                  <a:cubicBezTo>
                    <a:pt x="12107764" y="26670"/>
                    <a:pt x="11433766" y="25400"/>
                    <a:pt x="10770637" y="22860"/>
                  </a:cubicBezTo>
                  <a:cubicBezTo>
                    <a:pt x="10672799" y="22860"/>
                    <a:pt x="10564089" y="22860"/>
                    <a:pt x="10466250" y="22860"/>
                  </a:cubicBezTo>
                  <a:cubicBezTo>
                    <a:pt x="10303186" y="22860"/>
                    <a:pt x="10140122" y="22860"/>
                    <a:pt x="9987928" y="22860"/>
                  </a:cubicBezTo>
                  <a:cubicBezTo>
                    <a:pt x="9640058" y="22860"/>
                    <a:pt x="9292187" y="22860"/>
                    <a:pt x="8955188" y="24130"/>
                  </a:cubicBezTo>
                  <a:cubicBezTo>
                    <a:pt x="8661671" y="25400"/>
                    <a:pt x="3715388" y="29210"/>
                    <a:pt x="3421873" y="29210"/>
                  </a:cubicBezTo>
                  <a:cubicBezTo>
                    <a:pt x="2943551" y="29210"/>
                    <a:pt x="2465229" y="26670"/>
                    <a:pt x="1986907" y="33020"/>
                  </a:cubicBezTo>
                  <a:cubicBezTo>
                    <a:pt x="1736875" y="36830"/>
                    <a:pt x="1497714" y="36830"/>
                    <a:pt x="1258553" y="38100"/>
                  </a:cubicBezTo>
                  <a:cubicBezTo>
                    <a:pt x="845456" y="41910"/>
                    <a:pt x="432360" y="45720"/>
                    <a:pt x="49530" y="50800"/>
                  </a:cubicBezTo>
                  <a:cubicBezTo>
                    <a:pt x="36830" y="50800"/>
                    <a:pt x="34290" y="53340"/>
                    <a:pt x="33020" y="106441"/>
                  </a:cubicBezTo>
                  <a:cubicBezTo>
                    <a:pt x="31750" y="333823"/>
                    <a:pt x="31750" y="561204"/>
                    <a:pt x="30480" y="788585"/>
                  </a:cubicBezTo>
                  <a:cubicBezTo>
                    <a:pt x="29210" y="1167554"/>
                    <a:pt x="26670" y="1533890"/>
                    <a:pt x="25400" y="1912859"/>
                  </a:cubicBezTo>
                  <a:cubicBezTo>
                    <a:pt x="20320" y="2317092"/>
                    <a:pt x="26670" y="12195542"/>
                    <a:pt x="29210" y="12599775"/>
                  </a:cubicBezTo>
                  <a:cubicBezTo>
                    <a:pt x="29210" y="13029273"/>
                    <a:pt x="29210" y="13471404"/>
                    <a:pt x="30480" y="13900902"/>
                  </a:cubicBezTo>
                  <a:cubicBezTo>
                    <a:pt x="30480" y="14216709"/>
                    <a:pt x="33020" y="14532516"/>
                    <a:pt x="33020" y="14848323"/>
                  </a:cubicBezTo>
                  <a:cubicBezTo>
                    <a:pt x="33020" y="15189394"/>
                    <a:pt x="33020" y="15530468"/>
                    <a:pt x="31750" y="15849836"/>
                  </a:cubicBezTo>
                  <a:cubicBezTo>
                    <a:pt x="31750" y="15853646"/>
                    <a:pt x="31750" y="15856186"/>
                    <a:pt x="31750" y="15859996"/>
                  </a:cubicBezTo>
                  <a:cubicBezTo>
                    <a:pt x="31750" y="15870155"/>
                    <a:pt x="35560" y="15873966"/>
                    <a:pt x="44450" y="15873966"/>
                  </a:cubicBezTo>
                  <a:cubicBezTo>
                    <a:pt x="117103" y="15873966"/>
                    <a:pt x="269296" y="15875236"/>
                    <a:pt x="410618" y="15875236"/>
                  </a:cubicBezTo>
                  <a:cubicBezTo>
                    <a:pt x="617166" y="15875236"/>
                    <a:pt x="834586" y="15872696"/>
                    <a:pt x="1041134" y="15875236"/>
                  </a:cubicBezTo>
                  <a:cubicBezTo>
                    <a:pt x="1378133" y="15879046"/>
                    <a:pt x="1715133" y="15881586"/>
                    <a:pt x="2052132" y="15880316"/>
                  </a:cubicBezTo>
                  <a:cubicBezTo>
                    <a:pt x="2269552" y="15879046"/>
                    <a:pt x="2476100" y="15881586"/>
                    <a:pt x="2693518" y="15881586"/>
                  </a:cubicBezTo>
                  <a:cubicBezTo>
                    <a:pt x="3008776" y="15881586"/>
                    <a:pt x="3324034" y="15880316"/>
                    <a:pt x="3639292" y="15881586"/>
                  </a:cubicBezTo>
                  <a:cubicBezTo>
                    <a:pt x="4106743" y="15882855"/>
                    <a:pt x="9237832" y="15872696"/>
                    <a:pt x="9716154" y="15875236"/>
                  </a:cubicBezTo>
                  <a:cubicBezTo>
                    <a:pt x="9922703" y="15876505"/>
                    <a:pt x="10129250" y="15877775"/>
                    <a:pt x="10324928" y="15877775"/>
                  </a:cubicBezTo>
                  <a:cubicBezTo>
                    <a:pt x="10683670" y="15880316"/>
                    <a:pt x="11031540" y="15876505"/>
                    <a:pt x="11390282" y="15880316"/>
                  </a:cubicBezTo>
                  <a:cubicBezTo>
                    <a:pt x="11683797" y="15882855"/>
                    <a:pt x="11977312" y="15882855"/>
                    <a:pt x="12270829" y="15885396"/>
                  </a:cubicBezTo>
                  <a:cubicBezTo>
                    <a:pt x="12705667" y="15889205"/>
                    <a:pt x="13140506" y="15891746"/>
                    <a:pt x="13575343" y="15893016"/>
                  </a:cubicBezTo>
                  <a:cubicBezTo>
                    <a:pt x="13738407" y="15893016"/>
                    <a:pt x="13776252" y="15891746"/>
                    <a:pt x="13796573" y="15891746"/>
                  </a:cubicBezTo>
                  <a:close/>
                </a:path>
              </a:pathLst>
            </a:custGeom>
            <a:solidFill>
              <a:srgbClr val="FFF6EA"/>
            </a:solidFill>
          </p:spPr>
        </p:sp>
      </p:grpSp>
      <p:sp>
        <p:nvSpPr>
          <p:cNvPr id="10" name="TextBox 10"/>
          <p:cNvSpPr txBox="1"/>
          <p:nvPr/>
        </p:nvSpPr>
        <p:spPr>
          <a:xfrm>
            <a:off x="10347768" y="785236"/>
            <a:ext cx="7241855" cy="738664"/>
          </a:xfrm>
          <a:prstGeom prst="rect">
            <a:avLst/>
          </a:prstGeom>
        </p:spPr>
        <p:txBody>
          <a:bodyPr lIns="0" tIns="0" rIns="0" bIns="0" rtlCol="0" anchor="t">
            <a:spAutoFit/>
          </a:bodyPr>
          <a:lstStyle/>
          <a:p>
            <a:r>
              <a:rPr lang="en-US" sz="4800" b="1">
                <a:latin typeface="Times New Roman" panose="02020603050405020304" pitchFamily="18" charset="0"/>
                <a:cs typeface="Times New Roman" panose="02020603050405020304" pitchFamily="18" charset="0"/>
              </a:rPr>
              <a:t>I. Đọc, tìm hiểu chung</a:t>
            </a:r>
            <a:endParaRPr lang="en-GB" sz="4800">
              <a:latin typeface="Times New Roman" panose="02020603050405020304" pitchFamily="18" charset="0"/>
              <a:cs typeface="Times New Roman" panose="02020603050405020304" pitchFamily="18" charset="0"/>
            </a:endParaRPr>
          </a:p>
        </p:txBody>
      </p:sp>
      <p:sp>
        <p:nvSpPr>
          <p:cNvPr id="11" name="TextBox 11"/>
          <p:cNvSpPr txBox="1"/>
          <p:nvPr/>
        </p:nvSpPr>
        <p:spPr>
          <a:xfrm>
            <a:off x="685800" y="612892"/>
            <a:ext cx="8534400" cy="1846659"/>
          </a:xfrm>
          <a:prstGeom prst="rect">
            <a:avLst/>
          </a:prstGeom>
        </p:spPr>
        <p:txBody>
          <a:bodyPr wrap="square" lIns="0" tIns="0" rIns="0" bIns="0" rtlCol="0" anchor="t">
            <a:spAutoFit/>
          </a:bodyPr>
          <a:lstStyle/>
          <a:p>
            <a:pPr algn="just"/>
            <a:r>
              <a:rPr lang="en-US" sz="4000">
                <a:latin typeface="Times New Roman" panose="02020603050405020304" pitchFamily="18" charset="0"/>
                <a:cs typeface="Times New Roman" panose="02020603050405020304" pitchFamily="18" charset="0"/>
              </a:rPr>
              <a:t>- Là </a:t>
            </a:r>
            <a:r>
              <a:rPr lang="vi-VN" sz="4000">
                <a:latin typeface="Times New Roman" panose="02020603050405020304" pitchFamily="18" charset="0"/>
                <a:cs typeface="Times New Roman" panose="02020603050405020304" pitchFamily="18" charset="0"/>
              </a:rPr>
              <a:t>nhà văn Cư-rơ-gư-xtan, một nước cộng hòa ở vùng trung Á, thuộc Liên Xô trước đây.</a:t>
            </a:r>
            <a:endParaRPr lang="en-GB" sz="4000">
              <a:latin typeface="Times New Roman" panose="02020603050405020304" pitchFamily="18" charset="0"/>
              <a:cs typeface="Times New Roman" panose="02020603050405020304" pitchFamily="18" charset="0"/>
            </a:endParaRPr>
          </a:p>
        </p:txBody>
      </p:sp>
      <p:sp>
        <p:nvSpPr>
          <p:cNvPr id="12" name="Rectangle 11"/>
          <p:cNvSpPr/>
          <p:nvPr/>
        </p:nvSpPr>
        <p:spPr>
          <a:xfrm>
            <a:off x="8969133" y="1656377"/>
            <a:ext cx="9328108" cy="2640723"/>
          </a:xfrm>
          <a:prstGeom prst="rect">
            <a:avLst/>
          </a:prstGeom>
        </p:spPr>
        <p:txBody>
          <a:bodyPr wrap="square">
            <a:spAutoFit/>
          </a:bodyPr>
          <a:lstStyle/>
          <a:p>
            <a:pPr marL="914400" indent="-914400" algn="ctr">
              <a:lnSpc>
                <a:spcPct val="115000"/>
              </a:lnSpc>
              <a:spcAft>
                <a:spcPts val="0"/>
              </a:spcAft>
              <a:buAutoNum type="arabicPeriod"/>
              <a:tabLst>
                <a:tab pos="1386840" algn="l"/>
              </a:tabLst>
            </a:pPr>
            <a:r>
              <a:rPr lang="en-US" sz="4800" b="1" smtClean="0">
                <a:solidFill>
                  <a:srgbClr val="0070C0"/>
                </a:solidFill>
                <a:latin typeface="Times New Roman" panose="02020603050405020304" pitchFamily="18" charset="0"/>
                <a:ea typeface="MS Mincho"/>
                <a:cs typeface="Times New Roman" panose="02020603050405020304" pitchFamily="18" charset="0"/>
              </a:rPr>
              <a:t>Tác </a:t>
            </a:r>
            <a:r>
              <a:rPr lang="en-US" sz="4800" b="1">
                <a:solidFill>
                  <a:srgbClr val="0070C0"/>
                </a:solidFill>
                <a:latin typeface="Times New Roman" panose="02020603050405020304" pitchFamily="18" charset="0"/>
                <a:ea typeface="MS Mincho"/>
                <a:cs typeface="Times New Roman" panose="02020603050405020304" pitchFamily="18" charset="0"/>
              </a:rPr>
              <a:t>giả</a:t>
            </a:r>
            <a:r>
              <a:rPr lang="vi-VN" sz="4800" b="1">
                <a:solidFill>
                  <a:srgbClr val="0070C0"/>
                </a:solidFill>
                <a:latin typeface="Times New Roman" panose="02020603050405020304" pitchFamily="18" charset="0"/>
                <a:ea typeface="MS Mincho"/>
                <a:cs typeface="Times New Roman" panose="02020603050405020304" pitchFamily="18" charset="0"/>
              </a:rPr>
              <a:t>:</a:t>
            </a:r>
            <a:r>
              <a:rPr lang="en-US" sz="4800" b="1">
                <a:solidFill>
                  <a:srgbClr val="0070C0"/>
                </a:solidFill>
                <a:latin typeface="Times New Roman" panose="02020603050405020304" pitchFamily="18" charset="0"/>
                <a:ea typeface="MS Mincho"/>
                <a:cs typeface="Times New Roman" panose="02020603050405020304" pitchFamily="18" charset="0"/>
              </a:rPr>
              <a:t> </a:t>
            </a:r>
            <a:endParaRPr lang="vi-VN" sz="4800" b="1" smtClean="0">
              <a:solidFill>
                <a:srgbClr val="0070C0"/>
              </a:solidFill>
              <a:latin typeface="Times New Roman" panose="02020603050405020304" pitchFamily="18" charset="0"/>
              <a:ea typeface="MS Mincho"/>
              <a:cs typeface="Times New Roman" panose="02020603050405020304" pitchFamily="18" charset="0"/>
            </a:endParaRPr>
          </a:p>
          <a:p>
            <a:pPr algn="ctr">
              <a:lnSpc>
                <a:spcPct val="115000"/>
              </a:lnSpc>
              <a:spcAft>
                <a:spcPts val="0"/>
              </a:spcAft>
              <a:tabLst>
                <a:tab pos="1386840" algn="l"/>
              </a:tabLst>
            </a:pPr>
            <a:r>
              <a:rPr lang="en-US" sz="4800" b="1" smtClean="0">
                <a:solidFill>
                  <a:srgbClr val="0070C0"/>
                </a:solidFill>
                <a:latin typeface="Times New Roman" panose="02020603050405020304" pitchFamily="18" charset="0"/>
                <a:ea typeface="MS Mincho"/>
                <a:cs typeface="Times New Roman" panose="02020603050405020304" pitchFamily="18" charset="0"/>
              </a:rPr>
              <a:t>Trin-ghi-dơ Ai-ma-tốp</a:t>
            </a:r>
            <a:endParaRPr lang="vi-VN" sz="4800" b="1" smtClean="0">
              <a:solidFill>
                <a:srgbClr val="0070C0"/>
              </a:solidFill>
              <a:latin typeface="Times New Roman" panose="02020603050405020304" pitchFamily="18" charset="0"/>
              <a:ea typeface="MS Mincho"/>
              <a:cs typeface="Times New Roman" panose="02020603050405020304" pitchFamily="18" charset="0"/>
            </a:endParaRPr>
          </a:p>
          <a:p>
            <a:pPr algn="ctr">
              <a:lnSpc>
                <a:spcPct val="115000"/>
              </a:lnSpc>
              <a:spcAft>
                <a:spcPts val="0"/>
              </a:spcAft>
              <a:tabLst>
                <a:tab pos="1386840" algn="l"/>
              </a:tabLst>
            </a:pPr>
            <a:r>
              <a:rPr lang="en-US" sz="4800" b="1" smtClean="0">
                <a:solidFill>
                  <a:srgbClr val="0070C0"/>
                </a:solidFill>
                <a:latin typeface="Times New Roman" panose="02020603050405020304" pitchFamily="18" charset="0"/>
                <a:ea typeface="MS Mincho"/>
                <a:cs typeface="Times New Roman" panose="02020603050405020304" pitchFamily="18" charset="0"/>
              </a:rPr>
              <a:t> </a:t>
            </a:r>
            <a:r>
              <a:rPr lang="en-US" sz="4800" b="1">
                <a:solidFill>
                  <a:srgbClr val="0070C0"/>
                </a:solidFill>
                <a:latin typeface="Times New Roman" panose="02020603050405020304" pitchFamily="18" charset="0"/>
                <a:ea typeface="MS Mincho"/>
                <a:cs typeface="Times New Roman" panose="02020603050405020304" pitchFamily="18" charset="0"/>
              </a:rPr>
              <a:t>(1928-2008)</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4581" y="4658671"/>
            <a:ext cx="4419600" cy="47752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 name="Rectangle 13"/>
          <p:cNvSpPr/>
          <p:nvPr/>
        </p:nvSpPr>
        <p:spPr>
          <a:xfrm>
            <a:off x="685800" y="2533310"/>
            <a:ext cx="8534400" cy="2215991"/>
          </a:xfrm>
          <a:prstGeom prst="rect">
            <a:avLst/>
          </a:prstGeom>
        </p:spPr>
        <p:txBody>
          <a:bodyPr wrap="square">
            <a:spAutoFit/>
          </a:bodyPr>
          <a:lstStyle/>
          <a:p>
            <a:pPr algn="just">
              <a:lnSpc>
                <a:spcPct val="115000"/>
              </a:lnSpc>
              <a:spcAft>
                <a:spcPts val="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 Ông bắt đầu hoạt động sáng tác văn học từ năm 1952, khi ông còn là sinh viên.</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p:cNvSpPr/>
          <p:nvPr/>
        </p:nvSpPr>
        <p:spPr>
          <a:xfrm>
            <a:off x="685801" y="4762500"/>
            <a:ext cx="8444676" cy="2923877"/>
          </a:xfrm>
          <a:prstGeom prst="rect">
            <a:avLst/>
          </a:prstGeom>
        </p:spPr>
        <p:txBody>
          <a:bodyPr wrap="square">
            <a:spAutoFit/>
          </a:bodyPr>
          <a:lstStyle/>
          <a:p>
            <a:pPr algn="just">
              <a:lnSpc>
                <a:spcPct val="115000"/>
              </a:lnSpc>
              <a:spcAft>
                <a:spcPts val="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 Đề tài chủ yếu trong tác phẩm của ông: cuộc sống khắc nghiệt nhưng cũng đầy chất lãng mạn của người dân vùng đồi núi Cư-rơ-gư-xtan.</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Rectangle 15"/>
          <p:cNvSpPr/>
          <p:nvPr/>
        </p:nvSpPr>
        <p:spPr>
          <a:xfrm>
            <a:off x="624192" y="7675217"/>
            <a:ext cx="8506285" cy="2215991"/>
          </a:xfrm>
          <a:prstGeom prst="rect">
            <a:avLst/>
          </a:prstGeom>
        </p:spPr>
        <p:txBody>
          <a:bodyPr wrap="square">
            <a:spAutoFit/>
          </a:bodyPr>
          <a:lstStyle/>
          <a:p>
            <a:pPr algn="just">
              <a:lnSpc>
                <a:spcPct val="115000"/>
              </a:lnSpc>
              <a:spcAft>
                <a:spcPts val="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 Lối viết của Ai-tơ-ma-tốp cô đọng, hàm súc, có nhiều cách tân độc đáo trong nghệ thuật kể chuyện.</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041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388094" y="-635367"/>
            <a:ext cx="9870550" cy="11557734"/>
            <a:chOff x="0" y="0"/>
            <a:chExt cx="14892171" cy="17437706"/>
          </a:xfrm>
        </p:grpSpPr>
        <p:sp>
          <p:nvSpPr>
            <p:cNvPr id="4" name="Freeform 4"/>
            <p:cNvSpPr/>
            <p:nvPr/>
          </p:nvSpPr>
          <p:spPr>
            <a:xfrm>
              <a:off x="10160" y="16510"/>
              <a:ext cx="14869312" cy="17409766"/>
            </a:xfrm>
            <a:custGeom>
              <a:avLst/>
              <a:gdLst/>
              <a:ahLst/>
              <a:cxnLst/>
              <a:rect l="l" t="t" r="r" b="b"/>
              <a:pathLst>
                <a:path w="14869312" h="17409766">
                  <a:moveTo>
                    <a:pt x="14869312" y="17409766"/>
                  </a:moveTo>
                  <a:lnTo>
                    <a:pt x="0" y="17402146"/>
                  </a:lnTo>
                  <a:lnTo>
                    <a:pt x="0" y="6051388"/>
                  </a:lnTo>
                  <a:lnTo>
                    <a:pt x="17780" y="19050"/>
                  </a:lnTo>
                  <a:lnTo>
                    <a:pt x="7413261" y="0"/>
                  </a:lnTo>
                  <a:lnTo>
                    <a:pt x="14850262" y="5080"/>
                  </a:lnTo>
                  <a:close/>
                </a:path>
              </a:pathLst>
            </a:custGeom>
            <a:solidFill>
              <a:srgbClr val="FFF6EA"/>
            </a:solidFill>
          </p:spPr>
        </p:sp>
        <p:sp>
          <p:nvSpPr>
            <p:cNvPr id="5" name="Freeform 5"/>
            <p:cNvSpPr/>
            <p:nvPr/>
          </p:nvSpPr>
          <p:spPr>
            <a:xfrm>
              <a:off x="-3810" y="0"/>
              <a:ext cx="14898521" cy="17436435"/>
            </a:xfrm>
            <a:custGeom>
              <a:avLst/>
              <a:gdLst/>
              <a:ahLst/>
              <a:cxnLst/>
              <a:rect l="l" t="t" r="r" b="b"/>
              <a:pathLst>
                <a:path w="14898521" h="17436435">
                  <a:moveTo>
                    <a:pt x="14864232" y="21590"/>
                  </a:moveTo>
                  <a:cubicBezTo>
                    <a:pt x="14865501" y="34290"/>
                    <a:pt x="14865501" y="44450"/>
                    <a:pt x="14866771" y="54610"/>
                  </a:cubicBezTo>
                  <a:cubicBezTo>
                    <a:pt x="14869310" y="332184"/>
                    <a:pt x="14870582" y="720106"/>
                    <a:pt x="14873121" y="1094175"/>
                  </a:cubicBezTo>
                  <a:cubicBezTo>
                    <a:pt x="14873121" y="1634496"/>
                    <a:pt x="14885821" y="12288517"/>
                    <a:pt x="14892171" y="12828836"/>
                  </a:cubicBezTo>
                  <a:cubicBezTo>
                    <a:pt x="14898521" y="13646245"/>
                    <a:pt x="14894710" y="14477509"/>
                    <a:pt x="14894710" y="15294916"/>
                  </a:cubicBezTo>
                  <a:cubicBezTo>
                    <a:pt x="14894710" y="16015345"/>
                    <a:pt x="14895982" y="16680354"/>
                    <a:pt x="14897251" y="17375476"/>
                  </a:cubicBezTo>
                  <a:cubicBezTo>
                    <a:pt x="14897251" y="17397065"/>
                    <a:pt x="14897251" y="17411035"/>
                    <a:pt x="14897251" y="17435165"/>
                  </a:cubicBezTo>
                  <a:cubicBezTo>
                    <a:pt x="14874391" y="17435165"/>
                    <a:pt x="14854071" y="17436435"/>
                    <a:pt x="14790990" y="17435165"/>
                  </a:cubicBezTo>
                  <a:cubicBezTo>
                    <a:pt x="14028816" y="17430085"/>
                    <a:pt x="13254917" y="17436435"/>
                    <a:pt x="12492745" y="17431356"/>
                  </a:cubicBezTo>
                  <a:cubicBezTo>
                    <a:pt x="12035441" y="17427546"/>
                    <a:pt x="11589865" y="17430085"/>
                    <a:pt x="11132561" y="17427546"/>
                  </a:cubicBezTo>
                  <a:cubicBezTo>
                    <a:pt x="10921497" y="17426276"/>
                    <a:pt x="10710435" y="17425006"/>
                    <a:pt x="10499372" y="17423735"/>
                  </a:cubicBezTo>
                  <a:cubicBezTo>
                    <a:pt x="10370388" y="17423735"/>
                    <a:pt x="10253131" y="17425006"/>
                    <a:pt x="10124147" y="17425006"/>
                  </a:cubicBezTo>
                  <a:cubicBezTo>
                    <a:pt x="9795828" y="17423735"/>
                    <a:pt x="8892946" y="17425006"/>
                    <a:pt x="8564626" y="17423735"/>
                  </a:cubicBezTo>
                  <a:cubicBezTo>
                    <a:pt x="8330111" y="17422465"/>
                    <a:pt x="3639820" y="17431356"/>
                    <a:pt x="3405305" y="17430085"/>
                  </a:cubicBezTo>
                  <a:cubicBezTo>
                    <a:pt x="3346676" y="17430085"/>
                    <a:pt x="3276322" y="17431356"/>
                    <a:pt x="3217693" y="17431356"/>
                  </a:cubicBezTo>
                  <a:cubicBezTo>
                    <a:pt x="3076985" y="17431356"/>
                    <a:pt x="2948002" y="17432626"/>
                    <a:pt x="2807293" y="17432626"/>
                  </a:cubicBezTo>
                  <a:cubicBezTo>
                    <a:pt x="2455521" y="17432626"/>
                    <a:pt x="2115475" y="17431356"/>
                    <a:pt x="1763703" y="17430085"/>
                  </a:cubicBezTo>
                  <a:cubicBezTo>
                    <a:pt x="1552640" y="17428815"/>
                    <a:pt x="1341577" y="17427546"/>
                    <a:pt x="1142239" y="17426276"/>
                  </a:cubicBezTo>
                  <a:cubicBezTo>
                    <a:pt x="767016" y="17425006"/>
                    <a:pt x="391793" y="17423735"/>
                    <a:pt x="48260" y="17423735"/>
                  </a:cubicBezTo>
                  <a:cubicBezTo>
                    <a:pt x="38100" y="17423735"/>
                    <a:pt x="29210" y="17423735"/>
                    <a:pt x="19050" y="17422465"/>
                  </a:cubicBezTo>
                  <a:cubicBezTo>
                    <a:pt x="10160" y="17421196"/>
                    <a:pt x="5080" y="17414846"/>
                    <a:pt x="7620" y="17405956"/>
                  </a:cubicBezTo>
                  <a:cubicBezTo>
                    <a:pt x="16510" y="17373074"/>
                    <a:pt x="12700" y="17026714"/>
                    <a:pt x="11430" y="16666501"/>
                  </a:cubicBezTo>
                  <a:cubicBezTo>
                    <a:pt x="10160" y="15932218"/>
                    <a:pt x="6350" y="15211789"/>
                    <a:pt x="7620" y="14477509"/>
                  </a:cubicBezTo>
                  <a:cubicBezTo>
                    <a:pt x="5080" y="13563119"/>
                    <a:pt x="0" y="2244088"/>
                    <a:pt x="7620" y="1315844"/>
                  </a:cubicBezTo>
                  <a:cubicBezTo>
                    <a:pt x="8890" y="1135737"/>
                    <a:pt x="7620" y="941776"/>
                    <a:pt x="8890" y="761669"/>
                  </a:cubicBezTo>
                  <a:cubicBezTo>
                    <a:pt x="10160" y="470728"/>
                    <a:pt x="12700" y="152077"/>
                    <a:pt x="13970" y="44450"/>
                  </a:cubicBezTo>
                  <a:cubicBezTo>
                    <a:pt x="13970" y="41910"/>
                    <a:pt x="15240" y="39370"/>
                    <a:pt x="16510" y="38100"/>
                  </a:cubicBezTo>
                  <a:cubicBezTo>
                    <a:pt x="38100" y="35560"/>
                    <a:pt x="98650" y="30480"/>
                    <a:pt x="286261" y="29210"/>
                  </a:cubicBezTo>
                  <a:cubicBezTo>
                    <a:pt x="602856" y="25400"/>
                    <a:pt x="919451" y="22860"/>
                    <a:pt x="1247771" y="20320"/>
                  </a:cubicBezTo>
                  <a:cubicBezTo>
                    <a:pt x="1470560" y="17780"/>
                    <a:pt x="1693349" y="16510"/>
                    <a:pt x="1904412" y="13970"/>
                  </a:cubicBezTo>
                  <a:cubicBezTo>
                    <a:pt x="2115475" y="11430"/>
                    <a:pt x="2338264" y="8890"/>
                    <a:pt x="2549327" y="8890"/>
                  </a:cubicBezTo>
                  <a:cubicBezTo>
                    <a:pt x="2783842" y="7620"/>
                    <a:pt x="3018356" y="10160"/>
                    <a:pt x="3252871" y="8890"/>
                  </a:cubicBezTo>
                  <a:cubicBezTo>
                    <a:pt x="3546014" y="8890"/>
                    <a:pt x="8857770" y="6350"/>
                    <a:pt x="9150912" y="5080"/>
                  </a:cubicBezTo>
                  <a:cubicBezTo>
                    <a:pt x="9432330" y="3810"/>
                    <a:pt x="9713748" y="2540"/>
                    <a:pt x="10006891" y="2540"/>
                  </a:cubicBezTo>
                  <a:cubicBezTo>
                    <a:pt x="10487646" y="1270"/>
                    <a:pt x="10956675" y="0"/>
                    <a:pt x="11437430" y="0"/>
                  </a:cubicBezTo>
                  <a:cubicBezTo>
                    <a:pt x="11636767" y="0"/>
                    <a:pt x="11847830" y="2540"/>
                    <a:pt x="12047167" y="2540"/>
                  </a:cubicBezTo>
                  <a:cubicBezTo>
                    <a:pt x="12598277" y="3810"/>
                    <a:pt x="13161112" y="5080"/>
                    <a:pt x="13712221" y="7620"/>
                  </a:cubicBezTo>
                  <a:cubicBezTo>
                    <a:pt x="14005365" y="8890"/>
                    <a:pt x="14298508" y="12700"/>
                    <a:pt x="14591651" y="16510"/>
                  </a:cubicBezTo>
                  <a:cubicBezTo>
                    <a:pt x="14662005" y="16510"/>
                    <a:pt x="14732361" y="16510"/>
                    <a:pt x="14790990" y="16510"/>
                  </a:cubicBezTo>
                  <a:cubicBezTo>
                    <a:pt x="14845182" y="17780"/>
                    <a:pt x="14854071" y="20320"/>
                    <a:pt x="14864232" y="21590"/>
                  </a:cubicBezTo>
                  <a:close/>
                  <a:moveTo>
                    <a:pt x="14874391" y="17418656"/>
                  </a:moveTo>
                  <a:cubicBezTo>
                    <a:pt x="14875662" y="17402146"/>
                    <a:pt x="14876932" y="17389446"/>
                    <a:pt x="14876932" y="17376746"/>
                  </a:cubicBezTo>
                  <a:cubicBezTo>
                    <a:pt x="14875662" y="16611084"/>
                    <a:pt x="14874391" y="15876801"/>
                    <a:pt x="14874391" y="15087101"/>
                  </a:cubicBezTo>
                  <a:cubicBezTo>
                    <a:pt x="14874391" y="14726887"/>
                    <a:pt x="14876932" y="14366673"/>
                    <a:pt x="14875662" y="14006460"/>
                  </a:cubicBezTo>
                  <a:cubicBezTo>
                    <a:pt x="14875662" y="13673953"/>
                    <a:pt x="14874391" y="13327594"/>
                    <a:pt x="14873121" y="12995090"/>
                  </a:cubicBezTo>
                  <a:cubicBezTo>
                    <a:pt x="14868041" y="12482477"/>
                    <a:pt x="14856612" y="1870020"/>
                    <a:pt x="14856612" y="1357408"/>
                  </a:cubicBezTo>
                  <a:cubicBezTo>
                    <a:pt x="14854071" y="927922"/>
                    <a:pt x="14851532" y="484582"/>
                    <a:pt x="14848991" y="63500"/>
                  </a:cubicBezTo>
                  <a:cubicBezTo>
                    <a:pt x="14847721" y="44450"/>
                    <a:pt x="14846451" y="43180"/>
                    <a:pt x="14755812" y="41910"/>
                  </a:cubicBezTo>
                  <a:cubicBezTo>
                    <a:pt x="14720634" y="41910"/>
                    <a:pt x="14697183" y="41910"/>
                    <a:pt x="14662005" y="40640"/>
                  </a:cubicBezTo>
                  <a:cubicBezTo>
                    <a:pt x="14368863" y="36830"/>
                    <a:pt x="14063994" y="31750"/>
                    <a:pt x="13770850" y="30480"/>
                  </a:cubicBezTo>
                  <a:cubicBezTo>
                    <a:pt x="13055581" y="26670"/>
                    <a:pt x="12328586" y="25400"/>
                    <a:pt x="11613317" y="22860"/>
                  </a:cubicBezTo>
                  <a:cubicBezTo>
                    <a:pt x="11507785" y="22860"/>
                    <a:pt x="11390527" y="22860"/>
                    <a:pt x="11284996" y="22860"/>
                  </a:cubicBezTo>
                  <a:cubicBezTo>
                    <a:pt x="11109110" y="22860"/>
                    <a:pt x="10933224" y="22860"/>
                    <a:pt x="10769064" y="22860"/>
                  </a:cubicBezTo>
                  <a:cubicBezTo>
                    <a:pt x="10393840" y="22860"/>
                    <a:pt x="10018617" y="22860"/>
                    <a:pt x="9655119" y="24130"/>
                  </a:cubicBezTo>
                  <a:cubicBezTo>
                    <a:pt x="9338524" y="25400"/>
                    <a:pt x="4003317" y="29210"/>
                    <a:pt x="3686723" y="29210"/>
                  </a:cubicBezTo>
                  <a:cubicBezTo>
                    <a:pt x="3170791" y="29210"/>
                    <a:pt x="2654859" y="26670"/>
                    <a:pt x="2138927" y="33020"/>
                  </a:cubicBezTo>
                  <a:cubicBezTo>
                    <a:pt x="1869235" y="36830"/>
                    <a:pt x="1611269" y="36830"/>
                    <a:pt x="1353303" y="38100"/>
                  </a:cubicBezTo>
                  <a:cubicBezTo>
                    <a:pt x="907725" y="41910"/>
                    <a:pt x="462147" y="45720"/>
                    <a:pt x="49530" y="50800"/>
                  </a:cubicBezTo>
                  <a:cubicBezTo>
                    <a:pt x="36830" y="50800"/>
                    <a:pt x="34290" y="53340"/>
                    <a:pt x="33020" y="110514"/>
                  </a:cubicBezTo>
                  <a:cubicBezTo>
                    <a:pt x="31750" y="359892"/>
                    <a:pt x="31750" y="609271"/>
                    <a:pt x="30480" y="858650"/>
                  </a:cubicBezTo>
                  <a:cubicBezTo>
                    <a:pt x="29210" y="1274282"/>
                    <a:pt x="26670" y="1676059"/>
                    <a:pt x="25400" y="2091690"/>
                  </a:cubicBezTo>
                  <a:cubicBezTo>
                    <a:pt x="20320" y="2535031"/>
                    <a:pt x="26670" y="13369158"/>
                    <a:pt x="29210" y="13812498"/>
                  </a:cubicBezTo>
                  <a:cubicBezTo>
                    <a:pt x="29210" y="14283547"/>
                    <a:pt x="29210" y="14768450"/>
                    <a:pt x="30480" y="15239499"/>
                  </a:cubicBezTo>
                  <a:cubicBezTo>
                    <a:pt x="30480" y="15585860"/>
                    <a:pt x="33020" y="15932218"/>
                    <a:pt x="33020" y="16278578"/>
                  </a:cubicBezTo>
                  <a:cubicBezTo>
                    <a:pt x="33020" y="16652646"/>
                    <a:pt x="33020" y="17026714"/>
                    <a:pt x="31750" y="17376746"/>
                  </a:cubicBezTo>
                  <a:cubicBezTo>
                    <a:pt x="31750" y="17380556"/>
                    <a:pt x="31750" y="17383096"/>
                    <a:pt x="31750" y="17386906"/>
                  </a:cubicBezTo>
                  <a:cubicBezTo>
                    <a:pt x="31750" y="17397065"/>
                    <a:pt x="35560" y="17400876"/>
                    <a:pt x="44450" y="17400876"/>
                  </a:cubicBezTo>
                  <a:cubicBezTo>
                    <a:pt x="122101" y="17400876"/>
                    <a:pt x="286261" y="17402146"/>
                    <a:pt x="438696" y="17402146"/>
                  </a:cubicBezTo>
                  <a:cubicBezTo>
                    <a:pt x="661484" y="17402146"/>
                    <a:pt x="895999" y="17399606"/>
                    <a:pt x="1118788" y="17402146"/>
                  </a:cubicBezTo>
                  <a:cubicBezTo>
                    <a:pt x="1482286" y="17405956"/>
                    <a:pt x="1845783" y="17408496"/>
                    <a:pt x="2209281" y="17407226"/>
                  </a:cubicBezTo>
                  <a:cubicBezTo>
                    <a:pt x="2443796" y="17405956"/>
                    <a:pt x="2666584" y="17408496"/>
                    <a:pt x="2901099" y="17408496"/>
                  </a:cubicBezTo>
                  <a:cubicBezTo>
                    <a:pt x="3241145" y="17408496"/>
                    <a:pt x="3581191" y="17407226"/>
                    <a:pt x="3921238" y="17408496"/>
                  </a:cubicBezTo>
                  <a:cubicBezTo>
                    <a:pt x="4425444" y="17409765"/>
                    <a:pt x="9959988" y="17399606"/>
                    <a:pt x="10475920" y="17402146"/>
                  </a:cubicBezTo>
                  <a:cubicBezTo>
                    <a:pt x="10698709" y="17403415"/>
                    <a:pt x="10921497" y="17404685"/>
                    <a:pt x="11132561" y="17404685"/>
                  </a:cubicBezTo>
                  <a:cubicBezTo>
                    <a:pt x="11519510" y="17407226"/>
                    <a:pt x="11894733" y="17403415"/>
                    <a:pt x="12281683" y="17407226"/>
                  </a:cubicBezTo>
                  <a:cubicBezTo>
                    <a:pt x="12598277" y="17409765"/>
                    <a:pt x="12914872" y="17409765"/>
                    <a:pt x="13231466" y="17412306"/>
                  </a:cubicBezTo>
                  <a:cubicBezTo>
                    <a:pt x="13700496" y="17416115"/>
                    <a:pt x="14169525" y="17418656"/>
                    <a:pt x="14638554" y="17419926"/>
                  </a:cubicBezTo>
                  <a:cubicBezTo>
                    <a:pt x="14814439" y="17419926"/>
                    <a:pt x="14854071" y="17418656"/>
                    <a:pt x="14874391" y="17418656"/>
                  </a:cubicBezTo>
                  <a:close/>
                </a:path>
              </a:pathLst>
            </a:custGeom>
            <a:solidFill>
              <a:srgbClr val="FFF6EA"/>
            </a:solidFill>
          </p:spPr>
        </p:sp>
      </p:grpSp>
      <p:sp>
        <p:nvSpPr>
          <p:cNvPr id="7" name="Freeform 7"/>
          <p:cNvSpPr/>
          <p:nvPr/>
        </p:nvSpPr>
        <p:spPr>
          <a:xfrm>
            <a:off x="10599482" y="1931948"/>
            <a:ext cx="7033298" cy="7326352"/>
          </a:xfrm>
          <a:custGeom>
            <a:avLst/>
            <a:gdLst/>
            <a:ahLst/>
            <a:cxnLst/>
            <a:rect l="l" t="t" r="r" b="b"/>
            <a:pathLst>
              <a:path w="7033298" h="7326352">
                <a:moveTo>
                  <a:pt x="0" y="0"/>
                </a:moveTo>
                <a:lnTo>
                  <a:pt x="7033298" y="0"/>
                </a:lnTo>
                <a:lnTo>
                  <a:pt x="7033298" y="7326352"/>
                </a:lnTo>
                <a:lnTo>
                  <a:pt x="0" y="7326352"/>
                </a:lnTo>
                <a:lnTo>
                  <a:pt x="0" y="0"/>
                </a:lnTo>
                <a:close/>
              </a:path>
            </a:pathLst>
          </a:custGeom>
          <a:blipFill>
            <a:blip r:embed="rId3"/>
            <a:stretch>
              <a:fillRect/>
            </a:stretch>
          </a:blipFill>
        </p:spPr>
      </p:sp>
      <p:sp>
        <p:nvSpPr>
          <p:cNvPr id="8" name="TextBox 8"/>
          <p:cNvSpPr txBox="1"/>
          <p:nvPr/>
        </p:nvSpPr>
        <p:spPr>
          <a:xfrm>
            <a:off x="388864" y="2400300"/>
            <a:ext cx="8314949" cy="4616648"/>
          </a:xfrm>
          <a:prstGeom prst="rect">
            <a:avLst/>
          </a:prstGeom>
        </p:spPr>
        <p:txBody>
          <a:bodyPr wrap="square" lIns="0" tIns="0" rIns="0" bIns="0" rtlCol="0" anchor="t">
            <a:spAutoFit/>
          </a:bodyPr>
          <a:lstStyle/>
          <a:p>
            <a:pPr marL="685800" indent="-685800" algn="just">
              <a:buFontTx/>
              <a:buChar char="-"/>
            </a:pPr>
            <a:r>
              <a:rPr lang="vi-VN" sz="6000" smtClean="0">
                <a:latin typeface="Times New Roman" panose="02020603050405020304" pitchFamily="18" charset="0"/>
                <a:cs typeface="Times New Roman" panose="02020603050405020304" pitchFamily="18" charset="0"/>
              </a:rPr>
              <a:t>Một </a:t>
            </a:r>
            <a:r>
              <a:rPr lang="vi-VN" sz="6000">
                <a:latin typeface="Times New Roman" panose="02020603050405020304" pitchFamily="18" charset="0"/>
                <a:cs typeface="Times New Roman" panose="02020603050405020304" pitchFamily="18" charset="0"/>
              </a:rPr>
              <a:t>số tác phẩm </a:t>
            </a:r>
            <a:r>
              <a:rPr lang="vi-VN" sz="6000">
                <a:latin typeface="Times New Roman" panose="02020603050405020304" pitchFamily="18" charset="0"/>
                <a:cs typeface="Times New Roman" panose="02020603050405020304" pitchFamily="18" charset="0"/>
              </a:rPr>
              <a:t>như</a:t>
            </a:r>
            <a:r>
              <a:rPr lang="vi-VN" sz="6000" smtClean="0">
                <a:latin typeface="Times New Roman" panose="02020603050405020304" pitchFamily="18" charset="0"/>
                <a:cs typeface="Times New Roman" panose="02020603050405020304" pitchFamily="18" charset="0"/>
              </a:rPr>
              <a:t>:</a:t>
            </a:r>
          </a:p>
          <a:p>
            <a:pPr algn="just"/>
            <a:r>
              <a:rPr lang="vi-VN" sz="6000" smtClean="0">
                <a:latin typeface="Times New Roman" panose="02020603050405020304" pitchFamily="18" charset="0"/>
                <a:cs typeface="Times New Roman" panose="02020603050405020304" pitchFamily="18" charset="0"/>
              </a:rPr>
              <a:t> </a:t>
            </a:r>
            <a:r>
              <a:rPr lang="vi-VN" sz="6000" i="1">
                <a:latin typeface="Times New Roman" panose="02020603050405020304" pitchFamily="18" charset="0"/>
                <a:cs typeface="Times New Roman" panose="02020603050405020304" pitchFamily="18" charset="0"/>
              </a:rPr>
              <a:t>Cây phong non trùm khăn đỏ, Người thầy đầu tiên, Con tàu trắng, Và một ngày dài hơn thế kỉ,…</a:t>
            </a:r>
            <a:endParaRPr lang="en-GB" sz="6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043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TotalTime>
  <Words>2330</Words>
  <Application>Microsoft Office PowerPoint</Application>
  <PresentationFormat>Custom</PresentationFormat>
  <Paragraphs>207</Paragraphs>
  <Slides>45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More Sugar</vt:lpstr>
      <vt:lpstr>More Sugar Thin</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Benefit Of Trees Presentation</dc:title>
  <cp:lastModifiedBy>asus PC</cp:lastModifiedBy>
  <cp:revision>101</cp:revision>
  <dcterms:created xsi:type="dcterms:W3CDTF">2006-08-16T00:00:00Z</dcterms:created>
  <dcterms:modified xsi:type="dcterms:W3CDTF">2023-10-21T10:30:32Z</dcterms:modified>
  <dc:identifier>DAFx2maSJm8</dc:identifier>
</cp:coreProperties>
</file>