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56" r:id="rId3"/>
    <p:sldId id="12099" r:id="rId4"/>
    <p:sldId id="12126" r:id="rId5"/>
    <p:sldId id="12127" r:id="rId6"/>
    <p:sldId id="12128" r:id="rId7"/>
    <p:sldId id="12129" r:id="rId8"/>
    <p:sldId id="12130" r:id="rId9"/>
    <p:sldId id="12125" r:id="rId10"/>
    <p:sldId id="12131" r:id="rId11"/>
    <p:sldId id="12134" r:id="rId12"/>
    <p:sldId id="12133" r:id="rId13"/>
    <p:sldId id="12136" r:id="rId14"/>
    <p:sldId id="12135" r:id="rId15"/>
    <p:sldId id="12137" r:id="rId16"/>
    <p:sldId id="12138" r:id="rId17"/>
    <p:sldId id="1211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DF107"/>
    <a:srgbClr val="74C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4" autoAdjust="0"/>
    <p:restoredTop sz="96314" autoAdjust="0"/>
  </p:normalViewPr>
  <p:slideViewPr>
    <p:cSldViewPr snapToGrid="0">
      <p:cViewPr varScale="1">
        <p:scale>
          <a:sx n="71" d="100"/>
          <a:sy n="71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úy Mai" userId="222f1c7e07c9bd7a" providerId="LiveId" clId="{3346FA5B-4DC0-41B1-986E-C87428DF594F}"/>
    <pc:docChg chg="undo custSel addSld delSld modSld sldOrd delMainMaster modMainMaster">
      <pc:chgData name="Thúy Mai" userId="222f1c7e07c9bd7a" providerId="LiveId" clId="{3346FA5B-4DC0-41B1-986E-C87428DF594F}" dt="2023-06-18T03:02:04.780" v="763"/>
      <pc:docMkLst>
        <pc:docMk/>
      </pc:docMkLst>
      <pc:sldChg chg="delSp modSp mod modTransition delAnim">
        <pc:chgData name="Thúy Mai" userId="222f1c7e07c9bd7a" providerId="LiveId" clId="{3346FA5B-4DC0-41B1-986E-C87428DF594F}" dt="2023-06-18T03:00:06.340" v="753"/>
        <pc:sldMkLst>
          <pc:docMk/>
          <pc:sldMk cId="148593015" sldId="256"/>
        </pc:sldMkLst>
        <pc:spChg chg="mod">
          <ac:chgData name="Thúy Mai" userId="222f1c7e07c9bd7a" providerId="LiveId" clId="{3346FA5B-4DC0-41B1-986E-C87428DF594F}" dt="2023-06-18T02:33:39.404" v="55" actId="113"/>
          <ac:spMkLst>
            <pc:docMk/>
            <pc:sldMk cId="148593015" sldId="256"/>
            <ac:spMk id="54" creationId="{2E01F411-1392-457F-B28C-C6F4D0703EC2}"/>
          </ac:spMkLst>
        </pc:spChg>
        <pc:spChg chg="mod">
          <ac:chgData name="Thúy Mai" userId="222f1c7e07c9bd7a" providerId="LiveId" clId="{3346FA5B-4DC0-41B1-986E-C87428DF594F}" dt="2023-06-18T02:33:39.404" v="55" actId="113"/>
          <ac:spMkLst>
            <pc:docMk/>
            <pc:sldMk cId="148593015" sldId="256"/>
            <ac:spMk id="55" creationId="{1D8E73E6-EEBC-4329-9B35-C4B030EAD0A5}"/>
          </ac:spMkLst>
        </pc:spChg>
        <pc:spChg chg="mod">
          <ac:chgData name="Thúy Mai" userId="222f1c7e07c9bd7a" providerId="LiveId" clId="{3346FA5B-4DC0-41B1-986E-C87428DF594F}" dt="2023-06-18T02:33:39.404" v="55" actId="113"/>
          <ac:spMkLst>
            <pc:docMk/>
            <pc:sldMk cId="148593015" sldId="256"/>
            <ac:spMk id="56" creationId="{F500A4B6-8337-43C6-BCC0-CF8BD54345D8}"/>
          </ac:spMkLst>
        </pc:spChg>
        <pc:spChg chg="mod">
          <ac:chgData name="Thúy Mai" userId="222f1c7e07c9bd7a" providerId="LiveId" clId="{3346FA5B-4DC0-41B1-986E-C87428DF594F}" dt="2023-06-18T02:33:39.404" v="55" actId="113"/>
          <ac:spMkLst>
            <pc:docMk/>
            <pc:sldMk cId="148593015" sldId="256"/>
            <ac:spMk id="57" creationId="{99596ABE-4FC4-4F77-9496-A02A3BCF4343}"/>
          </ac:spMkLst>
        </pc:spChg>
        <pc:spChg chg="mod">
          <ac:chgData name="Thúy Mai" userId="222f1c7e07c9bd7a" providerId="LiveId" clId="{3346FA5B-4DC0-41B1-986E-C87428DF594F}" dt="2023-06-18T02:33:39.404" v="55" actId="113"/>
          <ac:spMkLst>
            <pc:docMk/>
            <pc:sldMk cId="148593015" sldId="256"/>
            <ac:spMk id="58" creationId="{9024910B-7C7E-45E3-84DB-06FA18782F9E}"/>
          </ac:spMkLst>
        </pc:spChg>
        <pc:spChg chg="del">
          <ac:chgData name="Thúy Mai" userId="222f1c7e07c9bd7a" providerId="LiveId" clId="{3346FA5B-4DC0-41B1-986E-C87428DF594F}" dt="2023-06-18T02:33:12.057" v="41" actId="478"/>
          <ac:spMkLst>
            <pc:docMk/>
            <pc:sldMk cId="148593015" sldId="256"/>
            <ac:spMk id="60" creationId="{5070EF2C-0A63-4FAB-A83E-3646906CC1EE}"/>
          </ac:spMkLst>
        </pc:spChg>
        <pc:spChg chg="del">
          <ac:chgData name="Thúy Mai" userId="222f1c7e07c9bd7a" providerId="LiveId" clId="{3346FA5B-4DC0-41B1-986E-C87428DF594F}" dt="2023-06-18T02:33:14.729" v="42" actId="478"/>
          <ac:spMkLst>
            <pc:docMk/>
            <pc:sldMk cId="148593015" sldId="256"/>
            <ac:spMk id="64" creationId="{1D478649-C2B9-4B7F-B13B-EF536397B39D}"/>
          </ac:spMkLst>
        </pc:spChg>
        <pc:grpChg chg="mod">
          <ac:chgData name="Thúy Mai" userId="222f1c7e07c9bd7a" providerId="LiveId" clId="{3346FA5B-4DC0-41B1-986E-C87428DF594F}" dt="2023-06-18T02:33:34.518" v="54" actId="1076"/>
          <ac:grpSpMkLst>
            <pc:docMk/>
            <pc:sldMk cId="148593015" sldId="256"/>
            <ac:grpSpMk id="59" creationId="{1CEAD5EE-C4DC-453E-87A3-88FFF5EB7FD6}"/>
          </ac:grpSpMkLst>
        </pc:grpChg>
        <pc:picChg chg="mod">
          <ac:chgData name="Thúy Mai" userId="222f1c7e07c9bd7a" providerId="LiveId" clId="{3346FA5B-4DC0-41B1-986E-C87428DF594F}" dt="2023-06-18T02:33:42.914" v="56" actId="1076"/>
          <ac:picMkLst>
            <pc:docMk/>
            <pc:sldMk cId="148593015" sldId="256"/>
            <ac:picMk id="30" creationId="{D413251F-D2A5-4B71-A6E4-32B77C7D07F7}"/>
          </ac:picMkLst>
        </pc:picChg>
        <pc:picChg chg="mod">
          <ac:chgData name="Thúy Mai" userId="222f1c7e07c9bd7a" providerId="LiveId" clId="{3346FA5B-4DC0-41B1-986E-C87428DF594F}" dt="2023-06-18T02:33:48.362" v="59" actId="1076"/>
          <ac:picMkLst>
            <pc:docMk/>
            <pc:sldMk cId="148593015" sldId="256"/>
            <ac:picMk id="36" creationId="{4AB28868-729C-4467-9517-FEB745801125}"/>
          </ac:picMkLst>
        </pc:picChg>
        <pc:picChg chg="mod">
          <ac:chgData name="Thúy Mai" userId="222f1c7e07c9bd7a" providerId="LiveId" clId="{3346FA5B-4DC0-41B1-986E-C87428DF594F}" dt="2023-06-18T02:33:09.811" v="40" actId="1076"/>
          <ac:picMkLst>
            <pc:docMk/>
            <pc:sldMk cId="148593015" sldId="256"/>
            <ac:picMk id="45" creationId="{2769A08A-AA82-4129-A941-3F3EF592970D}"/>
          </ac:picMkLst>
        </pc:picChg>
        <pc:picChg chg="del">
          <ac:chgData name="Thúy Mai" userId="222f1c7e07c9bd7a" providerId="LiveId" clId="{3346FA5B-4DC0-41B1-986E-C87428DF594F}" dt="2023-06-18T02:32:37.242" v="0" actId="478"/>
          <ac:picMkLst>
            <pc:docMk/>
            <pc:sldMk cId="148593015" sldId="256"/>
            <ac:picMk id="52" creationId="{2CCBA78E-6642-4E98-A5BB-B46D9AE494B5}"/>
          </ac:picMkLst>
        </pc:picChg>
      </pc:sldChg>
      <pc:sldChg chg="addSp delSp modSp mod modTransition delAnim modAnim">
        <pc:chgData name="Thúy Mai" userId="222f1c7e07c9bd7a" providerId="LiveId" clId="{3346FA5B-4DC0-41B1-986E-C87428DF594F}" dt="2023-06-18T03:00:06.340" v="753"/>
        <pc:sldMkLst>
          <pc:docMk/>
          <pc:sldMk cId="3494662239" sldId="12099"/>
        </pc:sldMkLst>
        <pc:spChg chg="add mod">
          <ac:chgData name="Thúy Mai" userId="222f1c7e07c9bd7a" providerId="LiveId" clId="{3346FA5B-4DC0-41B1-986E-C87428DF594F}" dt="2023-06-18T02:36:35.413" v="137" actId="14100"/>
          <ac:spMkLst>
            <pc:docMk/>
            <pc:sldMk cId="3494662239" sldId="12099"/>
            <ac:spMk id="5" creationId="{A9F6555B-2DCB-E531-5306-EDDF985F0A07}"/>
          </ac:spMkLst>
        </pc:spChg>
        <pc:spChg chg="del">
          <ac:chgData name="Thúy Mai" userId="222f1c7e07c9bd7a" providerId="LiveId" clId="{3346FA5B-4DC0-41B1-986E-C87428DF594F}" dt="2023-06-18T02:34:32.574" v="63" actId="478"/>
          <ac:spMkLst>
            <pc:docMk/>
            <pc:sldMk cId="3494662239" sldId="12099"/>
            <ac:spMk id="6" creationId="{7359AF40-A977-414F-8EF8-2AB2E5CFA8EB}"/>
          </ac:spMkLst>
        </pc:spChg>
        <pc:spChg chg="mod">
          <ac:chgData name="Thúy Mai" userId="222f1c7e07c9bd7a" providerId="LiveId" clId="{3346FA5B-4DC0-41B1-986E-C87428DF594F}" dt="2023-06-18T02:34:39.671" v="64" actId="1076"/>
          <ac:spMkLst>
            <pc:docMk/>
            <pc:sldMk cId="3494662239" sldId="12099"/>
            <ac:spMk id="15" creationId="{90EB2E28-7F7E-40FD-8276-777D7E62FB0E}"/>
          </ac:spMkLst>
        </pc:spChg>
        <pc:spChg chg="mod">
          <ac:chgData name="Thúy Mai" userId="222f1c7e07c9bd7a" providerId="LiveId" clId="{3346FA5B-4DC0-41B1-986E-C87428DF594F}" dt="2023-06-18T02:34:39.671" v="64" actId="1076"/>
          <ac:spMkLst>
            <pc:docMk/>
            <pc:sldMk cId="3494662239" sldId="12099"/>
            <ac:spMk id="16" creationId="{65A0DAE5-F687-42B6-93BE-86DDF4D35C4D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41" creationId="{8A4AE4CF-076A-4AD7-A22B-7B935AB1A839}"/>
          </ac:spMkLst>
        </pc:spChg>
        <pc:spChg chg="del">
          <ac:chgData name="Thúy Mai" userId="222f1c7e07c9bd7a" providerId="LiveId" clId="{3346FA5B-4DC0-41B1-986E-C87428DF594F}" dt="2023-06-18T02:35:58.345" v="119" actId="478"/>
          <ac:spMkLst>
            <pc:docMk/>
            <pc:sldMk cId="3494662239" sldId="12099"/>
            <ac:spMk id="66" creationId="{A54A0A27-A151-426E-B0DD-82CDEED5F642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67" creationId="{DECD90C7-315F-4E15-AD9B-1E3E7BB6106A}"/>
          </ac:spMkLst>
        </pc:spChg>
        <pc:spChg chg="del mod">
          <ac:chgData name="Thúy Mai" userId="222f1c7e07c9bd7a" providerId="LiveId" clId="{3346FA5B-4DC0-41B1-986E-C87428DF594F}" dt="2023-06-18T02:34:43.297" v="65" actId="478"/>
          <ac:spMkLst>
            <pc:docMk/>
            <pc:sldMk cId="3494662239" sldId="12099"/>
            <ac:spMk id="68" creationId="{70A3BA90-78AA-4BFA-A0EC-8BC89FA20D50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69" creationId="{98D6424A-5058-42F3-BACD-778204E96B30}"/>
          </ac:spMkLst>
        </pc:spChg>
        <pc:spChg chg="del mod">
          <ac:chgData name="Thúy Mai" userId="222f1c7e07c9bd7a" providerId="LiveId" clId="{3346FA5B-4DC0-41B1-986E-C87428DF594F}" dt="2023-06-18T02:34:43.297" v="65" actId="478"/>
          <ac:spMkLst>
            <pc:docMk/>
            <pc:sldMk cId="3494662239" sldId="12099"/>
            <ac:spMk id="70" creationId="{79AE6398-9FA4-4C34-995A-56F0B0EF569A}"/>
          </ac:spMkLst>
        </pc:spChg>
        <pc:spChg chg="mod">
          <ac:chgData name="Thúy Mai" userId="222f1c7e07c9bd7a" providerId="LiveId" clId="{3346FA5B-4DC0-41B1-986E-C87428DF594F}" dt="2023-06-18T02:35:00.736" v="98" actId="14100"/>
          <ac:spMkLst>
            <pc:docMk/>
            <pc:sldMk cId="3494662239" sldId="12099"/>
            <ac:spMk id="71" creationId="{65B20016-D381-4B96-84CE-E4373109874C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72" creationId="{79C47F75-5C90-4BFE-9725-68315FA881E2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75" creationId="{AB2FDDA3-B139-4A05-8AC1-28EE9DF4462A}"/>
          </ac:spMkLst>
        </pc:spChg>
        <pc:spChg chg="del mod">
          <ac:chgData name="Thúy Mai" userId="222f1c7e07c9bd7a" providerId="LiveId" clId="{3346FA5B-4DC0-41B1-986E-C87428DF594F}" dt="2023-06-18T02:34:43.297" v="65" actId="478"/>
          <ac:spMkLst>
            <pc:docMk/>
            <pc:sldMk cId="3494662239" sldId="12099"/>
            <ac:spMk id="76" creationId="{CCA96DE4-314E-4461-A973-6D874177E016}"/>
          </ac:spMkLst>
        </pc:spChg>
        <pc:spChg chg="del">
          <ac:chgData name="Thúy Mai" userId="222f1c7e07c9bd7a" providerId="LiveId" clId="{3346FA5B-4DC0-41B1-986E-C87428DF594F}" dt="2023-06-18T02:34:30.979" v="62" actId="478"/>
          <ac:spMkLst>
            <pc:docMk/>
            <pc:sldMk cId="3494662239" sldId="12099"/>
            <ac:spMk id="77" creationId="{E8B693B5-2F41-4137-975E-FC6B43AA73B1}"/>
          </ac:spMkLst>
        </pc:spChg>
        <pc:graphicFrameChg chg="add del mod">
          <ac:chgData name="Thúy Mai" userId="222f1c7e07c9bd7a" providerId="LiveId" clId="{3346FA5B-4DC0-41B1-986E-C87428DF594F}" dt="2023-06-18T02:35:23.520" v="108"/>
          <ac:graphicFrameMkLst>
            <pc:docMk/>
            <pc:sldMk cId="3494662239" sldId="12099"/>
            <ac:graphicFrameMk id="3" creationId="{9E295638-DE8C-E69C-7E89-93123DE2465A}"/>
          </ac:graphicFrameMkLst>
        </pc:graphicFrameChg>
        <pc:picChg chg="add mod">
          <ac:chgData name="Thúy Mai" userId="222f1c7e07c9bd7a" providerId="LiveId" clId="{3346FA5B-4DC0-41B1-986E-C87428DF594F}" dt="2023-06-18T02:36:05.472" v="123" actId="1076"/>
          <ac:picMkLst>
            <pc:docMk/>
            <pc:sldMk cId="3494662239" sldId="12099"/>
            <ac:picMk id="7" creationId="{F1CEF2C4-6D22-EDE9-5C3B-513BCE0EEB85}"/>
          </ac:picMkLst>
        </pc:picChg>
        <pc:picChg chg="add mod">
          <ac:chgData name="Thúy Mai" userId="222f1c7e07c9bd7a" providerId="LiveId" clId="{3346FA5B-4DC0-41B1-986E-C87428DF594F}" dt="2023-06-18T02:36:43.802" v="139" actId="1076"/>
          <ac:picMkLst>
            <pc:docMk/>
            <pc:sldMk cId="3494662239" sldId="12099"/>
            <ac:picMk id="9" creationId="{A1E9E145-A5F5-E7E5-269C-E8AACC676C6F}"/>
          </ac:picMkLst>
        </pc:picChg>
        <pc:picChg chg="del">
          <ac:chgData name="Thúy Mai" userId="222f1c7e07c9bd7a" providerId="LiveId" clId="{3346FA5B-4DC0-41B1-986E-C87428DF594F}" dt="2023-06-18T02:34:43.297" v="65" actId="478"/>
          <ac:picMkLst>
            <pc:docMk/>
            <pc:sldMk cId="3494662239" sldId="12099"/>
            <ac:picMk id="12" creationId="{75DC69D2-C5CD-4B3D-952A-DD81842EB4EB}"/>
          </ac:picMkLst>
        </pc:picChg>
        <pc:picChg chg="mod">
          <ac:chgData name="Thúy Mai" userId="222f1c7e07c9bd7a" providerId="LiveId" clId="{3346FA5B-4DC0-41B1-986E-C87428DF594F}" dt="2023-06-18T02:34:39.671" v="64" actId="1076"/>
          <ac:picMkLst>
            <pc:docMk/>
            <pc:sldMk cId="3494662239" sldId="12099"/>
            <ac:picMk id="13" creationId="{B1A31D49-C8C5-4906-A285-DCB111A98C09}"/>
          </ac:picMkLst>
        </pc:picChg>
        <pc:picChg chg="del mod">
          <ac:chgData name="Thúy Mai" userId="222f1c7e07c9bd7a" providerId="LiveId" clId="{3346FA5B-4DC0-41B1-986E-C87428DF594F}" dt="2023-06-18T02:35:48.256" v="117" actId="478"/>
          <ac:picMkLst>
            <pc:docMk/>
            <pc:sldMk cId="3494662239" sldId="12099"/>
            <ac:picMk id="18" creationId="{ED1C4BE6-051C-416D-9D6D-61A0A965BB82}"/>
          </ac:picMkLst>
        </pc:picChg>
        <pc:picChg chg="del">
          <ac:chgData name="Thúy Mai" userId="222f1c7e07c9bd7a" providerId="LiveId" clId="{3346FA5B-4DC0-41B1-986E-C87428DF594F}" dt="2023-06-18T02:34:27.818" v="61" actId="478"/>
          <ac:picMkLst>
            <pc:docMk/>
            <pc:sldMk cId="3494662239" sldId="12099"/>
            <ac:picMk id="19" creationId="{822378E4-6A9E-429F-AA33-1DC99960FA34}"/>
          </ac:picMkLst>
        </pc:picChg>
      </pc:sldChg>
      <pc:sldChg chg="del modTransition">
        <pc:chgData name="Thúy Mai" userId="222f1c7e07c9bd7a" providerId="LiveId" clId="{3346FA5B-4DC0-41B1-986E-C87428DF594F}" dt="2023-06-18T02:56:20.335" v="686" actId="47"/>
        <pc:sldMkLst>
          <pc:docMk/>
          <pc:sldMk cId="632655372" sldId="12100"/>
        </pc:sldMkLst>
      </pc:sldChg>
      <pc:sldChg chg="modSp del mod modTransition">
        <pc:chgData name="Thúy Mai" userId="222f1c7e07c9bd7a" providerId="LiveId" clId="{3346FA5B-4DC0-41B1-986E-C87428DF594F}" dt="2023-06-18T02:56:20.905" v="687" actId="47"/>
        <pc:sldMkLst>
          <pc:docMk/>
          <pc:sldMk cId="1596532125" sldId="12101"/>
        </pc:sldMkLst>
        <pc:spChg chg="mod">
          <ac:chgData name="Thúy Mai" userId="222f1c7e07c9bd7a" providerId="LiveId" clId="{3346FA5B-4DC0-41B1-986E-C87428DF594F}" dt="2023-06-18T02:40:57.206" v="191" actId="1076"/>
          <ac:spMkLst>
            <pc:docMk/>
            <pc:sldMk cId="1596532125" sldId="12101"/>
            <ac:spMk id="16" creationId="{B7A80051-ADCA-434B-9FD0-9DC097328A77}"/>
          </ac:spMkLst>
        </pc:spChg>
      </pc:sldChg>
      <pc:sldChg chg="del modTransition">
        <pc:chgData name="Thúy Mai" userId="222f1c7e07c9bd7a" providerId="LiveId" clId="{3346FA5B-4DC0-41B1-986E-C87428DF594F}" dt="2023-06-18T02:56:21.431" v="688" actId="47"/>
        <pc:sldMkLst>
          <pc:docMk/>
          <pc:sldMk cId="235097847" sldId="12102"/>
        </pc:sldMkLst>
      </pc:sldChg>
      <pc:sldChg chg="del modTransition">
        <pc:chgData name="Thúy Mai" userId="222f1c7e07c9bd7a" providerId="LiveId" clId="{3346FA5B-4DC0-41B1-986E-C87428DF594F}" dt="2023-06-18T02:56:22.799" v="689" actId="47"/>
        <pc:sldMkLst>
          <pc:docMk/>
          <pc:sldMk cId="1506126661" sldId="12103"/>
        </pc:sldMkLst>
      </pc:sldChg>
      <pc:sldChg chg="del modTransition">
        <pc:chgData name="Thúy Mai" userId="222f1c7e07c9bd7a" providerId="LiveId" clId="{3346FA5B-4DC0-41B1-986E-C87428DF594F}" dt="2023-06-18T02:56:23.352" v="690" actId="47"/>
        <pc:sldMkLst>
          <pc:docMk/>
          <pc:sldMk cId="2876960907" sldId="12104"/>
        </pc:sldMkLst>
      </pc:sldChg>
      <pc:sldChg chg="del modTransition">
        <pc:chgData name="Thúy Mai" userId="222f1c7e07c9bd7a" providerId="LiveId" clId="{3346FA5B-4DC0-41B1-986E-C87428DF594F}" dt="2023-06-18T02:56:31.548" v="694" actId="47"/>
        <pc:sldMkLst>
          <pc:docMk/>
          <pc:sldMk cId="660228779" sldId="12105"/>
        </pc:sldMkLst>
      </pc:sldChg>
      <pc:sldChg chg="modSp del mod modTransition">
        <pc:chgData name="Thúy Mai" userId="222f1c7e07c9bd7a" providerId="LiveId" clId="{3346FA5B-4DC0-41B1-986E-C87428DF594F}" dt="2023-06-18T02:56:42.426" v="702" actId="47"/>
        <pc:sldMkLst>
          <pc:docMk/>
          <pc:sldMk cId="142878834" sldId="12106"/>
        </pc:sldMkLst>
        <pc:picChg chg="mod">
          <ac:chgData name="Thúy Mai" userId="222f1c7e07c9bd7a" providerId="LiveId" clId="{3346FA5B-4DC0-41B1-986E-C87428DF594F}" dt="2023-06-18T02:35:36.648" v="113" actId="1076"/>
          <ac:picMkLst>
            <pc:docMk/>
            <pc:sldMk cId="142878834" sldId="12106"/>
            <ac:picMk id="27" creationId="{7BEA9DDA-D579-41F3-95A9-73A6D43AE478}"/>
          </ac:picMkLst>
        </pc:picChg>
      </pc:sldChg>
      <pc:sldChg chg="del modTransition">
        <pc:chgData name="Thúy Mai" userId="222f1c7e07c9bd7a" providerId="LiveId" clId="{3346FA5B-4DC0-41B1-986E-C87428DF594F}" dt="2023-06-18T02:56:45.642" v="707" actId="47"/>
        <pc:sldMkLst>
          <pc:docMk/>
          <pc:sldMk cId="4074741092" sldId="12107"/>
        </pc:sldMkLst>
      </pc:sldChg>
      <pc:sldChg chg="del modTransition">
        <pc:chgData name="Thúy Mai" userId="222f1c7e07c9bd7a" providerId="LiveId" clId="{3346FA5B-4DC0-41B1-986E-C87428DF594F}" dt="2023-06-18T02:56:24.377" v="691" actId="47"/>
        <pc:sldMkLst>
          <pc:docMk/>
          <pc:sldMk cId="2111329281" sldId="12108"/>
        </pc:sldMkLst>
      </pc:sldChg>
      <pc:sldChg chg="add del modTransition">
        <pc:chgData name="Thúy Mai" userId="222f1c7e07c9bd7a" providerId="LiveId" clId="{3346FA5B-4DC0-41B1-986E-C87428DF594F}" dt="2023-06-18T02:56:40.475" v="700" actId="47"/>
        <pc:sldMkLst>
          <pc:docMk/>
          <pc:sldMk cId="757234481" sldId="12109"/>
        </pc:sldMkLst>
      </pc:sldChg>
      <pc:sldChg chg="addSp delSp modSp add del mod modTransition delAnim">
        <pc:chgData name="Thúy Mai" userId="222f1c7e07c9bd7a" providerId="LiveId" clId="{3346FA5B-4DC0-41B1-986E-C87428DF594F}" dt="2023-06-18T03:00:06.340" v="753"/>
        <pc:sldMkLst>
          <pc:docMk/>
          <pc:sldMk cId="2076694167" sldId="12110"/>
        </pc:sldMkLst>
        <pc:spChg chg="mod">
          <ac:chgData name="Thúy Mai" userId="222f1c7e07c9bd7a" providerId="LiveId" clId="{3346FA5B-4DC0-41B1-986E-C87428DF594F}" dt="2023-06-18T02:57:49.351" v="742" actId="1076"/>
          <ac:spMkLst>
            <pc:docMk/>
            <pc:sldMk cId="2076694167" sldId="12110"/>
            <ac:spMk id="5" creationId="{A8006540-FE0B-40B9-9637-91A10F18C8E2}"/>
          </ac:spMkLst>
        </pc:spChg>
        <pc:spChg chg="add mod">
          <ac:chgData name="Thúy Mai" userId="222f1c7e07c9bd7a" providerId="LiveId" clId="{3346FA5B-4DC0-41B1-986E-C87428DF594F}" dt="2023-06-18T02:57:51.967" v="743" actId="1076"/>
          <ac:spMkLst>
            <pc:docMk/>
            <pc:sldMk cId="2076694167" sldId="12110"/>
            <ac:spMk id="15" creationId="{CFE46FBB-EC69-F6D1-2FA8-C5B1CE8405AA}"/>
          </ac:spMkLst>
        </pc:spChg>
        <pc:spChg chg="add del mod">
          <ac:chgData name="Thúy Mai" userId="222f1c7e07c9bd7a" providerId="LiveId" clId="{3346FA5B-4DC0-41B1-986E-C87428DF594F}" dt="2023-06-18T02:58:53.153" v="747" actId="478"/>
          <ac:spMkLst>
            <pc:docMk/>
            <pc:sldMk cId="2076694167" sldId="12110"/>
            <ac:spMk id="16" creationId="{CFC10D3B-69CE-93DB-26A1-BA76611069D1}"/>
          </ac:spMkLst>
        </pc:spChg>
        <pc:spChg chg="del">
          <ac:chgData name="Thúy Mai" userId="222f1c7e07c9bd7a" providerId="LiveId" clId="{3346FA5B-4DC0-41B1-986E-C87428DF594F}" dt="2023-06-18T02:57:10.313" v="721" actId="478"/>
          <ac:spMkLst>
            <pc:docMk/>
            <pc:sldMk cId="2076694167" sldId="12110"/>
            <ac:spMk id="18" creationId="{A2161626-8A14-463D-888B-976AF16664F9}"/>
          </ac:spMkLst>
        </pc:spChg>
        <pc:spChg chg="del">
          <ac:chgData name="Thúy Mai" userId="222f1c7e07c9bd7a" providerId="LiveId" clId="{3346FA5B-4DC0-41B1-986E-C87428DF594F}" dt="2023-06-18T02:57:10.313" v="721" actId="478"/>
          <ac:spMkLst>
            <pc:docMk/>
            <pc:sldMk cId="2076694167" sldId="12110"/>
            <ac:spMk id="22" creationId="{CFA142F6-A75A-42A2-B05E-611D92D9A4B4}"/>
          </ac:spMkLst>
        </pc:spChg>
        <pc:spChg chg="del">
          <ac:chgData name="Thúy Mai" userId="222f1c7e07c9bd7a" providerId="LiveId" clId="{3346FA5B-4DC0-41B1-986E-C87428DF594F}" dt="2023-06-18T02:57:10.313" v="721" actId="478"/>
          <ac:spMkLst>
            <pc:docMk/>
            <pc:sldMk cId="2076694167" sldId="12110"/>
            <ac:spMk id="23" creationId="{A6CECB8E-3A8A-4046-9FE8-576FFD7F0141}"/>
          </ac:spMkLst>
        </pc:spChg>
        <pc:spChg chg="del">
          <ac:chgData name="Thúy Mai" userId="222f1c7e07c9bd7a" providerId="LiveId" clId="{3346FA5B-4DC0-41B1-986E-C87428DF594F}" dt="2023-06-18T02:57:10.313" v="721" actId="478"/>
          <ac:spMkLst>
            <pc:docMk/>
            <pc:sldMk cId="2076694167" sldId="12110"/>
            <ac:spMk id="24" creationId="{CB3826F1-0F66-4522-9573-E33437FE1AA7}"/>
          </ac:spMkLst>
        </pc:spChg>
        <pc:spChg chg="mod">
          <ac:chgData name="Thúy Mai" userId="222f1c7e07c9bd7a" providerId="LiveId" clId="{3346FA5B-4DC0-41B1-986E-C87428DF594F}" dt="2023-06-18T02:57:06.101" v="719" actId="20577"/>
          <ac:spMkLst>
            <pc:docMk/>
            <pc:sldMk cId="2076694167" sldId="12110"/>
            <ac:spMk id="25" creationId="{B0149A11-52FF-417C-904E-4622CB17EE8B}"/>
          </ac:spMkLst>
        </pc:spChg>
        <pc:grpChg chg="del">
          <ac:chgData name="Thúy Mai" userId="222f1c7e07c9bd7a" providerId="LiveId" clId="{3346FA5B-4DC0-41B1-986E-C87428DF594F}" dt="2023-06-18T02:57:07.641" v="720" actId="478"/>
          <ac:grpSpMkLst>
            <pc:docMk/>
            <pc:sldMk cId="2076694167" sldId="12110"/>
            <ac:grpSpMk id="3" creationId="{3178A22E-26FB-443F-9867-30E756345CE3}"/>
          </ac:grpSpMkLst>
        </pc:grpChg>
        <pc:graphicFrameChg chg="add del mod">
          <ac:chgData name="Thúy Mai" userId="222f1c7e07c9bd7a" providerId="LiveId" clId="{3346FA5B-4DC0-41B1-986E-C87428DF594F}" dt="2023-06-18T02:57:11.751" v="724"/>
          <ac:graphicFrameMkLst>
            <pc:docMk/>
            <pc:sldMk cId="2076694167" sldId="12110"/>
            <ac:graphicFrameMk id="2" creationId="{A136A619-B109-AD5B-4258-9D0565A5D954}"/>
          </ac:graphicFrameMkLst>
        </pc:graphicFrameChg>
        <pc:picChg chg="add mod">
          <ac:chgData name="Thúy Mai" userId="222f1c7e07c9bd7a" providerId="LiveId" clId="{3346FA5B-4DC0-41B1-986E-C87428DF594F}" dt="2023-06-18T02:59:06.221" v="751" actId="1076"/>
          <ac:picMkLst>
            <pc:docMk/>
            <pc:sldMk cId="2076694167" sldId="12110"/>
            <ac:picMk id="17" creationId="{4EC4E7DF-DB25-92C3-F756-8583B31E0FF2}"/>
          </ac:picMkLst>
        </pc:picChg>
        <pc:picChg chg="del mod">
          <ac:chgData name="Thúy Mai" userId="222f1c7e07c9bd7a" providerId="LiveId" clId="{3346FA5B-4DC0-41B1-986E-C87428DF594F}" dt="2023-06-18T02:57:54.244" v="745" actId="478"/>
          <ac:picMkLst>
            <pc:docMk/>
            <pc:sldMk cId="2076694167" sldId="12110"/>
            <ac:picMk id="19" creationId="{FCEE3BF0-CE25-404E-BFF7-15121BA6A17A}"/>
          </ac:picMkLst>
        </pc:picChg>
        <pc:picChg chg="del mod">
          <ac:chgData name="Thúy Mai" userId="222f1c7e07c9bd7a" providerId="LiveId" clId="{3346FA5B-4DC0-41B1-986E-C87428DF594F}" dt="2023-06-18T02:57:05.367" v="718" actId="478"/>
          <ac:picMkLst>
            <pc:docMk/>
            <pc:sldMk cId="2076694167" sldId="12110"/>
            <ac:picMk id="21" creationId="{CBB2B326-A668-4296-9564-724E9DB8A66B}"/>
          </ac:picMkLst>
        </pc:picChg>
      </pc:sldChg>
      <pc:sldChg chg="del modTransition">
        <pc:chgData name="Thúy Mai" userId="222f1c7e07c9bd7a" providerId="LiveId" clId="{3346FA5B-4DC0-41B1-986E-C87428DF594F}" dt="2023-06-18T02:56:41.866" v="701" actId="47"/>
        <pc:sldMkLst>
          <pc:docMk/>
          <pc:sldMk cId="720351750" sldId="12111"/>
        </pc:sldMkLst>
      </pc:sldChg>
      <pc:sldChg chg="del modTransition">
        <pc:chgData name="Thúy Mai" userId="222f1c7e07c9bd7a" providerId="LiveId" clId="{3346FA5B-4DC0-41B1-986E-C87428DF594F}" dt="2023-06-18T02:56:42.919" v="703" actId="47"/>
        <pc:sldMkLst>
          <pc:docMk/>
          <pc:sldMk cId="2226142268" sldId="12112"/>
        </pc:sldMkLst>
      </pc:sldChg>
      <pc:sldChg chg="del modTransition">
        <pc:chgData name="Thúy Mai" userId="222f1c7e07c9bd7a" providerId="LiveId" clId="{3346FA5B-4DC0-41B1-986E-C87428DF594F}" dt="2023-06-18T02:56:43.383" v="704" actId="47"/>
        <pc:sldMkLst>
          <pc:docMk/>
          <pc:sldMk cId="678351773" sldId="12113"/>
        </pc:sldMkLst>
      </pc:sldChg>
      <pc:sldChg chg="del modTransition">
        <pc:chgData name="Thúy Mai" userId="222f1c7e07c9bd7a" providerId="LiveId" clId="{3346FA5B-4DC0-41B1-986E-C87428DF594F}" dt="2023-06-18T02:56:44.300" v="705" actId="47"/>
        <pc:sldMkLst>
          <pc:docMk/>
          <pc:sldMk cId="3434037571" sldId="12114"/>
        </pc:sldMkLst>
      </pc:sldChg>
      <pc:sldChg chg="del modTransition">
        <pc:chgData name="Thúy Mai" userId="222f1c7e07c9bd7a" providerId="LiveId" clId="{3346FA5B-4DC0-41B1-986E-C87428DF594F}" dt="2023-06-18T02:56:44.966" v="706" actId="47"/>
        <pc:sldMkLst>
          <pc:docMk/>
          <pc:sldMk cId="2319916658" sldId="12115"/>
        </pc:sldMkLst>
      </pc:sldChg>
      <pc:sldChg chg="del modTransition">
        <pc:chgData name="Thúy Mai" userId="222f1c7e07c9bd7a" providerId="LiveId" clId="{3346FA5B-4DC0-41B1-986E-C87428DF594F}" dt="2023-06-18T02:56:54.127" v="708" actId="47"/>
        <pc:sldMkLst>
          <pc:docMk/>
          <pc:sldMk cId="1956384170" sldId="12117"/>
        </pc:sldMkLst>
      </pc:sldChg>
      <pc:sldChg chg="del modTransition">
        <pc:chgData name="Thúy Mai" userId="222f1c7e07c9bd7a" providerId="LiveId" clId="{3346FA5B-4DC0-41B1-986E-C87428DF594F}" dt="2023-06-18T02:56:54.585" v="709" actId="47"/>
        <pc:sldMkLst>
          <pc:docMk/>
          <pc:sldMk cId="1254961905" sldId="12118"/>
        </pc:sldMkLst>
      </pc:sldChg>
      <pc:sldChg chg="del modTransition">
        <pc:chgData name="Thúy Mai" userId="222f1c7e07c9bd7a" providerId="LiveId" clId="{3346FA5B-4DC0-41B1-986E-C87428DF594F}" dt="2023-06-18T02:56:55.231" v="710" actId="47"/>
        <pc:sldMkLst>
          <pc:docMk/>
          <pc:sldMk cId="1157301876" sldId="12119"/>
        </pc:sldMkLst>
      </pc:sldChg>
      <pc:sldChg chg="del modTransition">
        <pc:chgData name="Thúy Mai" userId="222f1c7e07c9bd7a" providerId="LiveId" clId="{3346FA5B-4DC0-41B1-986E-C87428DF594F}" dt="2023-06-18T02:56:56.237" v="711" actId="47"/>
        <pc:sldMkLst>
          <pc:docMk/>
          <pc:sldMk cId="48837653" sldId="12120"/>
        </pc:sldMkLst>
      </pc:sldChg>
      <pc:sldChg chg="del modTransition">
        <pc:chgData name="Thúy Mai" userId="222f1c7e07c9bd7a" providerId="LiveId" clId="{3346FA5B-4DC0-41B1-986E-C87428DF594F}" dt="2023-06-18T02:56:57.026" v="712" actId="47"/>
        <pc:sldMkLst>
          <pc:docMk/>
          <pc:sldMk cId="1274664007" sldId="12121"/>
        </pc:sldMkLst>
      </pc:sldChg>
      <pc:sldChg chg="modSp del mod modTransition">
        <pc:chgData name="Thúy Mai" userId="222f1c7e07c9bd7a" providerId="LiveId" clId="{3346FA5B-4DC0-41B1-986E-C87428DF594F}" dt="2023-06-18T02:56:58.571" v="713" actId="47"/>
        <pc:sldMkLst>
          <pc:docMk/>
          <pc:sldMk cId="568750356" sldId="12122"/>
        </pc:sldMkLst>
        <pc:picChg chg="mod">
          <ac:chgData name="Thúy Mai" userId="222f1c7e07c9bd7a" providerId="LiveId" clId="{3346FA5B-4DC0-41B1-986E-C87428DF594F}" dt="2023-06-18T02:51:05.605" v="356" actId="1076"/>
          <ac:picMkLst>
            <pc:docMk/>
            <pc:sldMk cId="568750356" sldId="12122"/>
            <ac:picMk id="3" creationId="{82D42584-81AE-4287-89CB-233AAB99D78F}"/>
          </ac:picMkLst>
        </pc:picChg>
      </pc:sldChg>
      <pc:sldChg chg="modSp del mod modTransition">
        <pc:chgData name="Thúy Mai" userId="222f1c7e07c9bd7a" providerId="LiveId" clId="{3346FA5B-4DC0-41B1-986E-C87428DF594F}" dt="2023-06-18T02:56:59.525" v="714" actId="47"/>
        <pc:sldMkLst>
          <pc:docMk/>
          <pc:sldMk cId="3168087560" sldId="12123"/>
        </pc:sldMkLst>
        <pc:picChg chg="mod">
          <ac:chgData name="Thúy Mai" userId="222f1c7e07c9bd7a" providerId="LiveId" clId="{3346FA5B-4DC0-41B1-986E-C87428DF594F}" dt="2023-06-18T02:50:59.958" v="355" actId="1076"/>
          <ac:picMkLst>
            <pc:docMk/>
            <pc:sldMk cId="3168087560" sldId="12123"/>
            <ac:picMk id="30" creationId="{D413251F-D2A5-4B71-A6E4-32B77C7D07F7}"/>
          </ac:picMkLst>
        </pc:picChg>
      </pc:sldChg>
      <pc:sldChg chg="del modTransition">
        <pc:chgData name="Thúy Mai" userId="222f1c7e07c9bd7a" providerId="LiveId" clId="{3346FA5B-4DC0-41B1-986E-C87428DF594F}" dt="2023-06-18T02:57:00.542" v="715" actId="47"/>
        <pc:sldMkLst>
          <pc:docMk/>
          <pc:sldMk cId="4226359321" sldId="12124"/>
        </pc:sldMkLst>
      </pc:sldChg>
      <pc:sldChg chg="addSp delSp modSp add mod modTransition delAnim modAnim">
        <pc:chgData name="Thúy Mai" userId="222f1c7e07c9bd7a" providerId="LiveId" clId="{3346FA5B-4DC0-41B1-986E-C87428DF594F}" dt="2023-06-18T03:00:06.340" v="753"/>
        <pc:sldMkLst>
          <pc:docMk/>
          <pc:sldMk cId="2308620211" sldId="12125"/>
        </pc:sldMkLst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2" creationId="{00000000-0000-0000-0000-000000000000}"/>
          </ac:spMkLst>
        </pc:spChg>
        <pc:spChg chg="add mod">
          <ac:chgData name="Thúy Mai" userId="222f1c7e07c9bd7a" providerId="LiveId" clId="{3346FA5B-4DC0-41B1-986E-C87428DF594F}" dt="2023-06-18T02:47:52.249" v="315" actId="1076"/>
          <ac:spMkLst>
            <pc:docMk/>
            <pc:sldMk cId="2308620211" sldId="12125"/>
            <ac:spMk id="5" creationId="{D49FABB6-3C03-FE12-5B39-C4047DCE1D8C}"/>
          </ac:spMkLst>
        </pc:spChg>
        <pc:spChg chg="del">
          <ac:chgData name="Thúy Mai" userId="222f1c7e07c9bd7a" providerId="LiveId" clId="{3346FA5B-4DC0-41B1-986E-C87428DF594F}" dt="2023-06-18T02:44:52.158" v="249" actId="478"/>
          <ac:spMkLst>
            <pc:docMk/>
            <pc:sldMk cId="2308620211" sldId="12125"/>
            <ac:spMk id="6" creationId="{7359AF40-A977-414F-8EF8-2AB2E5CFA8EB}"/>
          </ac:spMkLst>
        </pc:spChg>
        <pc:spChg chg="add mod">
          <ac:chgData name="Thúy Mai" userId="222f1c7e07c9bd7a" providerId="LiveId" clId="{3346FA5B-4DC0-41B1-986E-C87428DF594F}" dt="2023-06-18T02:47:55.027" v="316" actId="1076"/>
          <ac:spMkLst>
            <pc:docMk/>
            <pc:sldMk cId="2308620211" sldId="12125"/>
            <ac:spMk id="7" creationId="{698C05D2-3BB9-3017-F8E5-18979543D2DD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0" creationId="{607D4E3D-3686-464A-965E-5312E1BCC5E0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1" creationId="{E1DF9E04-49CF-4DDF-9850-375434FAA8C8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4" creationId="{D049A424-0534-4FB9-B0F7-FF023C7CCDAF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5" creationId="{90EB2E28-7F7E-40FD-8276-777D7E62FB0E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6" creationId="{65A0DAE5-F687-42B6-93BE-86DDF4D35C4D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17" creationId="{30D964D4-3B62-4D28-8105-5B59868F4647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41" creationId="{8A4AE4CF-076A-4AD7-A22B-7B935AB1A839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66" creationId="{A54A0A27-A151-426E-B0DD-82CDEED5F642}"/>
          </ac:spMkLst>
        </pc:spChg>
        <pc:spChg chg="del">
          <ac:chgData name="Thúy Mai" userId="222f1c7e07c9bd7a" providerId="LiveId" clId="{3346FA5B-4DC0-41B1-986E-C87428DF594F}" dt="2023-06-18T02:45:18.915" v="287" actId="478"/>
          <ac:spMkLst>
            <pc:docMk/>
            <pc:sldMk cId="2308620211" sldId="12125"/>
            <ac:spMk id="67" creationId="{DECD90C7-315F-4E15-AD9B-1E3E7BB6106A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68" creationId="{70A3BA90-78AA-4BFA-A0EC-8BC89FA20D50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69" creationId="{98D6424A-5058-42F3-BACD-778204E96B30}"/>
          </ac:spMkLst>
        </pc:spChg>
        <pc:spChg chg="del">
          <ac:chgData name="Thúy Mai" userId="222f1c7e07c9bd7a" providerId="LiveId" clId="{3346FA5B-4DC0-41B1-986E-C87428DF594F}" dt="2023-06-18T02:45:15.078" v="285" actId="478"/>
          <ac:spMkLst>
            <pc:docMk/>
            <pc:sldMk cId="2308620211" sldId="12125"/>
            <ac:spMk id="70" creationId="{79AE6398-9FA4-4C34-995A-56F0B0EF569A}"/>
          </ac:spMkLst>
        </pc:spChg>
        <pc:spChg chg="mod">
          <ac:chgData name="Thúy Mai" userId="222f1c7e07c9bd7a" providerId="LiveId" clId="{3346FA5B-4DC0-41B1-986E-C87428DF594F}" dt="2023-06-18T02:47:10.921" v="305" actId="2711"/>
          <ac:spMkLst>
            <pc:docMk/>
            <pc:sldMk cId="2308620211" sldId="12125"/>
            <ac:spMk id="71" creationId="{65B20016-D381-4B96-84CE-E4373109874C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72" creationId="{79C47F75-5C90-4BFE-9725-68315FA881E2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75" creationId="{AB2FDDA3-B139-4A05-8AC1-28EE9DF4462A}"/>
          </ac:spMkLst>
        </pc:spChg>
        <pc:spChg chg="del">
          <ac:chgData name="Thúy Mai" userId="222f1c7e07c9bd7a" providerId="LiveId" clId="{3346FA5B-4DC0-41B1-986E-C87428DF594F}" dt="2023-06-18T02:45:15.078" v="285" actId="478"/>
          <ac:spMkLst>
            <pc:docMk/>
            <pc:sldMk cId="2308620211" sldId="12125"/>
            <ac:spMk id="76" creationId="{CCA96DE4-314E-4461-A973-6D874177E016}"/>
          </ac:spMkLst>
        </pc:spChg>
        <pc:spChg chg="del">
          <ac:chgData name="Thúy Mai" userId="222f1c7e07c9bd7a" providerId="LiveId" clId="{3346FA5B-4DC0-41B1-986E-C87428DF594F}" dt="2023-06-18T02:44:49.971" v="248" actId="478"/>
          <ac:spMkLst>
            <pc:docMk/>
            <pc:sldMk cId="2308620211" sldId="12125"/>
            <ac:spMk id="77" creationId="{E8B693B5-2F41-4137-975E-FC6B43AA73B1}"/>
          </ac:spMkLst>
        </pc:spChg>
        <pc:graphicFrameChg chg="add del mod">
          <ac:chgData name="Thúy Mai" userId="222f1c7e07c9bd7a" providerId="LiveId" clId="{3346FA5B-4DC0-41B1-986E-C87428DF594F}" dt="2023-06-18T02:45:29.718" v="290"/>
          <ac:graphicFrameMkLst>
            <pc:docMk/>
            <pc:sldMk cId="2308620211" sldId="12125"/>
            <ac:graphicFrameMk id="3" creationId="{86FD5967-F1FB-8DBA-869C-DE1FD0806E9E}"/>
          </ac:graphicFrameMkLst>
        </pc:graphicFrameChg>
        <pc:picChg chg="mod">
          <ac:chgData name="Thúy Mai" userId="222f1c7e07c9bd7a" providerId="LiveId" clId="{3346FA5B-4DC0-41B1-986E-C87428DF594F}" dt="2023-06-18T02:47:10.921" v="305" actId="2711"/>
          <ac:picMkLst>
            <pc:docMk/>
            <pc:sldMk cId="2308620211" sldId="12125"/>
            <ac:picMk id="8" creationId="{08F30D0F-D68B-403B-9070-15924AC5E057}"/>
          </ac:picMkLst>
        </pc:picChg>
        <pc:picChg chg="del">
          <ac:chgData name="Thúy Mai" userId="222f1c7e07c9bd7a" providerId="LiveId" clId="{3346FA5B-4DC0-41B1-986E-C87428DF594F}" dt="2023-06-18T02:44:49.971" v="248" actId="478"/>
          <ac:picMkLst>
            <pc:docMk/>
            <pc:sldMk cId="2308620211" sldId="12125"/>
            <ac:picMk id="12" creationId="{75DC69D2-C5CD-4B3D-952A-DD81842EB4EB}"/>
          </ac:picMkLst>
        </pc:picChg>
        <pc:picChg chg="mod">
          <ac:chgData name="Thúy Mai" userId="222f1c7e07c9bd7a" providerId="LiveId" clId="{3346FA5B-4DC0-41B1-986E-C87428DF594F}" dt="2023-06-18T02:47:10.921" v="305" actId="2711"/>
          <ac:picMkLst>
            <pc:docMk/>
            <pc:sldMk cId="2308620211" sldId="12125"/>
            <ac:picMk id="13" creationId="{B1A31D49-C8C5-4906-A285-DCB111A98C09}"/>
          </ac:picMkLst>
        </pc:picChg>
        <pc:picChg chg="mod">
          <ac:chgData name="Thúy Mai" userId="222f1c7e07c9bd7a" providerId="LiveId" clId="{3346FA5B-4DC0-41B1-986E-C87428DF594F}" dt="2023-06-18T02:47:10.921" v="305" actId="2711"/>
          <ac:picMkLst>
            <pc:docMk/>
            <pc:sldMk cId="2308620211" sldId="12125"/>
            <ac:picMk id="18" creationId="{ED1C4BE6-051C-416D-9D6D-61A0A965BB82}"/>
          </ac:picMkLst>
        </pc:picChg>
        <pc:picChg chg="del">
          <ac:chgData name="Thúy Mai" userId="222f1c7e07c9bd7a" providerId="LiveId" clId="{3346FA5B-4DC0-41B1-986E-C87428DF594F}" dt="2023-06-18T02:44:53.795" v="250" actId="478"/>
          <ac:picMkLst>
            <pc:docMk/>
            <pc:sldMk cId="2308620211" sldId="12125"/>
            <ac:picMk id="19" creationId="{822378E4-6A9E-429F-AA33-1DC99960FA34}"/>
          </ac:picMkLst>
        </pc:picChg>
      </pc:sldChg>
      <pc:sldChg chg="new del">
        <pc:chgData name="Thúy Mai" userId="222f1c7e07c9bd7a" providerId="LiveId" clId="{3346FA5B-4DC0-41B1-986E-C87428DF594F}" dt="2023-06-18T02:36:57.426" v="142" actId="47"/>
        <pc:sldMkLst>
          <pc:docMk/>
          <pc:sldMk cId="562378519" sldId="12126"/>
        </pc:sldMkLst>
      </pc:sldChg>
      <pc:sldChg chg="addSp delSp modSp add mod ord modTransition delAnim modAnim">
        <pc:chgData name="Thúy Mai" userId="222f1c7e07c9bd7a" providerId="LiveId" clId="{3346FA5B-4DC0-41B1-986E-C87428DF594F}" dt="2023-06-18T03:00:33.760" v="754" actId="478"/>
        <pc:sldMkLst>
          <pc:docMk/>
          <pc:sldMk cId="3394375499" sldId="12126"/>
        </pc:sldMkLst>
        <pc:spChg chg="add del mod">
          <ac:chgData name="Thúy Mai" userId="222f1c7e07c9bd7a" providerId="LiveId" clId="{3346FA5B-4DC0-41B1-986E-C87428DF594F}" dt="2023-06-18T03:00:33.760" v="754" actId="478"/>
          <ac:spMkLst>
            <pc:docMk/>
            <pc:sldMk cId="3394375499" sldId="12126"/>
            <ac:spMk id="6" creationId="{9A8F663F-F951-1186-E628-ED26260EA807}"/>
          </ac:spMkLst>
        </pc:spChg>
        <pc:spChg chg="add mod">
          <ac:chgData name="Thúy Mai" userId="222f1c7e07c9bd7a" providerId="LiveId" clId="{3346FA5B-4DC0-41B1-986E-C87428DF594F}" dt="2023-06-18T02:39:43.386" v="178" actId="113"/>
          <ac:spMkLst>
            <pc:docMk/>
            <pc:sldMk cId="3394375499" sldId="12126"/>
            <ac:spMk id="15" creationId="{DFAF67CF-0BFA-44AD-1A39-86C0541DEFFF}"/>
          </ac:spMkLst>
        </pc:spChg>
        <pc:spChg chg="add mod">
          <ac:chgData name="Thúy Mai" userId="222f1c7e07c9bd7a" providerId="LiveId" clId="{3346FA5B-4DC0-41B1-986E-C87428DF594F}" dt="2023-06-18T02:39:40.392" v="177" actId="1076"/>
          <ac:spMkLst>
            <pc:docMk/>
            <pc:sldMk cId="3394375499" sldId="12126"/>
            <ac:spMk id="17" creationId="{AD125ED2-CDCE-38BC-10AE-DEBEAE45F6FE}"/>
          </ac:spMkLst>
        </pc:spChg>
        <pc:spChg chg="del">
          <ac:chgData name="Thúy Mai" userId="222f1c7e07c9bd7a" providerId="LiveId" clId="{3346FA5B-4DC0-41B1-986E-C87428DF594F}" dt="2023-06-18T02:37:09.127" v="146" actId="478"/>
          <ac:spMkLst>
            <pc:docMk/>
            <pc:sldMk cId="3394375499" sldId="12126"/>
            <ac:spMk id="30" creationId="{73C1BFE7-814F-4AD5-83E7-D36B1F833983}"/>
          </ac:spMkLst>
        </pc:spChg>
        <pc:spChg chg="del">
          <ac:chgData name="Thúy Mai" userId="222f1c7e07c9bd7a" providerId="LiveId" clId="{3346FA5B-4DC0-41B1-986E-C87428DF594F}" dt="2023-06-18T02:37:09.127" v="146" actId="478"/>
          <ac:spMkLst>
            <pc:docMk/>
            <pc:sldMk cId="3394375499" sldId="12126"/>
            <ac:spMk id="31" creationId="{8ED77E41-DE59-4F0A-842D-BB3160EC9F58}"/>
          </ac:spMkLst>
        </pc:spChg>
        <pc:spChg chg="del">
          <ac:chgData name="Thúy Mai" userId="222f1c7e07c9bd7a" providerId="LiveId" clId="{3346FA5B-4DC0-41B1-986E-C87428DF594F}" dt="2023-06-18T02:37:09.127" v="146" actId="478"/>
          <ac:spMkLst>
            <pc:docMk/>
            <pc:sldMk cId="3394375499" sldId="12126"/>
            <ac:spMk id="32" creationId="{3D61CE71-8DB5-4563-B913-5FD1ACA0BD9B}"/>
          </ac:spMkLst>
        </pc:spChg>
        <pc:spChg chg="del">
          <ac:chgData name="Thúy Mai" userId="222f1c7e07c9bd7a" providerId="LiveId" clId="{3346FA5B-4DC0-41B1-986E-C87428DF594F}" dt="2023-06-18T02:37:09.127" v="146" actId="478"/>
          <ac:spMkLst>
            <pc:docMk/>
            <pc:sldMk cId="3394375499" sldId="12126"/>
            <ac:spMk id="33" creationId="{C4217BB2-5C41-4C5C-A846-7C0A03913812}"/>
          </ac:spMkLst>
        </pc:spChg>
        <pc:graphicFrameChg chg="add del mod">
          <ac:chgData name="Thúy Mai" userId="222f1c7e07c9bd7a" providerId="LiveId" clId="{3346FA5B-4DC0-41B1-986E-C87428DF594F}" dt="2023-06-18T02:37:38.614" v="150"/>
          <ac:graphicFrameMkLst>
            <pc:docMk/>
            <pc:sldMk cId="3394375499" sldId="12126"/>
            <ac:graphicFrameMk id="2" creationId="{9D0B5450-3D7D-D668-43CB-24D279648C00}"/>
          </ac:graphicFrameMkLst>
        </pc:graphicFrameChg>
        <pc:picChg chg="add mod">
          <ac:chgData name="Thúy Mai" userId="222f1c7e07c9bd7a" providerId="LiveId" clId="{3346FA5B-4DC0-41B1-986E-C87428DF594F}" dt="2023-06-18T02:38:50.142" v="172" actId="14100"/>
          <ac:picMkLst>
            <pc:docMk/>
            <pc:sldMk cId="3394375499" sldId="12126"/>
            <ac:picMk id="16" creationId="{2C62E9D6-7F86-B815-BF39-24E9C74120D2}"/>
          </ac:picMkLst>
        </pc:picChg>
        <pc:picChg chg="del">
          <ac:chgData name="Thúy Mai" userId="222f1c7e07c9bd7a" providerId="LiveId" clId="{3346FA5B-4DC0-41B1-986E-C87428DF594F}" dt="2023-06-18T02:37:09.127" v="146" actId="478"/>
          <ac:picMkLst>
            <pc:docMk/>
            <pc:sldMk cId="3394375499" sldId="12126"/>
            <ac:picMk id="27" creationId="{7BEA9DDA-D579-41F3-95A9-73A6D43AE478}"/>
          </ac:picMkLst>
        </pc:picChg>
        <pc:picChg chg="del">
          <ac:chgData name="Thúy Mai" userId="222f1c7e07c9bd7a" providerId="LiveId" clId="{3346FA5B-4DC0-41B1-986E-C87428DF594F}" dt="2023-06-18T02:37:09.127" v="146" actId="478"/>
          <ac:picMkLst>
            <pc:docMk/>
            <pc:sldMk cId="3394375499" sldId="12126"/>
            <ac:picMk id="29" creationId="{B0CA84D8-355A-49DB-ADDE-258A7E1B86BE}"/>
          </ac:picMkLst>
        </pc:picChg>
        <pc:picChg chg="del">
          <ac:chgData name="Thúy Mai" userId="222f1c7e07c9bd7a" providerId="LiveId" clId="{3346FA5B-4DC0-41B1-986E-C87428DF594F}" dt="2023-06-18T02:37:10.928" v="147" actId="478"/>
          <ac:picMkLst>
            <pc:docMk/>
            <pc:sldMk cId="3394375499" sldId="12126"/>
            <ac:picMk id="37" creationId="{D3EF2F76-C61D-4BBD-82C2-A4B96BE88D1B}"/>
          </ac:picMkLst>
        </pc:picChg>
      </pc:sldChg>
      <pc:sldChg chg="addSp delSp modSp add mod modTransition delAnim modAnim">
        <pc:chgData name="Thúy Mai" userId="222f1c7e07c9bd7a" providerId="LiveId" clId="{3346FA5B-4DC0-41B1-986E-C87428DF594F}" dt="2023-06-18T03:01:03.036" v="758"/>
        <pc:sldMkLst>
          <pc:docMk/>
          <pc:sldMk cId="4259347740" sldId="12127"/>
        </pc:sldMkLst>
        <pc:spChg chg="del mod">
          <ac:chgData name="Thúy Mai" userId="222f1c7e07c9bd7a" providerId="LiveId" clId="{3346FA5B-4DC0-41B1-986E-C87428DF594F}" dt="2023-06-18T03:00:37.522" v="755" actId="478"/>
          <ac:spMkLst>
            <pc:docMk/>
            <pc:sldMk cId="4259347740" sldId="12127"/>
            <ac:spMk id="6" creationId="{9A8F663F-F951-1186-E628-ED26260EA807}"/>
          </ac:spMkLst>
        </pc:spChg>
        <pc:spChg chg="mod">
          <ac:chgData name="Thúy Mai" userId="222f1c7e07c9bd7a" providerId="LiveId" clId="{3346FA5B-4DC0-41B1-986E-C87428DF594F}" dt="2023-06-18T02:40:44.259" v="188" actId="113"/>
          <ac:spMkLst>
            <pc:docMk/>
            <pc:sldMk cId="4259347740" sldId="12127"/>
            <ac:spMk id="15" creationId="{DFAF67CF-0BFA-44AD-1A39-86C0541DEFFF}"/>
          </ac:spMkLst>
        </pc:spChg>
        <pc:spChg chg="mod">
          <ac:chgData name="Thúy Mai" userId="222f1c7e07c9bd7a" providerId="LiveId" clId="{3346FA5B-4DC0-41B1-986E-C87428DF594F}" dt="2023-06-18T02:40:48.708" v="189" actId="1076"/>
          <ac:spMkLst>
            <pc:docMk/>
            <pc:sldMk cId="4259347740" sldId="12127"/>
            <ac:spMk id="17" creationId="{AD125ED2-CDCE-38BC-10AE-DEBEAE45F6FE}"/>
          </ac:spMkLst>
        </pc:spChg>
        <pc:picChg chg="add mod">
          <ac:chgData name="Thúy Mai" userId="222f1c7e07c9bd7a" providerId="LiveId" clId="{3346FA5B-4DC0-41B1-986E-C87428DF594F}" dt="2023-06-18T02:41:38.345" v="195" actId="1076"/>
          <ac:picMkLst>
            <pc:docMk/>
            <pc:sldMk cId="4259347740" sldId="12127"/>
            <ac:picMk id="2" creationId="{7F110EBE-54E4-9A58-5971-6B96ADBE7840}"/>
          </ac:picMkLst>
        </pc:picChg>
        <pc:picChg chg="del">
          <ac:chgData name="Thúy Mai" userId="222f1c7e07c9bd7a" providerId="LiveId" clId="{3346FA5B-4DC0-41B1-986E-C87428DF594F}" dt="2023-06-18T02:40:50.953" v="190" actId="478"/>
          <ac:picMkLst>
            <pc:docMk/>
            <pc:sldMk cId="4259347740" sldId="12127"/>
            <ac:picMk id="16" creationId="{2C62E9D6-7F86-B815-BF39-24E9C74120D2}"/>
          </ac:picMkLst>
        </pc:picChg>
      </pc:sldChg>
      <pc:sldChg chg="delSp modSp add mod modTransition modAnim">
        <pc:chgData name="Thúy Mai" userId="222f1c7e07c9bd7a" providerId="LiveId" clId="{3346FA5B-4DC0-41B1-986E-C87428DF594F}" dt="2023-06-18T03:01:13.153" v="759"/>
        <pc:sldMkLst>
          <pc:docMk/>
          <pc:sldMk cId="1978509172" sldId="12128"/>
        </pc:sldMkLst>
        <pc:spChg chg="del mod">
          <ac:chgData name="Thúy Mai" userId="222f1c7e07c9bd7a" providerId="LiveId" clId="{3346FA5B-4DC0-41B1-986E-C87428DF594F}" dt="2023-06-18T03:00:40.619" v="756" actId="478"/>
          <ac:spMkLst>
            <pc:docMk/>
            <pc:sldMk cId="1978509172" sldId="12128"/>
            <ac:spMk id="6" creationId="{9A8F663F-F951-1186-E628-ED26260EA807}"/>
          </ac:spMkLst>
        </pc:spChg>
        <pc:spChg chg="mod">
          <ac:chgData name="Thúy Mai" userId="222f1c7e07c9bd7a" providerId="LiveId" clId="{3346FA5B-4DC0-41B1-986E-C87428DF594F}" dt="2023-06-18T02:42:27.226" v="208" actId="1076"/>
          <ac:spMkLst>
            <pc:docMk/>
            <pc:sldMk cId="1978509172" sldId="12128"/>
            <ac:spMk id="15" creationId="{DFAF67CF-0BFA-44AD-1A39-86C0541DEFFF}"/>
          </ac:spMkLst>
        </pc:spChg>
        <pc:spChg chg="mod">
          <ac:chgData name="Thúy Mai" userId="222f1c7e07c9bd7a" providerId="LiveId" clId="{3346FA5B-4DC0-41B1-986E-C87428DF594F}" dt="2023-06-18T02:42:31.182" v="209" actId="1076"/>
          <ac:spMkLst>
            <pc:docMk/>
            <pc:sldMk cId="1978509172" sldId="12128"/>
            <ac:spMk id="17" creationId="{AD125ED2-CDCE-38BC-10AE-DEBEAE45F6FE}"/>
          </ac:spMkLst>
        </pc:spChg>
      </pc:sldChg>
      <pc:sldChg chg="delSp modSp add mod modTransition">
        <pc:chgData name="Thúy Mai" userId="222f1c7e07c9bd7a" providerId="LiveId" clId="{3346FA5B-4DC0-41B1-986E-C87428DF594F}" dt="2023-06-18T03:00:43.116" v="757" actId="478"/>
        <pc:sldMkLst>
          <pc:docMk/>
          <pc:sldMk cId="1365128305" sldId="12129"/>
        </pc:sldMkLst>
        <pc:spChg chg="del mod">
          <ac:chgData name="Thúy Mai" userId="222f1c7e07c9bd7a" providerId="LiveId" clId="{3346FA5B-4DC0-41B1-986E-C87428DF594F}" dt="2023-06-18T03:00:43.116" v="757" actId="478"/>
          <ac:spMkLst>
            <pc:docMk/>
            <pc:sldMk cId="1365128305" sldId="12129"/>
            <ac:spMk id="6" creationId="{9A8F663F-F951-1186-E628-ED26260EA807}"/>
          </ac:spMkLst>
        </pc:spChg>
        <pc:spChg chg="mod">
          <ac:chgData name="Thúy Mai" userId="222f1c7e07c9bd7a" providerId="LiveId" clId="{3346FA5B-4DC0-41B1-986E-C87428DF594F}" dt="2023-06-18T02:43:09.128" v="223" actId="1076"/>
          <ac:spMkLst>
            <pc:docMk/>
            <pc:sldMk cId="1365128305" sldId="12129"/>
            <ac:spMk id="15" creationId="{DFAF67CF-0BFA-44AD-1A39-86C0541DEFFF}"/>
          </ac:spMkLst>
        </pc:spChg>
        <pc:spChg chg="mod">
          <ac:chgData name="Thúy Mai" userId="222f1c7e07c9bd7a" providerId="LiveId" clId="{3346FA5B-4DC0-41B1-986E-C87428DF594F}" dt="2023-06-18T02:43:12.266" v="224" actId="1076"/>
          <ac:spMkLst>
            <pc:docMk/>
            <pc:sldMk cId="1365128305" sldId="12129"/>
            <ac:spMk id="17" creationId="{AD125ED2-CDCE-38BC-10AE-DEBEAE45F6FE}"/>
          </ac:spMkLst>
        </pc:spChg>
      </pc:sldChg>
      <pc:sldChg chg="addSp delSp modSp add mod modTransition delAnim modAnim">
        <pc:chgData name="Thúy Mai" userId="222f1c7e07c9bd7a" providerId="LiveId" clId="{3346FA5B-4DC0-41B1-986E-C87428DF594F}" dt="2023-06-18T03:01:34.653" v="762" actId="478"/>
        <pc:sldMkLst>
          <pc:docMk/>
          <pc:sldMk cId="872760875" sldId="12130"/>
        </pc:sldMkLst>
        <pc:spChg chg="del mod">
          <ac:chgData name="Thúy Mai" userId="222f1c7e07c9bd7a" providerId="LiveId" clId="{3346FA5B-4DC0-41B1-986E-C87428DF594F}" dt="2023-06-18T02:44:44.979" v="247"/>
          <ac:spMkLst>
            <pc:docMk/>
            <pc:sldMk cId="872760875" sldId="12130"/>
            <ac:spMk id="6" creationId="{9A8F663F-F951-1186-E628-ED26260EA807}"/>
          </ac:spMkLst>
        </pc:spChg>
        <pc:spChg chg="mod">
          <ac:chgData name="Thúy Mai" userId="222f1c7e07c9bd7a" providerId="LiveId" clId="{3346FA5B-4DC0-41B1-986E-C87428DF594F}" dt="2023-06-18T02:44:21.295" v="245" actId="207"/>
          <ac:spMkLst>
            <pc:docMk/>
            <pc:sldMk cId="872760875" sldId="12130"/>
            <ac:spMk id="15" creationId="{DFAF67CF-0BFA-44AD-1A39-86C0541DEFFF}"/>
          </ac:spMkLst>
        </pc:spChg>
        <pc:spChg chg="mod">
          <ac:chgData name="Thúy Mai" userId="222f1c7e07c9bd7a" providerId="LiveId" clId="{3346FA5B-4DC0-41B1-986E-C87428DF594F}" dt="2023-06-18T02:44:15.289" v="243" actId="1076"/>
          <ac:spMkLst>
            <pc:docMk/>
            <pc:sldMk cId="872760875" sldId="12130"/>
            <ac:spMk id="17" creationId="{AD125ED2-CDCE-38BC-10AE-DEBEAE45F6FE}"/>
          </ac:spMkLst>
        </pc:spChg>
        <pc:picChg chg="del">
          <ac:chgData name="Thúy Mai" userId="222f1c7e07c9bd7a" providerId="LiveId" clId="{3346FA5B-4DC0-41B1-986E-C87428DF594F}" dt="2023-06-18T02:43:22.149" v="226" actId="478"/>
          <ac:picMkLst>
            <pc:docMk/>
            <pc:sldMk cId="872760875" sldId="12130"/>
            <ac:picMk id="2" creationId="{7F110EBE-54E4-9A58-5971-6B96ADBE7840}"/>
          </ac:picMkLst>
        </pc:picChg>
        <pc:picChg chg="add del mod">
          <ac:chgData name="Thúy Mai" userId="222f1c7e07c9bd7a" providerId="LiveId" clId="{3346FA5B-4DC0-41B1-986E-C87428DF594F}" dt="2023-06-18T03:01:34.653" v="762" actId="478"/>
          <ac:picMkLst>
            <pc:docMk/>
            <pc:sldMk cId="872760875" sldId="12130"/>
            <ac:picMk id="3" creationId="{06D7A896-584C-5B1A-2390-026E27CBB6C0}"/>
          </ac:picMkLst>
        </pc:picChg>
        <pc:picChg chg="mod">
          <ac:chgData name="Thúy Mai" userId="222f1c7e07c9bd7a" providerId="LiveId" clId="{3346FA5B-4DC0-41B1-986E-C87428DF594F}" dt="2023-06-18T02:44:00.727" v="238" actId="1076"/>
          <ac:picMkLst>
            <pc:docMk/>
            <pc:sldMk cId="872760875" sldId="12130"/>
            <ac:picMk id="4" creationId="{D50A1341-AD95-401D-A55A-73F92E8C5FC2}"/>
          </ac:picMkLst>
        </pc:picChg>
      </pc:sldChg>
      <pc:sldChg chg="addSp delSp modSp add mod modTransition delAnim modAnim">
        <pc:chgData name="Thúy Mai" userId="222f1c7e07c9bd7a" providerId="LiveId" clId="{3346FA5B-4DC0-41B1-986E-C87428DF594F}" dt="2023-06-18T03:00:06.340" v="753"/>
        <pc:sldMkLst>
          <pc:docMk/>
          <pc:sldMk cId="2751168695" sldId="12131"/>
        </pc:sldMkLst>
        <pc:spChg chg="del mod">
          <ac:chgData name="Thúy Mai" userId="222f1c7e07c9bd7a" providerId="LiveId" clId="{3346FA5B-4DC0-41B1-986E-C87428DF594F}" dt="2023-06-18T02:50:05.799" v="345" actId="478"/>
          <ac:spMkLst>
            <pc:docMk/>
            <pc:sldMk cId="2751168695" sldId="12131"/>
            <ac:spMk id="5" creationId="{D49FABB6-3C03-FE12-5B39-C4047DCE1D8C}"/>
          </ac:spMkLst>
        </pc:spChg>
        <pc:spChg chg="mod">
          <ac:chgData name="Thúy Mai" userId="222f1c7e07c9bd7a" providerId="LiveId" clId="{3346FA5B-4DC0-41B1-986E-C87428DF594F}" dt="2023-06-18T02:48:41.821" v="322" actId="14100"/>
          <ac:spMkLst>
            <pc:docMk/>
            <pc:sldMk cId="2751168695" sldId="12131"/>
            <ac:spMk id="7" creationId="{698C05D2-3BB9-3017-F8E5-18979543D2DD}"/>
          </ac:spMkLst>
        </pc:spChg>
        <pc:spChg chg="mod">
          <ac:chgData name="Thúy Mai" userId="222f1c7e07c9bd7a" providerId="LiveId" clId="{3346FA5B-4DC0-41B1-986E-C87428DF594F}" dt="2023-06-18T02:49:24.376" v="332" actId="1076"/>
          <ac:spMkLst>
            <pc:docMk/>
            <pc:sldMk cId="2751168695" sldId="12131"/>
            <ac:spMk id="10" creationId="{607D4E3D-3686-464A-965E-5312E1BCC5E0}"/>
          </ac:spMkLst>
        </pc:spChg>
        <pc:picChg chg="add mod">
          <ac:chgData name="Thúy Mai" userId="222f1c7e07c9bd7a" providerId="LiveId" clId="{3346FA5B-4DC0-41B1-986E-C87428DF594F}" dt="2023-06-18T02:49:23.967" v="331" actId="1076"/>
          <ac:picMkLst>
            <pc:docMk/>
            <pc:sldMk cId="2751168695" sldId="12131"/>
            <ac:picMk id="3" creationId="{F7D2359B-4A28-6957-DD15-5ECC7C7EB365}"/>
          </ac:picMkLst>
        </pc:picChg>
        <pc:picChg chg="del">
          <ac:chgData name="Thúy Mai" userId="222f1c7e07c9bd7a" providerId="LiveId" clId="{3346FA5B-4DC0-41B1-986E-C87428DF594F}" dt="2023-06-18T02:49:25.178" v="333" actId="478"/>
          <ac:picMkLst>
            <pc:docMk/>
            <pc:sldMk cId="2751168695" sldId="12131"/>
            <ac:picMk id="18" creationId="{ED1C4BE6-051C-416D-9D6D-61A0A965BB82}"/>
          </ac:picMkLst>
        </pc:picChg>
      </pc:sldChg>
      <pc:sldChg chg="add del">
        <pc:chgData name="Thúy Mai" userId="222f1c7e07c9bd7a" providerId="LiveId" clId="{3346FA5B-4DC0-41B1-986E-C87428DF594F}" dt="2023-06-18T02:48:46.895" v="324" actId="47"/>
        <pc:sldMkLst>
          <pc:docMk/>
          <pc:sldMk cId="4116090954" sldId="12132"/>
        </pc:sldMkLst>
      </pc:sldChg>
      <pc:sldChg chg="addSp delSp modSp add mod modTransition delAnim modAnim">
        <pc:chgData name="Thúy Mai" userId="222f1c7e07c9bd7a" providerId="LiveId" clId="{3346FA5B-4DC0-41B1-986E-C87428DF594F}" dt="2023-06-18T03:00:06.340" v="753"/>
        <pc:sldMkLst>
          <pc:docMk/>
          <pc:sldMk cId="406717257" sldId="12133"/>
        </pc:sldMkLst>
        <pc:spChg chg="del mod">
          <ac:chgData name="Thúy Mai" userId="222f1c7e07c9bd7a" providerId="LiveId" clId="{3346FA5B-4DC0-41B1-986E-C87428DF594F}" dt="2023-06-18T02:51:29.036" v="363" actId="478"/>
          <ac:spMkLst>
            <pc:docMk/>
            <pc:sldMk cId="406717257" sldId="12133"/>
            <ac:spMk id="5" creationId="{D49FABB6-3C03-FE12-5B39-C4047DCE1D8C}"/>
          </ac:spMkLst>
        </pc:spChg>
        <pc:spChg chg="mod">
          <ac:chgData name="Thúy Mai" userId="222f1c7e07c9bd7a" providerId="LiveId" clId="{3346FA5B-4DC0-41B1-986E-C87428DF594F}" dt="2023-06-18T02:50:28.350" v="351" actId="14100"/>
          <ac:spMkLst>
            <pc:docMk/>
            <pc:sldMk cId="406717257" sldId="12133"/>
            <ac:spMk id="7" creationId="{698C05D2-3BB9-3017-F8E5-18979543D2DD}"/>
          </ac:spMkLst>
        </pc:spChg>
        <pc:picChg chg="add mod">
          <ac:chgData name="Thúy Mai" userId="222f1c7e07c9bd7a" providerId="LiveId" clId="{3346FA5B-4DC0-41B1-986E-C87428DF594F}" dt="2023-06-18T02:51:16.581" v="360" actId="1076"/>
          <ac:picMkLst>
            <pc:docMk/>
            <pc:sldMk cId="406717257" sldId="12133"/>
            <ac:picMk id="3" creationId="{2F75C341-5984-BA66-823E-11CD48F7A806}"/>
          </ac:picMkLst>
        </pc:picChg>
        <pc:picChg chg="del">
          <ac:chgData name="Thúy Mai" userId="222f1c7e07c9bd7a" providerId="LiveId" clId="{3346FA5B-4DC0-41B1-986E-C87428DF594F}" dt="2023-06-18T02:51:17.479" v="361" actId="478"/>
          <ac:picMkLst>
            <pc:docMk/>
            <pc:sldMk cId="406717257" sldId="12133"/>
            <ac:picMk id="18" creationId="{ED1C4BE6-051C-416D-9D6D-61A0A965BB82}"/>
          </ac:picMkLst>
        </pc:picChg>
      </pc:sldChg>
      <pc:sldChg chg="delSp modSp add mod modTransition delAnim">
        <pc:chgData name="Thúy Mai" userId="222f1c7e07c9bd7a" providerId="LiveId" clId="{3346FA5B-4DC0-41B1-986E-C87428DF594F}" dt="2023-06-18T03:00:06.340" v="753"/>
        <pc:sldMkLst>
          <pc:docMk/>
          <pc:sldMk cId="2275113303" sldId="12134"/>
        </pc:sldMkLst>
        <pc:spChg chg="mod">
          <ac:chgData name="Thúy Mai" userId="222f1c7e07c9bd7a" providerId="LiveId" clId="{3346FA5B-4DC0-41B1-986E-C87428DF594F}" dt="2023-06-18T02:49:53.559" v="342" actId="1076"/>
          <ac:spMkLst>
            <pc:docMk/>
            <pc:sldMk cId="2275113303" sldId="12134"/>
            <ac:spMk id="5" creationId="{D49FABB6-3C03-FE12-5B39-C4047DCE1D8C}"/>
          </ac:spMkLst>
        </pc:spChg>
        <pc:spChg chg="del">
          <ac:chgData name="Thúy Mai" userId="222f1c7e07c9bd7a" providerId="LiveId" clId="{3346FA5B-4DC0-41B1-986E-C87428DF594F}" dt="2023-06-18T02:49:32.556" v="336" actId="478"/>
          <ac:spMkLst>
            <pc:docMk/>
            <pc:sldMk cId="2275113303" sldId="12134"/>
            <ac:spMk id="7" creationId="{698C05D2-3BB9-3017-F8E5-18979543D2DD}"/>
          </ac:spMkLst>
        </pc:spChg>
        <pc:spChg chg="del">
          <ac:chgData name="Thúy Mai" userId="222f1c7e07c9bd7a" providerId="LiveId" clId="{3346FA5B-4DC0-41B1-986E-C87428DF594F}" dt="2023-06-18T02:49:33.870" v="337" actId="478"/>
          <ac:spMkLst>
            <pc:docMk/>
            <pc:sldMk cId="2275113303" sldId="12134"/>
            <ac:spMk id="71" creationId="{65B20016-D381-4B96-84CE-E4373109874C}"/>
          </ac:spMkLst>
        </pc:spChg>
        <pc:picChg chg="mod">
          <ac:chgData name="Thúy Mai" userId="222f1c7e07c9bd7a" providerId="LiveId" clId="{3346FA5B-4DC0-41B1-986E-C87428DF594F}" dt="2023-06-18T02:49:59.198" v="344" actId="1076"/>
          <ac:picMkLst>
            <pc:docMk/>
            <pc:sldMk cId="2275113303" sldId="12134"/>
            <ac:picMk id="3" creationId="{F7D2359B-4A28-6957-DD15-5ECC7C7EB365}"/>
          </ac:picMkLst>
        </pc:picChg>
      </pc:sldChg>
      <pc:sldChg chg="delSp modSp add mod modTransition delAnim modAnim">
        <pc:chgData name="Thúy Mai" userId="222f1c7e07c9bd7a" providerId="LiveId" clId="{3346FA5B-4DC0-41B1-986E-C87428DF594F}" dt="2023-06-18T03:02:04.780" v="763"/>
        <pc:sldMkLst>
          <pc:docMk/>
          <pc:sldMk cId="1837542120" sldId="12135"/>
        </pc:sldMkLst>
        <pc:spChg chg="mod">
          <ac:chgData name="Thúy Mai" userId="222f1c7e07c9bd7a" providerId="LiveId" clId="{3346FA5B-4DC0-41B1-986E-C87428DF594F}" dt="2023-06-18T02:52:22.805" v="384" actId="113"/>
          <ac:spMkLst>
            <pc:docMk/>
            <pc:sldMk cId="1837542120" sldId="12135"/>
            <ac:spMk id="5" creationId="{D49FABB6-3C03-FE12-5B39-C4047DCE1D8C}"/>
          </ac:spMkLst>
        </pc:spChg>
        <pc:spChg chg="mod">
          <ac:chgData name="Thúy Mai" userId="222f1c7e07c9bd7a" providerId="LiveId" clId="{3346FA5B-4DC0-41B1-986E-C87428DF594F}" dt="2023-06-18T02:52:18.155" v="382" actId="1076"/>
          <ac:spMkLst>
            <pc:docMk/>
            <pc:sldMk cId="1837542120" sldId="12135"/>
            <ac:spMk id="7" creationId="{698C05D2-3BB9-3017-F8E5-18979543D2DD}"/>
          </ac:spMkLst>
        </pc:spChg>
        <pc:spChg chg="del">
          <ac:chgData name="Thúy Mai" userId="222f1c7e07c9bd7a" providerId="LiveId" clId="{3346FA5B-4DC0-41B1-986E-C87428DF594F}" dt="2023-06-18T02:52:14.871" v="381" actId="478"/>
          <ac:spMkLst>
            <pc:docMk/>
            <pc:sldMk cId="1837542120" sldId="12135"/>
            <ac:spMk id="71" creationId="{65B20016-D381-4B96-84CE-E4373109874C}"/>
          </ac:spMkLst>
        </pc:spChg>
        <pc:picChg chg="mod">
          <ac:chgData name="Thúy Mai" userId="222f1c7e07c9bd7a" providerId="LiveId" clId="{3346FA5B-4DC0-41B1-986E-C87428DF594F}" dt="2023-06-18T02:52:25.875" v="385" actId="1076"/>
          <ac:picMkLst>
            <pc:docMk/>
            <pc:sldMk cId="1837542120" sldId="12135"/>
            <ac:picMk id="18" creationId="{ED1C4BE6-051C-416D-9D6D-61A0A965BB82}"/>
          </ac:picMkLst>
        </pc:picChg>
      </pc:sldChg>
      <pc:sldChg chg="delSp modSp add mod modTransition delAnim">
        <pc:chgData name="Thúy Mai" userId="222f1c7e07c9bd7a" providerId="LiveId" clId="{3346FA5B-4DC0-41B1-986E-C87428DF594F}" dt="2023-06-18T03:00:06.340" v="753"/>
        <pc:sldMkLst>
          <pc:docMk/>
          <pc:sldMk cId="2091726813" sldId="12136"/>
        </pc:sldMkLst>
        <pc:spChg chg="mod">
          <ac:chgData name="Thúy Mai" userId="222f1c7e07c9bd7a" providerId="LiveId" clId="{3346FA5B-4DC0-41B1-986E-C87428DF594F}" dt="2023-06-18T02:51:41.387" v="370" actId="113"/>
          <ac:spMkLst>
            <pc:docMk/>
            <pc:sldMk cId="2091726813" sldId="12136"/>
            <ac:spMk id="5" creationId="{D49FABB6-3C03-FE12-5B39-C4047DCE1D8C}"/>
          </ac:spMkLst>
        </pc:spChg>
        <pc:spChg chg="del">
          <ac:chgData name="Thúy Mai" userId="222f1c7e07c9bd7a" providerId="LiveId" clId="{3346FA5B-4DC0-41B1-986E-C87428DF594F}" dt="2023-06-18T02:51:31.843" v="364" actId="478"/>
          <ac:spMkLst>
            <pc:docMk/>
            <pc:sldMk cId="2091726813" sldId="12136"/>
            <ac:spMk id="7" creationId="{698C05D2-3BB9-3017-F8E5-18979543D2DD}"/>
          </ac:spMkLst>
        </pc:spChg>
        <pc:spChg chg="del">
          <ac:chgData name="Thúy Mai" userId="222f1c7e07c9bd7a" providerId="LiveId" clId="{3346FA5B-4DC0-41B1-986E-C87428DF594F}" dt="2023-06-18T02:51:32.894" v="365" actId="478"/>
          <ac:spMkLst>
            <pc:docMk/>
            <pc:sldMk cId="2091726813" sldId="12136"/>
            <ac:spMk id="71" creationId="{65B20016-D381-4B96-84CE-E4373109874C}"/>
          </ac:spMkLst>
        </pc:spChg>
        <pc:picChg chg="mod">
          <ac:chgData name="Thúy Mai" userId="222f1c7e07c9bd7a" providerId="LiveId" clId="{3346FA5B-4DC0-41B1-986E-C87428DF594F}" dt="2023-06-18T02:51:39.894" v="369" actId="1076"/>
          <ac:picMkLst>
            <pc:docMk/>
            <pc:sldMk cId="2091726813" sldId="12136"/>
            <ac:picMk id="3" creationId="{2F75C341-5984-BA66-823E-11CD48F7A806}"/>
          </ac:picMkLst>
        </pc:picChg>
      </pc:sldChg>
      <pc:sldChg chg="addSp delSp modSp add mod ord modTransition delAnim modAnim">
        <pc:chgData name="Thúy Mai" userId="222f1c7e07c9bd7a" providerId="LiveId" clId="{3346FA5B-4DC0-41B1-986E-C87428DF594F}" dt="2023-06-18T03:00:06.340" v="753"/>
        <pc:sldMkLst>
          <pc:docMk/>
          <pc:sldMk cId="457560008" sldId="12137"/>
        </pc:sldMkLst>
        <pc:spChg chg="add del mod">
          <ac:chgData name="Thúy Mai" userId="222f1c7e07c9bd7a" providerId="LiveId" clId="{3346FA5B-4DC0-41B1-986E-C87428DF594F}" dt="2023-06-18T02:55:49.700" v="682" actId="478"/>
          <ac:spMkLst>
            <pc:docMk/>
            <pc:sldMk cId="457560008" sldId="12137"/>
            <ac:spMk id="6" creationId="{1CBEED24-B051-56CE-CCA2-3B9E46C2A568}"/>
          </ac:spMkLst>
        </pc:spChg>
        <pc:spChg chg="mod">
          <ac:chgData name="Thúy Mai" userId="222f1c7e07c9bd7a" providerId="LiveId" clId="{3346FA5B-4DC0-41B1-986E-C87428DF594F}" dt="2023-06-18T02:54:32.359" v="661" actId="14100"/>
          <ac:spMkLst>
            <pc:docMk/>
            <pc:sldMk cId="457560008" sldId="12137"/>
            <ac:spMk id="7" creationId="{698C05D2-3BB9-3017-F8E5-18979543D2DD}"/>
          </ac:spMkLst>
        </pc:spChg>
        <pc:spChg chg="mod">
          <ac:chgData name="Thúy Mai" userId="222f1c7e07c9bd7a" providerId="LiveId" clId="{3346FA5B-4DC0-41B1-986E-C87428DF594F}" dt="2023-06-18T02:54:53.760" v="667" actId="1076"/>
          <ac:spMkLst>
            <pc:docMk/>
            <pc:sldMk cId="457560008" sldId="12137"/>
            <ac:spMk id="10" creationId="{607D4E3D-3686-464A-965E-5312E1BCC5E0}"/>
          </ac:spMkLst>
        </pc:spChg>
        <pc:spChg chg="add del">
          <ac:chgData name="Thúy Mai" userId="222f1c7e07c9bd7a" providerId="LiveId" clId="{3346FA5B-4DC0-41B1-986E-C87428DF594F}" dt="2023-06-18T02:55:55.114" v="685" actId="478"/>
          <ac:spMkLst>
            <pc:docMk/>
            <pc:sldMk cId="457560008" sldId="12137"/>
            <ac:spMk id="11" creationId="{E1DF9E04-49CF-4DDF-9850-375434FAA8C8}"/>
          </ac:spMkLst>
        </pc:spChg>
        <pc:graphicFrameChg chg="add del mod">
          <ac:chgData name="Thúy Mai" userId="222f1c7e07c9bd7a" providerId="LiveId" clId="{3346FA5B-4DC0-41B1-986E-C87428DF594F}" dt="2023-06-18T02:52:39.435" v="391"/>
          <ac:graphicFrameMkLst>
            <pc:docMk/>
            <pc:sldMk cId="457560008" sldId="12137"/>
            <ac:graphicFrameMk id="4" creationId="{8F812A73-63EF-24E6-B441-2968FE489EDB}"/>
          </ac:graphicFrameMkLst>
        </pc:graphicFrameChg>
        <pc:picChg chg="del mod">
          <ac:chgData name="Thúy Mai" userId="222f1c7e07c9bd7a" providerId="LiveId" clId="{3346FA5B-4DC0-41B1-986E-C87428DF594F}" dt="2023-06-18T02:55:50.943" v="683" actId="478"/>
          <ac:picMkLst>
            <pc:docMk/>
            <pc:sldMk cId="457560008" sldId="12137"/>
            <ac:picMk id="3" creationId="{2F75C341-5984-BA66-823E-11CD48F7A806}"/>
          </ac:picMkLst>
        </pc:picChg>
        <pc:picChg chg="add mod">
          <ac:chgData name="Thúy Mai" userId="222f1c7e07c9bd7a" providerId="LiveId" clId="{3346FA5B-4DC0-41B1-986E-C87428DF594F}" dt="2023-06-18T02:55:45.089" v="681" actId="1076"/>
          <ac:picMkLst>
            <pc:docMk/>
            <pc:sldMk cId="457560008" sldId="12137"/>
            <ac:picMk id="9" creationId="{CF69C700-348F-0B92-831E-9DA10906F634}"/>
          </ac:picMkLst>
        </pc:picChg>
      </pc:sldChg>
      <pc:sldChg chg="delSp modSp add mod modTransition delAnim">
        <pc:chgData name="Thúy Mai" userId="222f1c7e07c9bd7a" providerId="LiveId" clId="{3346FA5B-4DC0-41B1-986E-C87428DF594F}" dt="2023-06-18T03:00:06.340" v="753"/>
        <pc:sldMkLst>
          <pc:docMk/>
          <pc:sldMk cId="1540250731" sldId="12138"/>
        </pc:sldMkLst>
        <pc:spChg chg="mod">
          <ac:chgData name="Thúy Mai" userId="222f1c7e07c9bd7a" providerId="LiveId" clId="{3346FA5B-4DC0-41B1-986E-C87428DF594F}" dt="2023-06-18T02:55:33.655" v="677" actId="1076"/>
          <ac:spMkLst>
            <pc:docMk/>
            <pc:sldMk cId="1540250731" sldId="12138"/>
            <ac:spMk id="6" creationId="{1CBEED24-B051-56CE-CCA2-3B9E46C2A568}"/>
          </ac:spMkLst>
        </pc:spChg>
        <pc:spChg chg="del">
          <ac:chgData name="Thúy Mai" userId="222f1c7e07c9bd7a" providerId="LiveId" clId="{3346FA5B-4DC0-41B1-986E-C87428DF594F}" dt="2023-06-18T02:55:16.226" v="670" actId="478"/>
          <ac:spMkLst>
            <pc:docMk/>
            <pc:sldMk cId="1540250731" sldId="12138"/>
            <ac:spMk id="7" creationId="{698C05D2-3BB9-3017-F8E5-18979543D2DD}"/>
          </ac:spMkLst>
        </pc:spChg>
        <pc:spChg chg="mod">
          <ac:chgData name="Thúy Mai" userId="222f1c7e07c9bd7a" providerId="LiveId" clId="{3346FA5B-4DC0-41B1-986E-C87428DF594F}" dt="2023-06-18T02:55:31.750" v="676" actId="1076"/>
          <ac:spMkLst>
            <pc:docMk/>
            <pc:sldMk cId="1540250731" sldId="12138"/>
            <ac:spMk id="10" creationId="{607D4E3D-3686-464A-965E-5312E1BCC5E0}"/>
          </ac:spMkLst>
        </pc:spChg>
        <pc:spChg chg="del">
          <ac:chgData name="Thúy Mai" userId="222f1c7e07c9bd7a" providerId="LiveId" clId="{3346FA5B-4DC0-41B1-986E-C87428DF594F}" dt="2023-06-18T02:55:17.581" v="671" actId="478"/>
          <ac:spMkLst>
            <pc:docMk/>
            <pc:sldMk cId="1540250731" sldId="12138"/>
            <ac:spMk id="71" creationId="{65B20016-D381-4B96-84CE-E4373109874C}"/>
          </ac:spMkLst>
        </pc:spChg>
        <pc:picChg chg="del mod">
          <ac:chgData name="Thúy Mai" userId="222f1c7e07c9bd7a" providerId="LiveId" clId="{3346FA5B-4DC0-41B1-986E-C87428DF594F}" dt="2023-06-18T02:55:35.114" v="678" actId="478"/>
          <ac:picMkLst>
            <pc:docMk/>
            <pc:sldMk cId="1540250731" sldId="12138"/>
            <ac:picMk id="3" creationId="{2F75C341-5984-BA66-823E-11CD48F7A806}"/>
          </ac:picMkLst>
        </pc:picChg>
      </pc:sldChg>
      <pc:sldMasterChg chg="modTransition modSldLayout">
        <pc:chgData name="Thúy Mai" userId="222f1c7e07c9bd7a" providerId="LiveId" clId="{3346FA5B-4DC0-41B1-986E-C87428DF594F}" dt="2023-06-18T03:00:06.340" v="753"/>
        <pc:sldMasterMkLst>
          <pc:docMk/>
          <pc:sldMasterMk cId="3097120405" sldId="2147483648"/>
        </pc:sldMasterMkLst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3465432278" sldId="2147483649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2899645367" sldId="2147483650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3709031767" sldId="2147483651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651686146" sldId="2147483652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2024855790" sldId="2147483653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897248127" sldId="2147483654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1716258544" sldId="2147483655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448847330" sldId="2147483656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441965757" sldId="2147483657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3993517988" sldId="2147483658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268383494" sldId="2147483659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097120405" sldId="2147483648"/>
            <pc:sldLayoutMk cId="608315424" sldId="2147483660"/>
          </pc:sldLayoutMkLst>
        </pc:sldLayoutChg>
      </pc:sldMasterChg>
      <pc:sldMasterChg chg="modTransition modSldLayout">
        <pc:chgData name="Thúy Mai" userId="222f1c7e07c9bd7a" providerId="LiveId" clId="{3346FA5B-4DC0-41B1-986E-C87428DF594F}" dt="2023-06-18T03:00:06.340" v="753"/>
        <pc:sldMasterMkLst>
          <pc:docMk/>
          <pc:sldMasterMk cId="3180419920" sldId="2147483661"/>
        </pc:sldMasterMkLst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180419920" sldId="2147483661"/>
            <pc:sldLayoutMk cId="2870928598" sldId="2147483662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180419920" sldId="2147483661"/>
            <pc:sldLayoutMk cId="936774530" sldId="2147483663"/>
          </pc:sldLayoutMkLst>
        </pc:sldLayoutChg>
        <pc:sldLayoutChg chg="modTransition">
          <pc:chgData name="Thúy Mai" userId="222f1c7e07c9bd7a" providerId="LiveId" clId="{3346FA5B-4DC0-41B1-986E-C87428DF594F}" dt="2023-06-18T03:00:06.340" v="753"/>
          <pc:sldLayoutMkLst>
            <pc:docMk/>
            <pc:sldMasterMk cId="3180419920" sldId="2147483661"/>
            <pc:sldLayoutMk cId="1265217383" sldId="2147483664"/>
          </pc:sldLayoutMkLst>
        </pc:sldLayoutChg>
      </pc:sldMasterChg>
      <pc:sldMasterChg chg="del modTransition delSldLayout modSldLayout">
        <pc:chgData name="Thúy Mai" userId="222f1c7e07c9bd7a" providerId="LiveId" clId="{3346FA5B-4DC0-41B1-986E-C87428DF594F}" dt="2023-06-18T02:57:00.542" v="715" actId="47"/>
        <pc:sldMasterMkLst>
          <pc:docMk/>
          <pc:sldMasterMk cId="2635687590" sldId="2147483665"/>
        </pc:sldMasterMkLst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747338590" sldId="2147483666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3331847700" sldId="2147483667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1255594045" sldId="2147483668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2813093772" sldId="2147483669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3460203902" sldId="2147483670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3297524320" sldId="2147483671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2577799063" sldId="2147483672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2504013492" sldId="2147483673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25228005" sldId="2147483674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997918120" sldId="2147483675"/>
          </pc:sldLayoutMkLst>
        </pc:sldLayoutChg>
        <pc:sldLayoutChg chg="del modTransition">
          <pc:chgData name="Thúy Mai" userId="222f1c7e07c9bd7a" providerId="LiveId" clId="{3346FA5B-4DC0-41B1-986E-C87428DF594F}" dt="2023-06-18T02:57:00.542" v="715" actId="47"/>
          <pc:sldLayoutMkLst>
            <pc:docMk/>
            <pc:sldMasterMk cId="2635687590" sldId="2147483665"/>
            <pc:sldLayoutMk cId="2253641469" sldId="214748367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E071A-8294-435C-B38E-FBEA9F28A95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C1796-738F-403C-B61C-73290BF225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6486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C1796-738F-403C-B61C-73290BF225C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68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FA5CCBB-4F8E-4B30-B889-3C8370C92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B30CAEC-007A-432A-A886-4DFEF62D1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B961EFF-23D2-4EB3-A637-0C99C1FB8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06F4492-A0C5-4464-B659-828CE840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5304FF5-BF92-485F-9479-40FFC982E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43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E2C94D3-80B6-437B-87FE-72065949A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271D1D8B-7717-4ECC-B62E-455BFE6D3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8C35FD32-2FF1-41FB-B1D5-92474F6CA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59A294F-8420-464C-9F30-BDDF0C66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C464237-5C3A-45BE-BC51-69F39410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C36001A-0B26-4680-B19D-AC6D5C2F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96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7658665-6E6F-4568-BCBE-93B0EB78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2C380476-F40A-4DF0-B977-FA462CADE6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43B9407-01C1-4D03-86F7-6355B6EF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D566DD3-9C56-49A2-B4E0-F96940EE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B45D4026-4A75-42B7-ACEE-3180CE26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51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4289B029-9DF5-448A-B93D-0ABAD1891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2BE6B6B-0E62-4B39-A9B0-299F890A5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07B106F-412F-4AC1-8926-0D0C76A6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5B919FC-5A4F-4D53-91D8-CB8D39F48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6BF3BED-DE32-49D2-9675-9BECA152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83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92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77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21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64F318E-03F3-4D74-A497-F97BAD04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9DAB62F-719B-4951-BF8D-1D6150A64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319EF8A-45CA-4A25-976B-5205C95F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010C86E-EF07-4461-ACDD-13B60B371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6720AFB-5B25-4660-AE29-1231FDE14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64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AFD79DD-5DD3-4566-80F3-13F7A69DA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43C8779-7EAD-427E-BA8B-563D1598C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3D29FC11-E886-42B1-B985-A6AE5BB2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E6A0340-C70D-4BE2-AADB-689E5E35D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783C2A7-D03F-47C3-B4DB-556292A1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03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9ECDD8B-9405-4441-98F7-5C3BBC990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9D24EA3-247F-46F1-AF30-EB40EA9FF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AF33FDEA-14A9-4320-9158-7EFC49C1D2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CEBF7FF-B0D8-4283-9477-749E3CEC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3989A2F-7D7A-49ED-A609-5C6BA67A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33FA3EB-13A1-4124-8FE3-27441CE0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68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A3AC7B5-0263-40E2-9EBF-A687FDEC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CA2D164-C222-4DED-A1C9-F21B53DE2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5A1340A-7B6C-4A50-AB42-745FEFD6B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604A6FF-31C9-49C6-8FD1-E8ACB04FE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52ED85D-C19A-484E-A047-0F10C5A11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4251002-FD28-46EC-85E7-5B9EDA708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FF6DEB3C-D1AB-48D0-B707-576DAF32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6B2B1426-038B-418F-AC0D-E668F82E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4855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A3AC7B5-0263-40E2-9EBF-A687FDEC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BCA2D164-C222-4DED-A1C9-F21B53DE2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95A1340A-7B6C-4A50-AB42-745FEFD6B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604A6FF-31C9-49C6-8FD1-E8ACB04FE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C52ED85D-C19A-484E-A047-0F10C5A11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C4251002-FD28-46EC-85E7-5B9EDA708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FF6DEB3C-D1AB-48D0-B707-576DAF320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6B2B1426-038B-418F-AC0D-E668F82E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xmlns="" id="{3933BAAD-5408-EE44-A799-B10947390AA6}"/>
              </a:ext>
            </a:extLst>
          </p:cNvPr>
          <p:cNvSpPr txBox="1"/>
          <p:nvPr userDrawn="1"/>
        </p:nvSpPr>
        <p:spPr>
          <a:xfrm>
            <a:off x="1109700" y="6538912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http://www.ypppt.com/moban/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831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5827F10-9627-4184-AF0D-D1ECF6BC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20970352-F32A-4EEF-8166-8449F39DD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8E387605-13C2-47C8-85A3-AB7121D2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82959B96-DA21-4B0F-841C-83083CF1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24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0FE82404-4BB6-4D00-9D6F-58838656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FF0B54D-C6E8-47C0-B41B-C7EAA94D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5B43969-F45D-4B25-8C5A-5155697B3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25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1EEC549-B500-4D3C-B9BB-040DB3A9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E3A3E9A-F2E2-4F17-9339-2AA290AFE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588A85F9-C607-43F3-9AC0-12EA8B330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0A2C323-0A6B-4559-A3F6-0F82E12A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16BEAC3-513C-4FBF-838E-A371DE8C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1FBD15DD-EEC1-48AC-99BF-1028E0306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847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1BD58A4A-F4BA-493D-B466-14335E46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2364181-8C1F-4155-917C-15EA94E88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D265B92-5BFB-454D-928C-776495BEDF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C12F-EE13-4C76-8F2F-11D1D61D88E8}" type="datetimeFigureOut">
              <a:rPr lang="zh-CN" altLang="en-US" smtClean="0"/>
              <a:t>2023/10/23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9717673-BDE1-41B1-A1D5-575A81208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C696A58-5FA3-43A6-99AA-4FD3125CB2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20121-F214-40FA-9FDB-0ED3C6D93ED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712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1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EF9AB6B2-5CCC-4ECD-8B8E-4F2AED0E08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pic>
        <p:nvPicPr>
          <p:cNvPr id="45" name="图片 44">
            <a:extLst>
              <a:ext uri="{FF2B5EF4-FFF2-40B4-BE49-F238E27FC236}">
                <a16:creationId xmlns:a16="http://schemas.microsoft.com/office/drawing/2014/main" xmlns="" id="{2769A08A-AA82-4129-A941-3F3EF5929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0" y="314319"/>
            <a:ext cx="11506200" cy="6276109"/>
          </a:xfrm>
          <a:prstGeom prst="rect">
            <a:avLst/>
          </a:prstGeom>
        </p:spPr>
      </p:pic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CB6CA010-2DA5-49E1-B8FA-ACE1CF48FC4B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30" name="图片 29">
            <a:extLst>
              <a:ext uri="{FF2B5EF4-FFF2-40B4-BE49-F238E27FC236}">
                <a16:creationId xmlns:a16="http://schemas.microsoft.com/office/drawing/2014/main" xmlns="" id="{D413251F-D2A5-4B71-A6E4-32B77C7D07F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8503" y="2182851"/>
            <a:ext cx="4850597" cy="4390626"/>
          </a:xfrm>
          <a:prstGeom prst="rect">
            <a:avLst/>
          </a:prstGeom>
        </p:spPr>
      </p:pic>
      <p:pic>
        <p:nvPicPr>
          <p:cNvPr id="36" name="图片 35">
            <a:extLst>
              <a:ext uri="{FF2B5EF4-FFF2-40B4-BE49-F238E27FC236}">
                <a16:creationId xmlns:a16="http://schemas.microsoft.com/office/drawing/2014/main" xmlns="" id="{4AB28868-729C-4467-9517-FEB74580112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6298" y="3186588"/>
            <a:ext cx="3839702" cy="1206343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xmlns="" id="{3518C914-5AC3-4F2C-9221-7F66F275524D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40" name="图片 39">
            <a:extLst>
              <a:ext uri="{FF2B5EF4-FFF2-40B4-BE49-F238E27FC236}">
                <a16:creationId xmlns:a16="http://schemas.microsoft.com/office/drawing/2014/main" xmlns="" id="{26F33823-0B13-4B78-B51F-8CD56695D16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41" name="标题 1">
            <a:extLst>
              <a:ext uri="{FF2B5EF4-FFF2-40B4-BE49-F238E27FC236}">
                <a16:creationId xmlns:a16="http://schemas.microsoft.com/office/drawing/2014/main" xmlns="" id="{1B9AB2C0-0F81-416E-9141-F4581C7B6D9E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2" name="标题 1">
            <a:extLst>
              <a:ext uri="{FF2B5EF4-FFF2-40B4-BE49-F238E27FC236}">
                <a16:creationId xmlns:a16="http://schemas.microsoft.com/office/drawing/2014/main" xmlns="" id="{3F1A3BDC-BFED-45C3-AAA2-22523CD436D2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3" name="标题 1">
            <a:extLst>
              <a:ext uri="{FF2B5EF4-FFF2-40B4-BE49-F238E27FC236}">
                <a16:creationId xmlns:a16="http://schemas.microsoft.com/office/drawing/2014/main" xmlns="" id="{423C5A2E-7095-4C09-AC8D-174D4C7EB0F0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xmlns="" id="{AC38F4B3-8689-4F60-86E3-F6F5FB3ADB3A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1CEAD5EE-C4DC-453E-87A3-88FFF5EB7FD6}"/>
              </a:ext>
            </a:extLst>
          </p:cNvPr>
          <p:cNvGrpSpPr/>
          <p:nvPr/>
        </p:nvGrpSpPr>
        <p:grpSpPr>
          <a:xfrm>
            <a:off x="1149993" y="865871"/>
            <a:ext cx="9892013" cy="1592515"/>
            <a:chOff x="1316171" y="2680277"/>
            <a:chExt cx="8324848" cy="1491672"/>
          </a:xfrm>
        </p:grpSpPr>
        <p:sp>
          <p:nvSpPr>
            <p:cNvPr id="54" name="椭圆 53">
              <a:extLst>
                <a:ext uri="{FF2B5EF4-FFF2-40B4-BE49-F238E27FC236}">
                  <a16:creationId xmlns:a16="http://schemas.microsoft.com/office/drawing/2014/main" xmlns="" id="{2E01F411-1392-457F-B28C-C6F4D0703EC2}"/>
                </a:ext>
              </a:extLst>
            </p:cNvPr>
            <p:cNvSpPr/>
            <p:nvPr/>
          </p:nvSpPr>
          <p:spPr>
            <a:xfrm>
              <a:off x="1316171" y="2686047"/>
              <a:ext cx="1485899" cy="1485899"/>
            </a:xfrm>
            <a:prstGeom prst="ellipse">
              <a:avLst/>
            </a:prstGeom>
            <a:solidFill>
              <a:srgbClr val="FDF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TỰ</a:t>
              </a:r>
              <a:endPara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xmlns="" id="{1D8E73E6-EEBC-4329-9B35-C4B030EAD0A5}"/>
                </a:ext>
              </a:extLst>
            </p:cNvPr>
            <p:cNvSpPr/>
            <p:nvPr/>
          </p:nvSpPr>
          <p:spPr>
            <a:xfrm>
              <a:off x="3024213" y="2680278"/>
              <a:ext cx="1485899" cy="1485899"/>
            </a:xfrm>
            <a:prstGeom prst="ellipse">
              <a:avLst/>
            </a:prstGeom>
            <a:solidFill>
              <a:srgbClr val="FDF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ĐÁNH</a:t>
              </a:r>
              <a:endPara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56" name="椭圆 55">
              <a:extLst>
                <a:ext uri="{FF2B5EF4-FFF2-40B4-BE49-F238E27FC236}">
                  <a16:creationId xmlns:a16="http://schemas.microsoft.com/office/drawing/2014/main" xmlns="" id="{F500A4B6-8337-43C6-BCC0-CF8BD54345D8}"/>
                </a:ext>
              </a:extLst>
            </p:cNvPr>
            <p:cNvSpPr/>
            <p:nvPr/>
          </p:nvSpPr>
          <p:spPr>
            <a:xfrm>
              <a:off x="4732255" y="2686050"/>
              <a:ext cx="1485899" cy="1485899"/>
            </a:xfrm>
            <a:prstGeom prst="ellipse">
              <a:avLst/>
            </a:prstGeom>
            <a:solidFill>
              <a:srgbClr val="FDF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GIÁ</a:t>
              </a:r>
              <a:endPara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57" name="椭圆 56">
              <a:extLst>
                <a:ext uri="{FF2B5EF4-FFF2-40B4-BE49-F238E27FC236}">
                  <a16:creationId xmlns:a16="http://schemas.microsoft.com/office/drawing/2014/main" xmlns="" id="{99596ABE-4FC4-4F77-9496-A02A3BCF4343}"/>
                </a:ext>
              </a:extLst>
            </p:cNvPr>
            <p:cNvSpPr/>
            <p:nvPr/>
          </p:nvSpPr>
          <p:spPr>
            <a:xfrm>
              <a:off x="6440297" y="2680281"/>
              <a:ext cx="1485899" cy="1485899"/>
            </a:xfrm>
            <a:prstGeom prst="ellipse">
              <a:avLst/>
            </a:prstGeom>
            <a:solidFill>
              <a:srgbClr val="FDF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BÀI</a:t>
              </a:r>
              <a:endParaRPr lang="zh-CN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58" name="椭圆 57">
              <a:extLst>
                <a:ext uri="{FF2B5EF4-FFF2-40B4-BE49-F238E27FC236}">
                  <a16:creationId xmlns:a16="http://schemas.microsoft.com/office/drawing/2014/main" xmlns="" id="{9024910B-7C7E-45E3-84DB-06FA18782F9E}"/>
                </a:ext>
              </a:extLst>
            </p:cNvPr>
            <p:cNvSpPr/>
            <p:nvPr/>
          </p:nvSpPr>
          <p:spPr>
            <a:xfrm>
              <a:off x="8155120" y="2680277"/>
              <a:ext cx="1485899" cy="1485899"/>
            </a:xfrm>
            <a:prstGeom prst="ellipse">
              <a:avLst/>
            </a:prstGeom>
            <a:solidFill>
              <a:srgbClr val="FDF1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2</a:t>
              </a:r>
              <a:endParaRPr lang="zh-CN" alt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59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1" grpId="0"/>
      <p:bldP spid="42" grpId="0"/>
      <p:bldP spid="43" grpId="0"/>
      <p:bldP spid="4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91433" y="368583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7309" y="781235"/>
            <a:ext cx="1642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https://www.ypppt.com/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D49FABB6-3C03-FE12-5B39-C4047DCE1D8C}"/>
              </a:ext>
            </a:extLst>
          </p:cNvPr>
          <p:cNvSpPr txBox="1"/>
          <p:nvPr/>
        </p:nvSpPr>
        <p:spPr>
          <a:xfrm>
            <a:off x="1031649" y="781235"/>
            <a:ext cx="1012870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Nơi</a:t>
            </a:r>
            <a:r>
              <a:rPr lang="en-US" sz="27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ngước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7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lữ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thổn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F7D2359B-4A28-6957-DD15-5ECC7C7EB36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510128" y="5398475"/>
            <a:ext cx="1589843" cy="158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1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62013" y="335974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xmlns="" id="{65B20016-D381-4B96-84CE-E4373109874C}"/>
              </a:ext>
            </a:extLst>
          </p:cNvPr>
          <p:cNvSpPr/>
          <p:nvPr/>
        </p:nvSpPr>
        <p:spPr>
          <a:xfrm>
            <a:off x="1278147" y="565068"/>
            <a:ext cx="3203911" cy="612302"/>
          </a:xfrm>
          <a:prstGeom prst="roundRect">
            <a:avLst>
              <a:gd name="adj" fmla="val 32535"/>
            </a:avLst>
          </a:prstGeom>
          <a:solidFill>
            <a:srgbClr val="FDF107"/>
          </a:solidFill>
          <a:ln w="476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II. TỰ LUẬN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698C05D2-3BB9-3017-F8E5-18979543D2DD}"/>
              </a:ext>
            </a:extLst>
          </p:cNvPr>
          <p:cNvSpPr/>
          <p:nvPr/>
        </p:nvSpPr>
        <p:spPr>
          <a:xfrm>
            <a:off x="1286675" y="1321148"/>
            <a:ext cx="9828541" cy="2096445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2F75C341-5984-BA66-823E-11CD48F7A80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2097" y="3440407"/>
            <a:ext cx="2767806" cy="308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1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62012" y="335974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7309" y="781235"/>
            <a:ext cx="1642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https://www.ypppt.com/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D49FABB6-3C03-FE12-5B39-C4047DCE1D8C}"/>
              </a:ext>
            </a:extLst>
          </p:cNvPr>
          <p:cNvSpPr txBox="1"/>
          <p:nvPr/>
        </p:nvSpPr>
        <p:spPr>
          <a:xfrm>
            <a:off x="1446252" y="781235"/>
            <a:ext cx="929949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Trong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2F75C341-5984-BA66-823E-11CD48F7A80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9574" y="4835241"/>
            <a:ext cx="1807181" cy="201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72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62012" y="335974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xmlns="" id="{ED1C4BE6-051C-416D-9D6D-61A0A965BB8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948686" y="5538335"/>
            <a:ext cx="3381301" cy="116250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67309" y="781235"/>
            <a:ext cx="1642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https://www.ypppt.com/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D49FABB6-3C03-FE12-5B39-C4047DCE1D8C}"/>
              </a:ext>
            </a:extLst>
          </p:cNvPr>
          <p:cNvSpPr txBox="1"/>
          <p:nvPr/>
        </p:nvSpPr>
        <p:spPr>
          <a:xfrm>
            <a:off x="1010141" y="1527971"/>
            <a:ext cx="10171717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cồn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diết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698C05D2-3BB9-3017-F8E5-18979543D2DD}"/>
              </a:ext>
            </a:extLst>
          </p:cNvPr>
          <p:cNvSpPr/>
          <p:nvPr/>
        </p:nvSpPr>
        <p:spPr>
          <a:xfrm>
            <a:off x="1376766" y="551302"/>
            <a:ext cx="9438467" cy="922430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4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760739" y="743837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xmlns="" id="{65B20016-D381-4B96-84CE-E4373109874C}"/>
              </a:ext>
            </a:extLst>
          </p:cNvPr>
          <p:cNvSpPr/>
          <p:nvPr/>
        </p:nvSpPr>
        <p:spPr>
          <a:xfrm>
            <a:off x="1283168" y="1004314"/>
            <a:ext cx="3283638" cy="612302"/>
          </a:xfrm>
          <a:prstGeom prst="roundRect">
            <a:avLst>
              <a:gd name="adj" fmla="val 32535"/>
            </a:avLst>
          </a:prstGeom>
          <a:solidFill>
            <a:srgbClr val="FDF107"/>
          </a:solidFill>
          <a:ln w="476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II. TỰ LUẬN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698C05D2-3BB9-3017-F8E5-18979543D2DD}"/>
              </a:ext>
            </a:extLst>
          </p:cNvPr>
          <p:cNvSpPr/>
          <p:nvPr/>
        </p:nvSpPr>
        <p:spPr>
          <a:xfrm>
            <a:off x="1322680" y="1965242"/>
            <a:ext cx="9546640" cy="1316245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8-10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28">
            <a:extLst>
              <a:ext uri="{FF2B5EF4-FFF2-40B4-BE49-F238E27FC236}">
                <a16:creationId xmlns:a16="http://schemas.microsoft.com/office/drawing/2014/main" xmlns="" id="{CF69C700-348F-0B92-831E-9DA10906F6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6022" y="3429000"/>
            <a:ext cx="2779956" cy="337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56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73146" y="272594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7309" y="781235"/>
            <a:ext cx="1642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https://www.ypppt.com/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1CBEED24-B051-56CE-CCA2-3B9E46C2A568}"/>
              </a:ext>
            </a:extLst>
          </p:cNvPr>
          <p:cNvSpPr txBox="1"/>
          <p:nvPr/>
        </p:nvSpPr>
        <p:spPr>
          <a:xfrm>
            <a:off x="1038995" y="548389"/>
            <a:ext cx="10114009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Vũ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vạt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hay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nan,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dào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đáu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7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5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540168" y="234284"/>
            <a:ext cx="10817529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CFE46FBB-EC69-F6D1-2FA8-C5B1CE8405AA}"/>
              </a:ext>
            </a:extLst>
          </p:cNvPr>
          <p:cNvSpPr txBox="1"/>
          <p:nvPr/>
        </p:nvSpPr>
        <p:spPr>
          <a:xfrm>
            <a:off x="724654" y="764552"/>
            <a:ext cx="1045542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 DẪN </a:t>
            </a:r>
            <a:r>
              <a:rPr lang="en-US" sz="2800" b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 HỌC BÀI 2</a:t>
            </a:r>
            <a:endParaRPr lang="en-US" sz="2800" b="1" dirty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sinh hoàn thành việc tự đánh giá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(Internet,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 bị bài học mới: Tìm hiểu tri thức ngữ văn cho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 bị câu hỏi đọc hiểu văn bản 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xmlns="" id="{4EC4E7DF-DB25-92C3-F756-8583B31E0FF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588987" y="4942088"/>
            <a:ext cx="1903053" cy="179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69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62013" y="381000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xmlns="" id="{65B20016-D381-4B96-84CE-E4373109874C}"/>
              </a:ext>
            </a:extLst>
          </p:cNvPr>
          <p:cNvSpPr/>
          <p:nvPr/>
        </p:nvSpPr>
        <p:spPr>
          <a:xfrm>
            <a:off x="1181058" y="781235"/>
            <a:ext cx="3586251" cy="545730"/>
          </a:xfrm>
          <a:prstGeom prst="roundRect">
            <a:avLst>
              <a:gd name="adj" fmla="val 32535"/>
            </a:avLst>
          </a:prstGeom>
          <a:solidFill>
            <a:srgbClr val="FDF107"/>
          </a:solidFill>
          <a:ln w="476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I. TRẮC NGHIỆM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13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13822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568628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767309" y="781235"/>
            <a:ext cx="16423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A9F6555B-2DCB-E531-5306-EDDF985F0A07}"/>
              </a:ext>
            </a:extLst>
          </p:cNvPr>
          <p:cNvSpPr txBox="1"/>
          <p:nvPr/>
        </p:nvSpPr>
        <p:spPr>
          <a:xfrm>
            <a:off x="1538801" y="1912374"/>
            <a:ext cx="730730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ọc văn bản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(Vũ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(trang 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56, 57 </a:t>
            </a:r>
            <a:r>
              <a:rPr lang="vi-VN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Ngữ văn lớp 8 Tập 1) và thực hiện các yêu cầu bên dưới: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 vào vở chữ cái đứng trước phương án trả lời đúng cho mỗi câu hỏi (từ câu 1 đến câu 6):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图片 26">
            <a:extLst>
              <a:ext uri="{FF2B5EF4-FFF2-40B4-BE49-F238E27FC236}">
                <a16:creationId xmlns:a16="http://schemas.microsoft.com/office/drawing/2014/main" xmlns="" id="{F1CEF2C4-6D22-EDE9-5C3B-513BCE0EE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6013" y="4150072"/>
            <a:ext cx="2205072" cy="2607922"/>
          </a:xfrm>
          <a:prstGeom prst="rect">
            <a:avLst/>
          </a:prstGeom>
        </p:spPr>
      </p:pic>
      <p:pic>
        <p:nvPicPr>
          <p:cNvPr id="9" name="图片 28">
            <a:extLst>
              <a:ext uri="{FF2B5EF4-FFF2-40B4-BE49-F238E27FC236}">
                <a16:creationId xmlns:a16="http://schemas.microsoft.com/office/drawing/2014/main" xmlns="" id="{A1E9E145-A5F5-E7E5-269C-E8AACC676C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15919" y="2710295"/>
            <a:ext cx="2383862" cy="359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6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828674" y="381000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DFAF67CF-0BFA-44AD-1A39-86C0541DEFFF}"/>
              </a:ext>
            </a:extLst>
          </p:cNvPr>
          <p:cNvSpPr txBox="1"/>
          <p:nvPr/>
        </p:nvSpPr>
        <p:spPr>
          <a:xfrm>
            <a:off x="1131215" y="801278"/>
            <a:ext cx="9803877" cy="5174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ta/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2">
            <a:extLst>
              <a:ext uri="{FF2B5EF4-FFF2-40B4-BE49-F238E27FC236}">
                <a16:creationId xmlns:a16="http://schemas.microsoft.com/office/drawing/2014/main" xmlns="" id="{2C62E9D6-7F86-B815-BF39-24E9C74120D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9326" y="3170407"/>
            <a:ext cx="2068180" cy="2805364"/>
          </a:xfrm>
          <a:prstGeom prst="rect">
            <a:avLst/>
          </a:prstGeom>
        </p:spPr>
      </p:pic>
      <p:sp>
        <p:nvSpPr>
          <p:cNvPr id="17" name="Tim 16">
            <a:extLst>
              <a:ext uri="{FF2B5EF4-FFF2-40B4-BE49-F238E27FC236}">
                <a16:creationId xmlns:a16="http://schemas.microsoft.com/office/drawing/2014/main" xmlns="" id="{AD125ED2-CDCE-38BC-10AE-DEBEAE45F6FE}"/>
              </a:ext>
            </a:extLst>
          </p:cNvPr>
          <p:cNvSpPr/>
          <p:nvPr/>
        </p:nvSpPr>
        <p:spPr>
          <a:xfrm>
            <a:off x="1001934" y="4027245"/>
            <a:ext cx="693400" cy="534294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7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828674" y="381000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DFAF67CF-0BFA-44AD-1A39-86C0541DEFFF}"/>
              </a:ext>
            </a:extLst>
          </p:cNvPr>
          <p:cNvSpPr txBox="1"/>
          <p:nvPr/>
        </p:nvSpPr>
        <p:spPr>
          <a:xfrm>
            <a:off x="1098833" y="524792"/>
            <a:ext cx="9858469" cy="4435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ta”?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phường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m 16">
            <a:extLst>
              <a:ext uri="{FF2B5EF4-FFF2-40B4-BE49-F238E27FC236}">
                <a16:creationId xmlns:a16="http://schemas.microsoft.com/office/drawing/2014/main" xmlns="" id="{AD125ED2-CDCE-38BC-10AE-DEBEAE45F6FE}"/>
              </a:ext>
            </a:extLst>
          </p:cNvPr>
          <p:cNvSpPr/>
          <p:nvPr/>
        </p:nvSpPr>
        <p:spPr>
          <a:xfrm>
            <a:off x="1036074" y="2254648"/>
            <a:ext cx="573058" cy="44156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图片 5">
            <a:extLst>
              <a:ext uri="{FF2B5EF4-FFF2-40B4-BE49-F238E27FC236}">
                <a16:creationId xmlns:a16="http://schemas.microsoft.com/office/drawing/2014/main" xmlns="" id="{7F110EBE-54E4-9A58-5971-6B96ADBE784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5687" y="2073033"/>
            <a:ext cx="2561924" cy="443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4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828674" y="381000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DFAF67CF-0BFA-44AD-1A39-86C0541DEFFF}"/>
              </a:ext>
            </a:extLst>
          </p:cNvPr>
          <p:cNvSpPr txBox="1"/>
          <p:nvPr/>
        </p:nvSpPr>
        <p:spPr>
          <a:xfrm>
            <a:off x="1563708" y="884998"/>
            <a:ext cx="8119938" cy="4435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m 16">
            <a:extLst>
              <a:ext uri="{FF2B5EF4-FFF2-40B4-BE49-F238E27FC236}">
                <a16:creationId xmlns:a16="http://schemas.microsoft.com/office/drawing/2014/main" xmlns="" id="{AD125ED2-CDCE-38BC-10AE-DEBEAE45F6FE}"/>
              </a:ext>
            </a:extLst>
          </p:cNvPr>
          <p:cNvSpPr/>
          <p:nvPr/>
        </p:nvSpPr>
        <p:spPr>
          <a:xfrm>
            <a:off x="1515939" y="2601388"/>
            <a:ext cx="573058" cy="44156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图片 5">
            <a:extLst>
              <a:ext uri="{FF2B5EF4-FFF2-40B4-BE49-F238E27FC236}">
                <a16:creationId xmlns:a16="http://schemas.microsoft.com/office/drawing/2014/main" xmlns="" id="{7F110EBE-54E4-9A58-5971-6B96ADBE784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3460" y="2001437"/>
            <a:ext cx="2561924" cy="4439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0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828674" y="381000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DFAF67CF-0BFA-44AD-1A39-86C0541DEFFF}"/>
              </a:ext>
            </a:extLst>
          </p:cNvPr>
          <p:cNvSpPr txBox="1"/>
          <p:nvPr/>
        </p:nvSpPr>
        <p:spPr>
          <a:xfrm>
            <a:off x="1644113" y="841752"/>
            <a:ext cx="9135704" cy="5174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lữ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lữ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Day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trăn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sã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hỉnh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m 16">
            <a:extLst>
              <a:ext uri="{FF2B5EF4-FFF2-40B4-BE49-F238E27FC236}">
                <a16:creationId xmlns:a16="http://schemas.microsoft.com/office/drawing/2014/main" xmlns="" id="{AD125ED2-CDCE-38BC-10AE-DEBEAE45F6FE}"/>
              </a:ext>
            </a:extLst>
          </p:cNvPr>
          <p:cNvSpPr/>
          <p:nvPr/>
        </p:nvSpPr>
        <p:spPr>
          <a:xfrm>
            <a:off x="1581354" y="5499372"/>
            <a:ext cx="573058" cy="44156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图片 5">
            <a:extLst>
              <a:ext uri="{FF2B5EF4-FFF2-40B4-BE49-F238E27FC236}">
                <a16:creationId xmlns:a16="http://schemas.microsoft.com/office/drawing/2014/main" xmlns="" id="{7F110EBE-54E4-9A58-5971-6B96ADBE784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1880" y="2265362"/>
            <a:ext cx="2403742" cy="416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128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D50A1341-AD95-401D-A55A-73F92E8C5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582622" y="-2667000"/>
            <a:ext cx="6858000" cy="12192000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xmlns="" id="{A8006540-FE0B-40B9-9637-91A10F18C8E2}"/>
              </a:ext>
            </a:extLst>
          </p:cNvPr>
          <p:cNvSpPr/>
          <p:nvPr/>
        </p:nvSpPr>
        <p:spPr>
          <a:xfrm>
            <a:off x="556023" y="381000"/>
            <a:ext cx="11079954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0BABDED0-8CAA-4587-A6A9-04524D68BDCF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7353F5D4-EC75-4E38-960F-2749E7DB85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59408" y="6431215"/>
            <a:ext cx="627808" cy="284524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43C2192A-7B29-4CD6-A38F-DCD3971FBD8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0" name="标题 1">
            <a:extLst>
              <a:ext uri="{FF2B5EF4-FFF2-40B4-BE49-F238E27FC236}">
                <a16:creationId xmlns:a16="http://schemas.microsoft.com/office/drawing/2014/main" xmlns="" id="{91E4D30C-1F95-4748-A743-CF1A2133EBE2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latin typeface="+mn-lt"/>
                <a:ea typeface="+mn-ea"/>
                <a:cs typeface="+mn-ea"/>
                <a:sym typeface="+mn-lt"/>
              </a:rPr>
              <a:t>…………</a:t>
            </a:r>
            <a:endParaRPr lang="zh-CN" altLang="en-US" sz="48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xmlns="" id="{C091D91C-7C7B-4EF5-88E7-35F4A6C27291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E66D7A2F-A125-4447-8606-788A5BAE394B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latin typeface="+mn-lt"/>
                <a:ea typeface="+mn-ea"/>
                <a:cs typeface="+mn-ea"/>
                <a:sym typeface="+mn-lt"/>
              </a:rPr>
              <a:t>……</a:t>
            </a:r>
            <a:endParaRPr lang="zh-CN" altLang="en-US" sz="4000" b="1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5FE260A4-8CE2-4280-BAB1-C1758EBD65C8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Hộp Văn bản 14">
            <a:extLst>
              <a:ext uri="{FF2B5EF4-FFF2-40B4-BE49-F238E27FC236}">
                <a16:creationId xmlns:a16="http://schemas.microsoft.com/office/drawing/2014/main" xmlns="" id="{DFAF67CF-0BFA-44AD-1A39-86C0541DEFFF}"/>
              </a:ext>
            </a:extLst>
          </p:cNvPr>
          <p:cNvSpPr txBox="1"/>
          <p:nvPr/>
        </p:nvSpPr>
        <p:spPr>
          <a:xfrm>
            <a:off x="746327" y="667758"/>
            <a:ext cx="1069934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000" b="1" dirty="0" err="1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 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khuây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khuây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sưa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1)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m 16">
            <a:extLst>
              <a:ext uri="{FF2B5EF4-FFF2-40B4-BE49-F238E27FC236}">
                <a16:creationId xmlns:a16="http://schemas.microsoft.com/office/drawing/2014/main" xmlns="" id="{AD125ED2-CDCE-38BC-10AE-DEBEAE45F6FE}"/>
              </a:ext>
            </a:extLst>
          </p:cNvPr>
          <p:cNvSpPr/>
          <p:nvPr/>
        </p:nvSpPr>
        <p:spPr>
          <a:xfrm>
            <a:off x="746326" y="2161908"/>
            <a:ext cx="573058" cy="44156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6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62012" y="335974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xmlns="" id="{65B20016-D381-4B96-84CE-E4373109874C}"/>
              </a:ext>
            </a:extLst>
          </p:cNvPr>
          <p:cNvSpPr/>
          <p:nvPr/>
        </p:nvSpPr>
        <p:spPr>
          <a:xfrm>
            <a:off x="1243338" y="565068"/>
            <a:ext cx="3489161" cy="612302"/>
          </a:xfrm>
          <a:prstGeom prst="roundRect">
            <a:avLst>
              <a:gd name="adj" fmla="val 32535"/>
            </a:avLst>
          </a:prstGeom>
          <a:solidFill>
            <a:srgbClr val="FDF107"/>
          </a:solidFill>
          <a:ln w="476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II. TỰ LUẬN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xmlns="" id="{ED1C4BE6-051C-416D-9D6D-61A0A965BB8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651737" y="4850004"/>
            <a:ext cx="3381301" cy="1345883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67309" y="781235"/>
            <a:ext cx="16423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https://www.ypppt.com/</a:t>
            </a:r>
            <a:endParaRPr lang="zh-CN" altLang="en-US" sz="28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D49FABB6-3C03-FE12-5B39-C4047DCE1D8C}"/>
              </a:ext>
            </a:extLst>
          </p:cNvPr>
          <p:cNvSpPr txBox="1"/>
          <p:nvPr/>
        </p:nvSpPr>
        <p:spPr>
          <a:xfrm>
            <a:off x="1243338" y="2879589"/>
            <a:ext cx="970532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xứ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698C05D2-3BB9-3017-F8E5-18979543D2DD}"/>
              </a:ext>
            </a:extLst>
          </p:cNvPr>
          <p:cNvSpPr/>
          <p:nvPr/>
        </p:nvSpPr>
        <p:spPr>
          <a:xfrm>
            <a:off x="1396161" y="1501583"/>
            <a:ext cx="9399678" cy="1053793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62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5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08F30D0F-D68B-403B-9070-15924AC5E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667001" y="-2667000"/>
            <a:ext cx="6858000" cy="12192000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607D4E3D-3686-464A-965E-5312E1BCC5E0}"/>
              </a:ext>
            </a:extLst>
          </p:cNvPr>
          <p:cNvSpPr/>
          <p:nvPr/>
        </p:nvSpPr>
        <p:spPr>
          <a:xfrm>
            <a:off x="891433" y="368583"/>
            <a:ext cx="10467975" cy="6186052"/>
          </a:xfrm>
          <a:prstGeom prst="roundRect">
            <a:avLst>
              <a:gd name="adj" fmla="val 10247"/>
            </a:avLst>
          </a:prstGeom>
          <a:solidFill>
            <a:schemeClr val="bg1"/>
          </a:solidFill>
          <a:ln w="762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1" name="矩形: 圆角 70">
            <a:extLst>
              <a:ext uri="{FF2B5EF4-FFF2-40B4-BE49-F238E27FC236}">
                <a16:creationId xmlns:a16="http://schemas.microsoft.com/office/drawing/2014/main" xmlns="" id="{65B20016-D381-4B96-84CE-E4373109874C}"/>
              </a:ext>
            </a:extLst>
          </p:cNvPr>
          <p:cNvSpPr/>
          <p:nvPr/>
        </p:nvSpPr>
        <p:spPr>
          <a:xfrm>
            <a:off x="1278147" y="565068"/>
            <a:ext cx="3231859" cy="612302"/>
          </a:xfrm>
          <a:prstGeom prst="roundRect">
            <a:avLst>
              <a:gd name="adj" fmla="val 32535"/>
            </a:avLst>
          </a:prstGeom>
          <a:solidFill>
            <a:srgbClr val="FDF107"/>
          </a:solidFill>
          <a:ln w="476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II. TỰ LUẬN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DF9E04-49CF-4DDF-9850-375434FAA8C8}"/>
              </a:ext>
            </a:extLst>
          </p:cNvPr>
          <p:cNvSpPr/>
          <p:nvPr/>
        </p:nvSpPr>
        <p:spPr>
          <a:xfrm>
            <a:off x="202583" y="6543682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xmlns="" id="{B1A31D49-C8C5-4906-A285-DCB111A98C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421" y="3295295"/>
            <a:ext cx="409246" cy="1343018"/>
          </a:xfrm>
          <a:prstGeom prst="rect">
            <a:avLst/>
          </a:prstGeom>
        </p:spPr>
      </p:pic>
      <p:sp>
        <p:nvSpPr>
          <p:cNvPr id="14" name="标题 1">
            <a:extLst>
              <a:ext uri="{FF2B5EF4-FFF2-40B4-BE49-F238E27FC236}">
                <a16:creationId xmlns:a16="http://schemas.microsoft.com/office/drawing/2014/main" xmlns="" id="{D049A424-0534-4FB9-B0F7-FF023C7CCDAF}"/>
              </a:ext>
            </a:extLst>
          </p:cNvPr>
          <p:cNvSpPr txBox="1">
            <a:spLocks/>
          </p:cNvSpPr>
          <p:nvPr/>
        </p:nvSpPr>
        <p:spPr>
          <a:xfrm rot="5400000">
            <a:off x="10280264" y="1279272"/>
            <a:ext cx="2972594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5" name="标题 1">
            <a:extLst>
              <a:ext uri="{FF2B5EF4-FFF2-40B4-BE49-F238E27FC236}">
                <a16:creationId xmlns:a16="http://schemas.microsoft.com/office/drawing/2014/main" xmlns="" id="{90EB2E28-7F7E-40FD-8276-777D7E62FB0E}"/>
              </a:ext>
            </a:extLst>
          </p:cNvPr>
          <p:cNvSpPr txBox="1">
            <a:spLocks/>
          </p:cNvSpPr>
          <p:nvPr/>
        </p:nvSpPr>
        <p:spPr>
          <a:xfrm rot="5400000">
            <a:off x="-364056" y="4632108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标题 1">
            <a:extLst>
              <a:ext uri="{FF2B5EF4-FFF2-40B4-BE49-F238E27FC236}">
                <a16:creationId xmlns:a16="http://schemas.microsoft.com/office/drawing/2014/main" xmlns="" id="{65A0DAE5-F687-42B6-93BE-86DDF4D35C4D}"/>
              </a:ext>
            </a:extLst>
          </p:cNvPr>
          <p:cNvSpPr txBox="1">
            <a:spLocks/>
          </p:cNvSpPr>
          <p:nvPr/>
        </p:nvSpPr>
        <p:spPr>
          <a:xfrm rot="5400000">
            <a:off x="-618862" y="4574959"/>
            <a:ext cx="1743657" cy="674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+mn-lt"/>
              </a:rPr>
              <a:t>……</a:t>
            </a:r>
            <a:endParaRPr lang="zh-CN" altLang="en-US" sz="2800" b="1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0D964D4-3B62-4D28-8105-5B59868F4647}"/>
              </a:ext>
            </a:extLst>
          </p:cNvPr>
          <p:cNvSpPr/>
          <p:nvPr/>
        </p:nvSpPr>
        <p:spPr>
          <a:xfrm>
            <a:off x="11359408" y="1"/>
            <a:ext cx="683986" cy="314318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698C05D2-3BB9-3017-F8E5-18979543D2DD}"/>
              </a:ext>
            </a:extLst>
          </p:cNvPr>
          <p:cNvSpPr/>
          <p:nvPr/>
        </p:nvSpPr>
        <p:spPr>
          <a:xfrm>
            <a:off x="1446251" y="1616616"/>
            <a:ext cx="9299497" cy="1360475"/>
          </a:xfrm>
          <a:prstGeom prst="rect">
            <a:avLst/>
          </a:prstGeom>
          <a:solidFill>
            <a:srgbClr val="FDF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F7D2359B-4A28-6957-DD15-5ECC7C7EB36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3971472" y="2893211"/>
            <a:ext cx="3715688" cy="371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6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" grpId="0" animBg="1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0wyzqgp">
      <a:majorFont>
        <a:latin typeface="印品黑体"/>
        <a:ea typeface="仓耳青禾体-谷力 W05"/>
        <a:cs typeface=""/>
      </a:majorFont>
      <a:minorFont>
        <a:latin typeface="印品黑体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1353</Words>
  <Application>Microsoft Office PowerPoint</Application>
  <PresentationFormat>Custom</PresentationFormat>
  <Paragraphs>113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第一PPT，www.1ppt.com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Administrator</cp:lastModifiedBy>
  <cp:revision>47</cp:revision>
  <dcterms:created xsi:type="dcterms:W3CDTF">2020-02-11T07:06:41Z</dcterms:created>
  <dcterms:modified xsi:type="dcterms:W3CDTF">2023-10-23T14:34:44Z</dcterms:modified>
</cp:coreProperties>
</file>