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0" r:id="rId3"/>
    <p:sldId id="278" r:id="rId4"/>
    <p:sldId id="277" r:id="rId5"/>
    <p:sldId id="281" r:id="rId6"/>
    <p:sldId id="313" r:id="rId7"/>
    <p:sldId id="280" r:id="rId8"/>
    <p:sldId id="283" r:id="rId9"/>
    <p:sldId id="282" r:id="rId10"/>
    <p:sldId id="284" r:id="rId11"/>
    <p:sldId id="279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310" r:id="rId21"/>
    <p:sldId id="311" r:id="rId22"/>
    <p:sldId id="312" r:id="rId23"/>
    <p:sldId id="293" r:id="rId24"/>
    <p:sldId id="294" r:id="rId25"/>
    <p:sldId id="296" r:id="rId26"/>
    <p:sldId id="297" r:id="rId27"/>
    <p:sldId id="295" r:id="rId28"/>
    <p:sldId id="269" r:id="rId29"/>
    <p:sldId id="261" r:id="rId30"/>
    <p:sldId id="299" r:id="rId31"/>
    <p:sldId id="298" r:id="rId32"/>
    <p:sldId id="300" r:id="rId33"/>
    <p:sldId id="301" r:id="rId34"/>
    <p:sldId id="302" r:id="rId35"/>
    <p:sldId id="303" r:id="rId36"/>
    <p:sldId id="304" r:id="rId37"/>
    <p:sldId id="262" r:id="rId38"/>
    <p:sldId id="306" r:id="rId39"/>
    <p:sldId id="307" r:id="rId40"/>
    <p:sldId id="308" r:id="rId41"/>
    <p:sldId id="309" r:id="rId42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Author" initials="A" lastIdx="0" clrIdx="1"/>
  <p:cmAuthor id="3" name="fafa" initials="f" lastIdx="0" clrIdx="1"/>
  <p:cmAuthor id="4" name="王习习" initials="王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4" autoAdjust="0"/>
  </p:normalViewPr>
  <p:slideViewPr>
    <p:cSldViewPr snapToGrid="0">
      <p:cViewPr varScale="1">
        <p:scale>
          <a:sx n="71" d="100"/>
          <a:sy n="71" d="100"/>
        </p:scale>
        <p:origin x="-660" y="-90"/>
      </p:cViewPr>
      <p:guideLst>
        <p:guide orient="horz" pos="648"/>
        <p:guide orient="horz" pos="712"/>
        <p:guide orient="horz" pos="3928"/>
        <p:guide orient="horz" pos="3864"/>
        <p:guide pos="416"/>
        <p:guide pos="72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05379814-5BFA-4849-8432-FBD62B825F16}"/>
    <pc:docChg chg="undo custSel addSld delSld modSld sldOrd delMainMaster modMainMaster">
      <pc:chgData name="Thúy Mai" userId="222f1c7e07c9bd7a" providerId="LiveId" clId="{05379814-5BFA-4849-8432-FBD62B825F16}" dt="2023-06-17T08:40:37.444" v="2865"/>
      <pc:docMkLst>
        <pc:docMk/>
      </pc:docMkLst>
      <pc:sldChg chg="addSp delSp modSp mod modTransition delAnim modAnim">
        <pc:chgData name="Thúy Mai" userId="222f1c7e07c9bd7a" providerId="LiveId" clId="{05379814-5BFA-4849-8432-FBD62B825F16}" dt="2023-06-17T08:35:51.260" v="2807"/>
        <pc:sldMkLst>
          <pc:docMk/>
          <pc:sldMk cId="0" sldId="256"/>
        </pc:sldMkLst>
        <pc:spChg chg="mod">
          <ac:chgData name="Thúy Mai" userId="222f1c7e07c9bd7a" providerId="LiveId" clId="{05379814-5BFA-4849-8432-FBD62B825F16}" dt="2023-06-17T03:55:44.166" v="274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Thúy Mai" userId="222f1c7e07c9bd7a" providerId="LiveId" clId="{05379814-5BFA-4849-8432-FBD62B825F16}" dt="2023-06-17T03:55:04.285" v="258" actId="14100"/>
          <ac:spMkLst>
            <pc:docMk/>
            <pc:sldMk cId="0" sldId="256"/>
            <ac:spMk id="8" creationId="{00000000-0000-0000-0000-000000000000}"/>
          </ac:spMkLst>
        </pc:spChg>
        <pc:spChg chg="add del mod">
          <ac:chgData name="Thúy Mai" userId="222f1c7e07c9bd7a" providerId="LiveId" clId="{05379814-5BFA-4849-8432-FBD62B825F16}" dt="2023-06-17T03:54:45.878" v="153" actId="478"/>
          <ac:spMkLst>
            <pc:docMk/>
            <pc:sldMk cId="0" sldId="256"/>
            <ac:spMk id="10" creationId="{020E68E3-D02C-6858-F9E4-F95015278D98}"/>
          </ac:spMkLst>
        </pc:spChg>
        <pc:spChg chg="mod">
          <ac:chgData name="Thúy Mai" userId="222f1c7e07c9bd7a" providerId="LiveId" clId="{05379814-5BFA-4849-8432-FBD62B825F16}" dt="2023-06-17T03:55:34.377" v="265" actId="1076"/>
          <ac:spMkLst>
            <pc:docMk/>
            <pc:sldMk cId="0" sldId="256"/>
            <ac:spMk id="26" creationId="{00000000-0000-0000-0000-000000000000}"/>
          </ac:spMkLst>
        </pc:spChg>
        <pc:spChg chg="del">
          <ac:chgData name="Thúy Mai" userId="222f1c7e07c9bd7a" providerId="LiveId" clId="{05379814-5BFA-4849-8432-FBD62B825F16}" dt="2023-06-17T03:53:42.292" v="1" actId="478"/>
          <ac:spMkLst>
            <pc:docMk/>
            <pc:sldMk cId="0" sldId="256"/>
            <ac:spMk id="30" creationId="{00000000-0000-0000-0000-000000000000}"/>
          </ac:spMkLst>
        </pc:spChg>
        <pc:spChg chg="del">
          <ac:chgData name="Thúy Mai" userId="222f1c7e07c9bd7a" providerId="LiveId" clId="{05379814-5BFA-4849-8432-FBD62B825F16}" dt="2023-06-17T03:53:39.618" v="0" actId="478"/>
          <ac:spMkLst>
            <pc:docMk/>
            <pc:sldMk cId="0" sldId="256"/>
            <ac:spMk id="277" creationId="{00000000-0000-0000-0000-000000000000}"/>
          </ac:spMkLst>
        </pc:spChg>
        <pc:spChg chg="mod">
          <ac:chgData name="Thúy Mai" userId="222f1c7e07c9bd7a" providerId="LiveId" clId="{05379814-5BFA-4849-8432-FBD62B825F16}" dt="2023-06-17T03:54:02.320" v="36" actId="1076"/>
          <ac:spMkLst>
            <pc:docMk/>
            <pc:sldMk cId="0" sldId="256"/>
            <ac:spMk id="278" creationId="{00000000-0000-0000-0000-000000000000}"/>
          </ac:spMkLst>
        </pc:spChg>
        <pc:grpChg chg="mod">
          <ac:chgData name="Thúy Mai" userId="222f1c7e07c9bd7a" providerId="LiveId" clId="{05379814-5BFA-4849-8432-FBD62B825F16}" dt="2023-06-17T03:53:56.701" v="34" actId="14100"/>
          <ac:grpSpMkLst>
            <pc:docMk/>
            <pc:sldMk cId="0" sldId="256"/>
            <ac:grpSpMk id="2" creationId="{00000000-0000-0000-0000-000000000000}"/>
          </ac:grpSpMkLst>
        </pc:grpChg>
        <pc:graphicFrameChg chg="add del mod">
          <ac:chgData name="Thúy Mai" userId="222f1c7e07c9bd7a" providerId="LiveId" clId="{05379814-5BFA-4849-8432-FBD62B825F16}" dt="2023-06-17T03:54:05.352" v="39"/>
          <ac:graphicFrameMkLst>
            <pc:docMk/>
            <pc:sldMk cId="0" sldId="256"/>
            <ac:graphicFrameMk id="3" creationId="{286BB8E2-E61C-E615-3D94-419D21C8A820}"/>
          </ac:graphicFrameMkLst>
        </pc:graphicFrameChg>
        <pc:picChg chg="mod">
          <ac:chgData name="Thúy Mai" userId="222f1c7e07c9bd7a" providerId="LiveId" clId="{05379814-5BFA-4849-8432-FBD62B825F16}" dt="2023-06-17T03:55:14.852" v="261" actId="1076"/>
          <ac:picMkLst>
            <pc:docMk/>
            <pc:sldMk cId="0" sldId="256"/>
            <ac:picMk id="6" creationId="{00000000-0000-0000-0000-000000000000}"/>
          </ac:picMkLst>
        </pc:picChg>
      </pc:sldChg>
      <pc:sldChg chg="addSp delSp modSp mod modTransition modAnim">
        <pc:chgData name="Thúy Mai" userId="222f1c7e07c9bd7a" providerId="LiveId" clId="{05379814-5BFA-4849-8432-FBD62B825F16}" dt="2023-06-17T08:36:09.056" v="2808"/>
        <pc:sldMkLst>
          <pc:docMk/>
          <pc:sldMk cId="0" sldId="257"/>
        </pc:sldMkLst>
        <pc:spChg chg="del">
          <ac:chgData name="Thúy Mai" userId="222f1c7e07c9bd7a" providerId="LiveId" clId="{05379814-5BFA-4849-8432-FBD62B825F16}" dt="2023-06-17T03:56:48.929" v="333" actId="478"/>
          <ac:spMkLst>
            <pc:docMk/>
            <pc:sldMk cId="0" sldId="257"/>
            <ac:spMk id="2" creationId="{00000000-0000-0000-0000-000000000000}"/>
          </ac:spMkLst>
        </pc:spChg>
        <pc:spChg chg="add mod">
          <ac:chgData name="Thúy Mai" userId="222f1c7e07c9bd7a" providerId="LiveId" clId="{05379814-5BFA-4849-8432-FBD62B825F16}" dt="2023-06-17T03:58:12.082" v="530" actId="1038"/>
          <ac:spMkLst>
            <pc:docMk/>
            <pc:sldMk cId="0" sldId="257"/>
            <ac:spMk id="3" creationId="{0B3312EE-B6FD-7139-F73B-C1EA529D418E}"/>
          </ac:spMkLst>
        </pc:spChg>
        <pc:spChg chg="del">
          <ac:chgData name="Thúy Mai" userId="222f1c7e07c9bd7a" providerId="LiveId" clId="{05379814-5BFA-4849-8432-FBD62B825F16}" dt="2023-06-17T03:56:40.676" v="330" actId="478"/>
          <ac:spMkLst>
            <pc:docMk/>
            <pc:sldMk cId="0" sldId="257"/>
            <ac:spMk id="4" creationId="{00000000-0000-0000-0000-000000000000}"/>
          </ac:spMkLst>
        </pc:spChg>
        <pc:spChg chg="del">
          <ac:chgData name="Thúy Mai" userId="222f1c7e07c9bd7a" providerId="LiveId" clId="{05379814-5BFA-4849-8432-FBD62B825F16}" dt="2023-06-17T03:56:47.273" v="332" actId="478"/>
          <ac:spMkLst>
            <pc:docMk/>
            <pc:sldMk cId="0" sldId="257"/>
            <ac:spMk id="5" creationId="{00000000-0000-0000-0000-000000000000}"/>
          </ac:spMkLst>
        </pc:spChg>
        <pc:spChg chg="del">
          <ac:chgData name="Thúy Mai" userId="222f1c7e07c9bd7a" providerId="LiveId" clId="{05379814-5BFA-4849-8432-FBD62B825F16}" dt="2023-06-17T03:56:44.145" v="331" actId="478"/>
          <ac:spMkLst>
            <pc:docMk/>
            <pc:sldMk cId="0" sldId="257"/>
            <ac:spMk id="6" creationId="{00000000-0000-0000-0000-000000000000}"/>
          </ac:spMkLst>
        </pc:spChg>
        <pc:spChg chg="mod">
          <ac:chgData name="Thúy Mai" userId="222f1c7e07c9bd7a" providerId="LiveId" clId="{05379814-5BFA-4849-8432-FBD62B825F16}" dt="2023-06-17T03:58:02.150" v="510" actId="1038"/>
          <ac:spMkLst>
            <pc:docMk/>
            <pc:sldMk cId="0" sldId="257"/>
            <ac:spMk id="10" creationId="{00000000-0000-0000-0000-000000000000}"/>
          </ac:spMkLst>
        </pc:spChg>
        <pc:spChg chg="mod">
          <ac:chgData name="Thúy Mai" userId="222f1c7e07c9bd7a" providerId="LiveId" clId="{05379814-5BFA-4849-8432-FBD62B825F16}" dt="2023-06-17T03:58:02.150" v="510" actId="1038"/>
          <ac:spMkLst>
            <pc:docMk/>
            <pc:sldMk cId="0" sldId="257"/>
            <ac:spMk id="11" creationId="{00000000-0000-0000-0000-000000000000}"/>
          </ac:spMkLst>
        </pc:spChg>
        <pc:spChg chg="mod">
          <ac:chgData name="Thúy Mai" userId="222f1c7e07c9bd7a" providerId="LiveId" clId="{05379814-5BFA-4849-8432-FBD62B825F16}" dt="2023-06-17T03:58:02.150" v="510" actId="1038"/>
          <ac:spMkLst>
            <pc:docMk/>
            <pc:sldMk cId="0" sldId="257"/>
            <ac:spMk id="12" creationId="{00000000-0000-0000-0000-000000000000}"/>
          </ac:spMkLst>
        </pc:spChg>
        <pc:spChg chg="add mod">
          <ac:chgData name="Thúy Mai" userId="222f1c7e07c9bd7a" providerId="LiveId" clId="{05379814-5BFA-4849-8432-FBD62B825F16}" dt="2023-06-17T03:58:12.082" v="530" actId="1038"/>
          <ac:spMkLst>
            <pc:docMk/>
            <pc:sldMk cId="0" sldId="257"/>
            <ac:spMk id="14" creationId="{321CF0D9-D433-09AE-816A-8AF1E909A11C}"/>
          </ac:spMkLst>
        </pc:spChg>
        <pc:spChg chg="mod">
          <ac:chgData name="Thúy Mai" userId="222f1c7e07c9bd7a" providerId="LiveId" clId="{05379814-5BFA-4849-8432-FBD62B825F16}" dt="2023-06-17T03:56:38.212" v="329" actId="1076"/>
          <ac:spMkLst>
            <pc:docMk/>
            <pc:sldMk cId="0" sldId="257"/>
            <ac:spMk id="19" creationId="{00000000-0000-0000-0000-000000000000}"/>
          </ac:spMkLst>
        </pc:spChg>
        <pc:spChg chg="mod">
          <ac:chgData name="Thúy Mai" userId="222f1c7e07c9bd7a" providerId="LiveId" clId="{05379814-5BFA-4849-8432-FBD62B825F16}" dt="2023-06-17T03:58:02.150" v="510" actId="1038"/>
          <ac:spMkLst>
            <pc:docMk/>
            <pc:sldMk cId="0" sldId="257"/>
            <ac:spMk id="22" creationId="{00000000-0000-0000-0000-000000000000}"/>
          </ac:spMkLst>
        </pc:spChg>
        <pc:spChg chg="mod">
          <ac:chgData name="Thúy Mai" userId="222f1c7e07c9bd7a" providerId="LiveId" clId="{05379814-5BFA-4849-8432-FBD62B825F16}" dt="2023-06-17T03:56:07.936" v="312" actId="14100"/>
          <ac:spMkLst>
            <pc:docMk/>
            <pc:sldMk cId="0" sldId="257"/>
            <ac:spMk id="51" creationId="{00000000-0000-0000-0000-000000000000}"/>
          </ac:spMkLst>
        </pc:spChg>
        <pc:spChg chg="mod">
          <ac:chgData name="Thúy Mai" userId="222f1c7e07c9bd7a" providerId="LiveId" clId="{05379814-5BFA-4849-8432-FBD62B825F16}" dt="2023-06-17T03:58:02.150" v="510" actId="1038"/>
          <ac:spMkLst>
            <pc:docMk/>
            <pc:sldMk cId="0" sldId="257"/>
            <ac:spMk id="53" creationId="{00000000-0000-0000-0000-000000000000}"/>
          </ac:spMkLst>
        </pc:spChg>
        <pc:spChg chg="mod">
          <ac:chgData name="Thúy Mai" userId="222f1c7e07c9bd7a" providerId="LiveId" clId="{05379814-5BFA-4849-8432-FBD62B825F16}" dt="2023-06-17T03:58:02.150" v="510" actId="1038"/>
          <ac:spMkLst>
            <pc:docMk/>
            <pc:sldMk cId="0" sldId="257"/>
            <ac:spMk id="54" creationId="{00000000-0000-0000-0000-000000000000}"/>
          </ac:spMkLst>
        </pc:spChg>
        <pc:spChg chg="mod">
          <ac:chgData name="Thúy Mai" userId="222f1c7e07c9bd7a" providerId="LiveId" clId="{05379814-5BFA-4849-8432-FBD62B825F16}" dt="2023-06-17T03:58:02.150" v="510" actId="1038"/>
          <ac:spMkLst>
            <pc:docMk/>
            <pc:sldMk cId="0" sldId="257"/>
            <ac:spMk id="55" creationId="{00000000-0000-0000-0000-000000000000}"/>
          </ac:spMkLst>
        </pc:spChg>
        <pc:grpChg chg="mod">
          <ac:chgData name="Thúy Mai" userId="222f1c7e07c9bd7a" providerId="LiveId" clId="{05379814-5BFA-4849-8432-FBD62B825F16}" dt="2023-06-17T03:58:02.150" v="510" actId="1038"/>
          <ac:grpSpMkLst>
            <pc:docMk/>
            <pc:sldMk cId="0" sldId="257"/>
            <ac:grpSpMk id="20" creationId="{00000000-0000-0000-0000-000000000000}"/>
          </ac:grpSpMkLst>
        </pc:grpChg>
        <pc:picChg chg="mod">
          <ac:chgData name="Thúy Mai" userId="222f1c7e07c9bd7a" providerId="LiveId" clId="{05379814-5BFA-4849-8432-FBD62B825F16}" dt="2023-06-17T03:58:05.611" v="511" actId="1076"/>
          <ac:picMkLst>
            <pc:docMk/>
            <pc:sldMk cId="0" sldId="257"/>
            <ac:picMk id="13" creationId="{00000000-0000-0000-0000-000000000000}"/>
          </ac:picMkLst>
        </pc:picChg>
        <pc:picChg chg="mod">
          <ac:chgData name="Thúy Mai" userId="222f1c7e07c9bd7a" providerId="LiveId" clId="{05379814-5BFA-4849-8432-FBD62B825F16}" dt="2023-06-17T03:58:06.862" v="512" actId="1076"/>
          <ac:picMkLst>
            <pc:docMk/>
            <pc:sldMk cId="0" sldId="257"/>
            <ac:picMk id="28" creationId="{00000000-0000-0000-0000-000000000000}"/>
          </ac:picMkLst>
        </pc:picChg>
      </pc:sldChg>
      <pc:sldChg chg="del">
        <pc:chgData name="Thúy Mai" userId="222f1c7e07c9bd7a" providerId="LiveId" clId="{05379814-5BFA-4849-8432-FBD62B825F16}" dt="2023-06-17T07:52:31.780" v="2331" actId="47"/>
        <pc:sldMkLst>
          <pc:docMk/>
          <pc:sldMk cId="0" sldId="258"/>
        </pc:sldMkLst>
      </pc:sldChg>
      <pc:sldChg chg="delSp modSp mod ord modTransition modAnim">
        <pc:chgData name="Thúy Mai" userId="222f1c7e07c9bd7a" providerId="LiveId" clId="{05379814-5BFA-4849-8432-FBD62B825F16}" dt="2023-06-17T08:36:39.877" v="2815"/>
        <pc:sldMkLst>
          <pc:docMk/>
          <pc:sldMk cId="0" sldId="259"/>
        </pc:sldMkLst>
        <pc:spChg chg="mod">
          <ac:chgData name="Thúy Mai" userId="222f1c7e07c9bd7a" providerId="LiveId" clId="{05379814-5BFA-4849-8432-FBD62B825F16}" dt="2023-06-17T03:58:27.156" v="571" actId="122"/>
          <ac:spMkLst>
            <pc:docMk/>
            <pc:sldMk cId="0" sldId="259"/>
            <ac:spMk id="39" creationId="{00000000-0000-0000-0000-000000000000}"/>
          </ac:spMkLst>
        </pc:spChg>
        <pc:spChg chg="del">
          <ac:chgData name="Thúy Mai" userId="222f1c7e07c9bd7a" providerId="LiveId" clId="{05379814-5BFA-4849-8432-FBD62B825F16}" dt="2023-06-17T03:58:30.549" v="572" actId="478"/>
          <ac:spMkLst>
            <pc:docMk/>
            <pc:sldMk cId="0" sldId="259"/>
            <ac:spMk id="41" creationId="{00000000-0000-0000-0000-000000000000}"/>
          </ac:spMkLst>
        </pc:spChg>
      </pc:sldChg>
      <pc:sldChg chg="addSp delSp modSp mod ord modTransition delAnim modAnim">
        <pc:chgData name="Thúy Mai" userId="222f1c7e07c9bd7a" providerId="LiveId" clId="{05379814-5BFA-4849-8432-FBD62B825F16}" dt="2023-06-17T08:35:21.403" v="2804"/>
        <pc:sldMkLst>
          <pc:docMk/>
          <pc:sldMk cId="0" sldId="260"/>
        </pc:sldMkLst>
        <pc:spChg chg="mod">
          <ac:chgData name="Thúy Mai" userId="222f1c7e07c9bd7a" providerId="LiveId" clId="{05379814-5BFA-4849-8432-FBD62B825F16}" dt="2023-06-17T06:47:23.857" v="597" actId="113"/>
          <ac:spMkLst>
            <pc:docMk/>
            <pc:sldMk cId="0" sldId="260"/>
            <ac:spMk id="4" creationId="{00000000-0000-0000-0000-000000000000}"/>
          </ac:spMkLst>
        </pc:spChg>
        <pc:spChg chg="add mod">
          <ac:chgData name="Thúy Mai" userId="222f1c7e07c9bd7a" providerId="LiveId" clId="{05379814-5BFA-4849-8432-FBD62B825F16}" dt="2023-06-17T06:50:48.592" v="637" actId="1076"/>
          <ac:spMkLst>
            <pc:docMk/>
            <pc:sldMk cId="0" sldId="260"/>
            <ac:spMk id="8" creationId="{4FF7FB1E-F8D0-630B-AA63-F6D37883AF6B}"/>
          </ac:spMkLst>
        </pc:spChg>
        <pc:spChg chg="add mod">
          <ac:chgData name="Thúy Mai" userId="222f1c7e07c9bd7a" providerId="LiveId" clId="{05379814-5BFA-4849-8432-FBD62B825F16}" dt="2023-06-17T06:49:59.177" v="619" actId="14100"/>
          <ac:spMkLst>
            <pc:docMk/>
            <pc:sldMk cId="0" sldId="260"/>
            <ac:spMk id="9" creationId="{FD20FA82-7381-F3DC-122B-031B0C85C557}"/>
          </ac:spMkLst>
        </pc:spChg>
        <pc:spChg chg="add mod">
          <ac:chgData name="Thúy Mai" userId="222f1c7e07c9bd7a" providerId="LiveId" clId="{05379814-5BFA-4849-8432-FBD62B825F16}" dt="2023-06-17T06:50:51.789" v="638" actId="1076"/>
          <ac:spMkLst>
            <pc:docMk/>
            <pc:sldMk cId="0" sldId="260"/>
            <ac:spMk id="10" creationId="{41666130-790B-6AFD-A489-94898605CB9E}"/>
          </ac:spMkLst>
        </pc:spChg>
        <pc:spChg chg="del">
          <ac:chgData name="Thúy Mai" userId="222f1c7e07c9bd7a" providerId="LiveId" clId="{05379814-5BFA-4849-8432-FBD62B825F16}" dt="2023-06-17T06:47:09.074" v="576" actId="478"/>
          <ac:spMkLst>
            <pc:docMk/>
            <pc:sldMk cId="0" sldId="260"/>
            <ac:spMk id="187" creationId="{00000000-0000-0000-0000-000000000000}"/>
          </ac:spMkLst>
        </pc:spChg>
        <pc:spChg chg="del">
          <ac:chgData name="Thúy Mai" userId="222f1c7e07c9bd7a" providerId="LiveId" clId="{05379814-5BFA-4849-8432-FBD62B825F16}" dt="2023-06-17T06:47:12.735" v="578" actId="478"/>
          <ac:spMkLst>
            <pc:docMk/>
            <pc:sldMk cId="0" sldId="260"/>
            <ac:spMk id="189" creationId="{00000000-0000-0000-0000-000000000000}"/>
          </ac:spMkLst>
        </pc:spChg>
        <pc:spChg chg="del">
          <ac:chgData name="Thúy Mai" userId="222f1c7e07c9bd7a" providerId="LiveId" clId="{05379814-5BFA-4849-8432-FBD62B825F16}" dt="2023-06-17T06:47:12.735" v="578" actId="478"/>
          <ac:spMkLst>
            <pc:docMk/>
            <pc:sldMk cId="0" sldId="260"/>
            <ac:spMk id="190" creationId="{00000000-0000-0000-0000-000000000000}"/>
          </ac:spMkLst>
        </pc:spChg>
        <pc:spChg chg="del">
          <ac:chgData name="Thúy Mai" userId="222f1c7e07c9bd7a" providerId="LiveId" clId="{05379814-5BFA-4849-8432-FBD62B825F16}" dt="2023-06-17T06:47:10.980" v="577" actId="478"/>
          <ac:spMkLst>
            <pc:docMk/>
            <pc:sldMk cId="0" sldId="260"/>
            <ac:spMk id="191" creationId="{00000000-0000-0000-0000-000000000000}"/>
          </ac:spMkLst>
        </pc:spChg>
        <pc:grpChg chg="mod">
          <ac:chgData name="Thúy Mai" userId="222f1c7e07c9bd7a" providerId="LiveId" clId="{05379814-5BFA-4849-8432-FBD62B825F16}" dt="2023-06-17T06:49:52.318" v="615" actId="1076"/>
          <ac:grpSpMkLst>
            <pc:docMk/>
            <pc:sldMk cId="0" sldId="260"/>
            <ac:grpSpMk id="3" creationId="{00000000-0000-0000-0000-000000000000}"/>
          </ac:grpSpMkLst>
        </pc:grpChg>
        <pc:graphicFrameChg chg="add del mod">
          <ac:chgData name="Thúy Mai" userId="222f1c7e07c9bd7a" providerId="LiveId" clId="{05379814-5BFA-4849-8432-FBD62B825F16}" dt="2023-06-17T06:47:29.141" v="600"/>
          <ac:graphicFrameMkLst>
            <pc:docMk/>
            <pc:sldMk cId="0" sldId="260"/>
            <ac:graphicFrameMk id="6" creationId="{3828DC66-58C0-5A6C-5860-EB512C11FD57}"/>
          </ac:graphicFrameMkLst>
        </pc:graphicFrameChg>
      </pc:sldChg>
      <pc:sldChg chg="addSp delSp modSp mod ord modTransition delAnim modAnim">
        <pc:chgData name="Thúy Mai" userId="222f1c7e07c9bd7a" providerId="LiveId" clId="{05379814-5BFA-4849-8432-FBD62B825F16}" dt="2023-06-17T08:35:21.403" v="2804"/>
        <pc:sldMkLst>
          <pc:docMk/>
          <pc:sldMk cId="0" sldId="261"/>
        </pc:sldMkLst>
        <pc:spChg chg="mod">
          <ac:chgData name="Thúy Mai" userId="222f1c7e07c9bd7a" providerId="LiveId" clId="{05379814-5BFA-4849-8432-FBD62B825F16}" dt="2023-06-17T07:49:16.791" v="2257" actId="122"/>
          <ac:spMkLst>
            <pc:docMk/>
            <pc:sldMk cId="0" sldId="261"/>
            <ac:spMk id="5" creationId="{00000000-0000-0000-0000-000000000000}"/>
          </ac:spMkLst>
        </pc:spChg>
        <pc:spChg chg="add mod">
          <ac:chgData name="Thúy Mai" userId="222f1c7e07c9bd7a" providerId="LiveId" clId="{05379814-5BFA-4849-8432-FBD62B825F16}" dt="2023-06-17T07:50:04.242" v="2273" actId="20577"/>
          <ac:spMkLst>
            <pc:docMk/>
            <pc:sldMk cId="0" sldId="261"/>
            <ac:spMk id="9" creationId="{2CE72B0D-E2AC-FFFE-3B25-65C9319283E5}"/>
          </ac:spMkLst>
        </pc:spChg>
        <pc:spChg chg="del">
          <ac:chgData name="Thúy Mai" userId="222f1c7e07c9bd7a" providerId="LiveId" clId="{05379814-5BFA-4849-8432-FBD62B825F16}" dt="2023-06-17T07:49:01.254" v="2206" actId="478"/>
          <ac:spMkLst>
            <pc:docMk/>
            <pc:sldMk cId="0" sldId="261"/>
            <ac:spMk id="187" creationId="{00000000-0000-0000-0000-000000000000}"/>
          </ac:spMkLst>
        </pc:spChg>
        <pc:spChg chg="del">
          <ac:chgData name="Thúy Mai" userId="222f1c7e07c9bd7a" providerId="LiveId" clId="{05379814-5BFA-4849-8432-FBD62B825F16}" dt="2023-06-17T07:49:01.254" v="2206" actId="478"/>
          <ac:spMkLst>
            <pc:docMk/>
            <pc:sldMk cId="0" sldId="261"/>
            <ac:spMk id="189" creationId="{00000000-0000-0000-0000-000000000000}"/>
          </ac:spMkLst>
        </pc:spChg>
        <pc:spChg chg="del">
          <ac:chgData name="Thúy Mai" userId="222f1c7e07c9bd7a" providerId="LiveId" clId="{05379814-5BFA-4849-8432-FBD62B825F16}" dt="2023-06-17T07:49:01.254" v="2206" actId="478"/>
          <ac:spMkLst>
            <pc:docMk/>
            <pc:sldMk cId="0" sldId="261"/>
            <ac:spMk id="190" creationId="{00000000-0000-0000-0000-000000000000}"/>
          </ac:spMkLst>
        </pc:spChg>
        <pc:spChg chg="del">
          <ac:chgData name="Thúy Mai" userId="222f1c7e07c9bd7a" providerId="LiveId" clId="{05379814-5BFA-4849-8432-FBD62B825F16}" dt="2023-06-17T07:49:01.254" v="2206" actId="478"/>
          <ac:spMkLst>
            <pc:docMk/>
            <pc:sldMk cId="0" sldId="261"/>
            <ac:spMk id="191" creationId="{00000000-0000-0000-0000-000000000000}"/>
          </ac:spMkLst>
        </pc:spChg>
        <pc:graphicFrameChg chg="add del mod">
          <ac:chgData name="Thúy Mai" userId="222f1c7e07c9bd7a" providerId="LiveId" clId="{05379814-5BFA-4849-8432-FBD62B825F16}" dt="2023-06-17T07:49:19.426" v="2260"/>
          <ac:graphicFrameMkLst>
            <pc:docMk/>
            <pc:sldMk cId="0" sldId="261"/>
            <ac:graphicFrameMk id="7" creationId="{FB27FE8B-367C-88F0-9B9B-EFDFD548F4E4}"/>
          </ac:graphicFrameMkLst>
        </pc:graphicFrameChg>
        <pc:picChg chg="add mod">
          <ac:chgData name="Thúy Mai" userId="222f1c7e07c9bd7a" providerId="LiveId" clId="{05379814-5BFA-4849-8432-FBD62B825F16}" dt="2023-06-17T08:00:45.382" v="2502" actId="1076"/>
          <ac:picMkLst>
            <pc:docMk/>
            <pc:sldMk cId="0" sldId="261"/>
            <ac:picMk id="10" creationId="{B1E50EF8-8EA2-7284-8354-6BBF0CDCB9EE}"/>
          </ac:picMkLst>
        </pc:picChg>
      </pc:sldChg>
      <pc:sldChg chg="addSp delSp modSp mod modTransition delAnim modAnim">
        <pc:chgData name="Thúy Mai" userId="222f1c7e07c9bd7a" providerId="LiveId" clId="{05379814-5BFA-4849-8432-FBD62B825F16}" dt="2023-06-17T08:35:21.403" v="2804"/>
        <pc:sldMkLst>
          <pc:docMk/>
          <pc:sldMk cId="0" sldId="262"/>
        </pc:sldMkLst>
        <pc:spChg chg="mod">
          <ac:chgData name="Thúy Mai" userId="222f1c7e07c9bd7a" providerId="LiveId" clId="{05379814-5BFA-4849-8432-FBD62B825F16}" dt="2023-06-17T07:52:51.931" v="2352" actId="14100"/>
          <ac:spMkLst>
            <pc:docMk/>
            <pc:sldMk cId="0" sldId="262"/>
            <ac:spMk id="5" creationId="{00000000-0000-0000-0000-000000000000}"/>
          </ac:spMkLst>
        </pc:spChg>
        <pc:spChg chg="add mod">
          <ac:chgData name="Thúy Mai" userId="222f1c7e07c9bd7a" providerId="LiveId" clId="{05379814-5BFA-4849-8432-FBD62B825F16}" dt="2023-06-17T07:56:55.503" v="2435" actId="21"/>
          <ac:spMkLst>
            <pc:docMk/>
            <pc:sldMk cId="0" sldId="262"/>
            <ac:spMk id="9" creationId="{CD3ACBC2-3BBE-2632-6632-EB1DEC366751}"/>
          </ac:spMkLst>
        </pc:spChg>
        <pc:spChg chg="add mod">
          <ac:chgData name="Thúy Mai" userId="222f1c7e07c9bd7a" providerId="LiveId" clId="{05379814-5BFA-4849-8432-FBD62B825F16}" dt="2023-06-17T07:57:05.416" v="2440" actId="14100"/>
          <ac:spMkLst>
            <pc:docMk/>
            <pc:sldMk cId="0" sldId="262"/>
            <ac:spMk id="11" creationId="{36450ECD-38FE-48F9-7D1F-E1C40119B189}"/>
          </ac:spMkLst>
        </pc:spChg>
        <pc:spChg chg="del">
          <ac:chgData name="Thúy Mai" userId="222f1c7e07c9bd7a" providerId="LiveId" clId="{05379814-5BFA-4849-8432-FBD62B825F16}" dt="2023-06-17T07:53:10.621" v="2367" actId="478"/>
          <ac:spMkLst>
            <pc:docMk/>
            <pc:sldMk cId="0" sldId="262"/>
            <ac:spMk id="187" creationId="{00000000-0000-0000-0000-000000000000}"/>
          </ac:spMkLst>
        </pc:spChg>
        <pc:spChg chg="mod">
          <ac:chgData name="Thúy Mai" userId="222f1c7e07c9bd7a" providerId="LiveId" clId="{05379814-5BFA-4849-8432-FBD62B825F16}" dt="2023-06-17T07:53:23.349" v="2374" actId="1076"/>
          <ac:spMkLst>
            <pc:docMk/>
            <pc:sldMk cId="0" sldId="262"/>
            <ac:spMk id="189" creationId="{00000000-0000-0000-0000-000000000000}"/>
          </ac:spMkLst>
        </pc:spChg>
        <pc:spChg chg="del">
          <ac:chgData name="Thúy Mai" userId="222f1c7e07c9bd7a" providerId="LiveId" clId="{05379814-5BFA-4849-8432-FBD62B825F16}" dt="2023-06-17T07:53:09.246" v="2366" actId="478"/>
          <ac:spMkLst>
            <pc:docMk/>
            <pc:sldMk cId="0" sldId="262"/>
            <ac:spMk id="190" creationId="{00000000-0000-0000-0000-000000000000}"/>
          </ac:spMkLst>
        </pc:spChg>
        <pc:spChg chg="del">
          <ac:chgData name="Thúy Mai" userId="222f1c7e07c9bd7a" providerId="LiveId" clId="{05379814-5BFA-4849-8432-FBD62B825F16}" dt="2023-06-17T07:53:09.246" v="2366" actId="478"/>
          <ac:spMkLst>
            <pc:docMk/>
            <pc:sldMk cId="0" sldId="262"/>
            <ac:spMk id="191" creationId="{00000000-0000-0000-0000-000000000000}"/>
          </ac:spMkLst>
        </pc:spChg>
        <pc:grpChg chg="mod">
          <ac:chgData name="Thúy Mai" userId="222f1c7e07c9bd7a" providerId="LiveId" clId="{05379814-5BFA-4849-8432-FBD62B825F16}" dt="2023-06-17T07:54:02.893" v="2395" actId="1076"/>
          <ac:grpSpMkLst>
            <pc:docMk/>
            <pc:sldMk cId="0" sldId="262"/>
            <ac:grpSpMk id="3" creationId="{00000000-0000-0000-0000-000000000000}"/>
          </ac:grpSpMkLst>
        </pc:grpChg>
        <pc:graphicFrameChg chg="add del mod">
          <ac:chgData name="Thúy Mai" userId="222f1c7e07c9bd7a" providerId="LiveId" clId="{05379814-5BFA-4849-8432-FBD62B825F16}" dt="2023-06-17T07:52:53.318" v="2355"/>
          <ac:graphicFrameMkLst>
            <pc:docMk/>
            <pc:sldMk cId="0" sldId="262"/>
            <ac:graphicFrameMk id="2" creationId="{A3A3A630-13F2-5241-031D-E17FA2976B61}"/>
          </ac:graphicFrameMkLst>
        </pc:graphicFrameChg>
        <pc:graphicFrameChg chg="add del mod">
          <ac:chgData name="Thúy Mai" userId="222f1c7e07c9bd7a" providerId="LiveId" clId="{05379814-5BFA-4849-8432-FBD62B825F16}" dt="2023-06-17T07:53:34.921" v="2377"/>
          <ac:graphicFrameMkLst>
            <pc:docMk/>
            <pc:sldMk cId="0" sldId="262"/>
            <ac:graphicFrameMk id="7" creationId="{FA9094E6-F606-326A-4F01-35832C4CDD98}"/>
          </ac:graphicFrameMkLst>
        </pc:graphicFrameChg>
        <pc:picChg chg="mod">
          <ac:chgData name="Thúy Mai" userId="222f1c7e07c9bd7a" providerId="LiveId" clId="{05379814-5BFA-4849-8432-FBD62B825F16}" dt="2023-06-17T07:54:23.361" v="2401" actId="1076"/>
          <ac:picMkLst>
            <pc:docMk/>
            <pc:sldMk cId="0" sldId="262"/>
            <ac:picMk id="18" creationId="{00000000-0000-0000-0000-000000000000}"/>
          </ac:picMkLst>
        </pc:picChg>
      </pc:sldChg>
      <pc:sldChg chg="del">
        <pc:chgData name="Thúy Mai" userId="222f1c7e07c9bd7a" providerId="LiveId" clId="{05379814-5BFA-4849-8432-FBD62B825F16}" dt="2023-06-17T08:03:06.980" v="2523" actId="47"/>
        <pc:sldMkLst>
          <pc:docMk/>
          <pc:sldMk cId="0" sldId="263"/>
        </pc:sldMkLst>
      </pc:sldChg>
      <pc:sldChg chg="delSp modSp mod ord modTransition modAnim">
        <pc:chgData name="Thúy Mai" userId="222f1c7e07c9bd7a" providerId="LiveId" clId="{05379814-5BFA-4849-8432-FBD62B825F16}" dt="2023-06-17T08:37:12.164" v="2819"/>
        <pc:sldMkLst>
          <pc:docMk/>
          <pc:sldMk cId="0" sldId="264"/>
        </pc:sldMkLst>
        <pc:spChg chg="mod">
          <ac:chgData name="Thúy Mai" userId="222f1c7e07c9bd7a" providerId="LiveId" clId="{05379814-5BFA-4849-8432-FBD62B825F16}" dt="2023-06-17T06:51:41.742" v="714" actId="1076"/>
          <ac:spMkLst>
            <pc:docMk/>
            <pc:sldMk cId="0" sldId="264"/>
            <ac:spMk id="39" creationId="{00000000-0000-0000-0000-000000000000}"/>
          </ac:spMkLst>
        </pc:spChg>
        <pc:spChg chg="del">
          <ac:chgData name="Thúy Mai" userId="222f1c7e07c9bd7a" providerId="LiveId" clId="{05379814-5BFA-4849-8432-FBD62B825F16}" dt="2023-06-17T06:51:44.123" v="715" actId="478"/>
          <ac:spMkLst>
            <pc:docMk/>
            <pc:sldMk cId="0" sldId="264"/>
            <ac:spMk id="41" creationId="{00000000-0000-0000-0000-000000000000}"/>
          </ac:spMkLst>
        </pc:spChg>
        <pc:picChg chg="mod">
          <ac:chgData name="Thúy Mai" userId="222f1c7e07c9bd7a" providerId="LiveId" clId="{05379814-5BFA-4849-8432-FBD62B825F16}" dt="2023-06-17T06:51:52.453" v="716" actId="1076"/>
          <ac:picMkLst>
            <pc:docMk/>
            <pc:sldMk cId="0" sldId="264"/>
            <ac:picMk id="11" creationId="{00000000-0000-0000-0000-000000000000}"/>
          </ac:picMkLst>
        </pc:picChg>
      </pc:sldChg>
      <pc:sldChg chg="del">
        <pc:chgData name="Thúy Mai" userId="222f1c7e07c9bd7a" providerId="LiveId" clId="{05379814-5BFA-4849-8432-FBD62B825F16}" dt="2023-06-17T08:03:05.796" v="2520" actId="47"/>
        <pc:sldMkLst>
          <pc:docMk/>
          <pc:sldMk cId="0" sldId="265"/>
        </pc:sldMkLst>
      </pc:sldChg>
      <pc:sldChg chg="del">
        <pc:chgData name="Thúy Mai" userId="222f1c7e07c9bd7a" providerId="LiveId" clId="{05379814-5BFA-4849-8432-FBD62B825F16}" dt="2023-06-17T08:03:05.561" v="2519" actId="47"/>
        <pc:sldMkLst>
          <pc:docMk/>
          <pc:sldMk cId="0" sldId="266"/>
        </pc:sldMkLst>
      </pc:sldChg>
      <pc:sldChg chg="del">
        <pc:chgData name="Thúy Mai" userId="222f1c7e07c9bd7a" providerId="LiveId" clId="{05379814-5BFA-4849-8432-FBD62B825F16}" dt="2023-06-17T08:03:05.387" v="2518" actId="47"/>
        <pc:sldMkLst>
          <pc:docMk/>
          <pc:sldMk cId="0" sldId="267"/>
        </pc:sldMkLst>
      </pc:sldChg>
      <pc:sldChg chg="del">
        <pc:chgData name="Thúy Mai" userId="222f1c7e07c9bd7a" providerId="LiveId" clId="{05379814-5BFA-4849-8432-FBD62B825F16}" dt="2023-06-17T08:03:05.183" v="2517" actId="47"/>
        <pc:sldMkLst>
          <pc:docMk/>
          <pc:sldMk cId="0" sldId="268"/>
        </pc:sldMkLst>
      </pc:sldChg>
      <pc:sldChg chg="delSp modSp mod ord modTransition modAnim">
        <pc:chgData name="Thúy Mai" userId="222f1c7e07c9bd7a" providerId="LiveId" clId="{05379814-5BFA-4849-8432-FBD62B825F16}" dt="2023-06-17T08:40:37.444" v="2865"/>
        <pc:sldMkLst>
          <pc:docMk/>
          <pc:sldMk cId="0" sldId="269"/>
        </pc:sldMkLst>
        <pc:spChg chg="mod">
          <ac:chgData name="Thúy Mai" userId="222f1c7e07c9bd7a" providerId="LiveId" clId="{05379814-5BFA-4849-8432-FBD62B825F16}" dt="2023-06-17T07:48:27.060" v="2202" actId="20577"/>
          <ac:spMkLst>
            <pc:docMk/>
            <pc:sldMk cId="0" sldId="269"/>
            <ac:spMk id="39" creationId="{00000000-0000-0000-0000-000000000000}"/>
          </ac:spMkLst>
        </pc:spChg>
        <pc:spChg chg="del">
          <ac:chgData name="Thúy Mai" userId="222f1c7e07c9bd7a" providerId="LiveId" clId="{05379814-5BFA-4849-8432-FBD62B825F16}" dt="2023-06-17T07:48:31.452" v="2203" actId="478"/>
          <ac:spMkLst>
            <pc:docMk/>
            <pc:sldMk cId="0" sldId="269"/>
            <ac:spMk id="41" creationId="{00000000-0000-0000-0000-000000000000}"/>
          </ac:spMkLst>
        </pc:spChg>
      </pc:sldChg>
      <pc:sldChg chg="del">
        <pc:chgData name="Thúy Mai" userId="222f1c7e07c9bd7a" providerId="LiveId" clId="{05379814-5BFA-4849-8432-FBD62B825F16}" dt="2023-06-17T08:03:04.978" v="2516" actId="47"/>
        <pc:sldMkLst>
          <pc:docMk/>
          <pc:sldMk cId="0" sldId="270"/>
        </pc:sldMkLst>
      </pc:sldChg>
      <pc:sldChg chg="del">
        <pc:chgData name="Thúy Mai" userId="222f1c7e07c9bd7a" providerId="LiveId" clId="{05379814-5BFA-4849-8432-FBD62B825F16}" dt="2023-06-17T08:03:04.772" v="2515" actId="47"/>
        <pc:sldMkLst>
          <pc:docMk/>
          <pc:sldMk cId="0" sldId="271"/>
        </pc:sldMkLst>
      </pc:sldChg>
      <pc:sldChg chg="del">
        <pc:chgData name="Thúy Mai" userId="222f1c7e07c9bd7a" providerId="LiveId" clId="{05379814-5BFA-4849-8432-FBD62B825F16}" dt="2023-06-17T08:03:06.461" v="2522" actId="47"/>
        <pc:sldMkLst>
          <pc:docMk/>
          <pc:sldMk cId="0" sldId="274"/>
        </pc:sldMkLst>
      </pc:sldChg>
      <pc:sldChg chg="del">
        <pc:chgData name="Thúy Mai" userId="222f1c7e07c9bd7a" providerId="LiveId" clId="{05379814-5BFA-4849-8432-FBD62B825F16}" dt="2023-06-17T08:03:06.002" v="2521" actId="47"/>
        <pc:sldMkLst>
          <pc:docMk/>
          <pc:sldMk cId="0" sldId="275"/>
        </pc:sldMkLst>
      </pc:sldChg>
      <pc:sldChg chg="del">
        <pc:chgData name="Thúy Mai" userId="222f1c7e07c9bd7a" providerId="LiveId" clId="{05379814-5BFA-4849-8432-FBD62B825F16}" dt="2023-06-17T08:03:04.615" v="2514" actId="47"/>
        <pc:sldMkLst>
          <pc:docMk/>
          <pc:sldMk cId="1502846845" sldId="276"/>
        </pc:sldMkLst>
      </pc:sldChg>
      <pc:sldChg chg="addSp delSp modSp add mod modTransition addAnim delAnim modAnim">
        <pc:chgData name="Thúy Mai" userId="222f1c7e07c9bd7a" providerId="LiveId" clId="{05379814-5BFA-4849-8432-FBD62B825F16}" dt="2023-06-17T08:35:21.403" v="2804"/>
        <pc:sldMkLst>
          <pc:docMk/>
          <pc:sldMk cId="1076442664" sldId="277"/>
        </pc:sldMkLst>
        <pc:spChg chg="add del">
          <ac:chgData name="Thúy Mai" userId="222f1c7e07c9bd7a" providerId="LiveId" clId="{05379814-5BFA-4849-8432-FBD62B825F16}" dt="2023-06-17T07:01:22.931" v="901" actId="478"/>
          <ac:spMkLst>
            <pc:docMk/>
            <pc:sldMk cId="1076442664" sldId="277"/>
            <ac:spMk id="5" creationId="{00000000-0000-0000-0000-000000000000}"/>
          </ac:spMkLst>
        </pc:spChg>
        <pc:spChg chg="mod">
          <ac:chgData name="Thúy Mai" userId="222f1c7e07c9bd7a" providerId="LiveId" clId="{05379814-5BFA-4849-8432-FBD62B825F16}" dt="2023-06-17T06:52:23.030" v="720"/>
          <ac:spMkLst>
            <pc:docMk/>
            <pc:sldMk cId="1076442664" sldId="277"/>
            <ac:spMk id="10" creationId="{E8D5C682-342A-5101-A953-045C906B629B}"/>
          </ac:spMkLst>
        </pc:spChg>
        <pc:spChg chg="mod">
          <ac:chgData name="Thúy Mai" userId="222f1c7e07c9bd7a" providerId="LiveId" clId="{05379814-5BFA-4849-8432-FBD62B825F16}" dt="2023-06-17T07:16:27.071" v="1497" actId="14100"/>
          <ac:spMkLst>
            <pc:docMk/>
            <pc:sldMk cId="1076442664" sldId="277"/>
            <ac:spMk id="12" creationId="{D8BACCB5-D158-1D01-8114-01167023DD1F}"/>
          </ac:spMkLst>
        </pc:spChg>
        <pc:spChg chg="add mod">
          <ac:chgData name="Thúy Mai" userId="222f1c7e07c9bd7a" providerId="LiveId" clId="{05379814-5BFA-4849-8432-FBD62B825F16}" dt="2023-06-17T07:03:48.136" v="1005" actId="1076"/>
          <ac:spMkLst>
            <pc:docMk/>
            <pc:sldMk cId="1076442664" sldId="277"/>
            <ac:spMk id="15" creationId="{F89BCED5-E08B-0849-C73A-9C135BDB2987}"/>
          </ac:spMkLst>
        </pc:spChg>
        <pc:spChg chg="add mod">
          <ac:chgData name="Thúy Mai" userId="222f1c7e07c9bd7a" providerId="LiveId" clId="{05379814-5BFA-4849-8432-FBD62B825F16}" dt="2023-06-17T07:16:54.626" v="1503" actId="255"/>
          <ac:spMkLst>
            <pc:docMk/>
            <pc:sldMk cId="1076442664" sldId="277"/>
            <ac:spMk id="16" creationId="{35C791CA-5F6E-06F1-44C9-5C5298276BA0}"/>
          </ac:spMkLst>
        </pc:spChg>
        <pc:spChg chg="add mod">
          <ac:chgData name="Thúy Mai" userId="222f1c7e07c9bd7a" providerId="LiveId" clId="{05379814-5BFA-4849-8432-FBD62B825F16}" dt="2023-06-17T07:02:28.188" v="955" actId="1076"/>
          <ac:spMkLst>
            <pc:docMk/>
            <pc:sldMk cId="1076442664" sldId="277"/>
            <ac:spMk id="18" creationId="{0444EDE0-4656-A5AA-8023-DBACBD1A53B4}"/>
          </ac:spMkLst>
        </pc:spChg>
        <pc:spChg chg="add mod">
          <ac:chgData name="Thúy Mai" userId="222f1c7e07c9bd7a" providerId="LiveId" clId="{05379814-5BFA-4849-8432-FBD62B825F16}" dt="2023-06-17T07:02:32.132" v="957" actId="113"/>
          <ac:spMkLst>
            <pc:docMk/>
            <pc:sldMk cId="1076442664" sldId="277"/>
            <ac:spMk id="19" creationId="{C976074E-07C7-ED43-2A9D-90B70BD25F4F}"/>
          </ac:spMkLst>
        </pc:spChg>
        <pc:spChg chg="add mod">
          <ac:chgData name="Thúy Mai" userId="222f1c7e07c9bd7a" providerId="LiveId" clId="{05379814-5BFA-4849-8432-FBD62B825F16}" dt="2023-06-17T07:03:58.944" v="1009" actId="1076"/>
          <ac:spMkLst>
            <pc:docMk/>
            <pc:sldMk cId="1076442664" sldId="277"/>
            <ac:spMk id="21" creationId="{A93414E6-731A-D9E2-B5DC-DBBE070BE5EB}"/>
          </ac:spMkLst>
        </pc:spChg>
        <pc:spChg chg="add mod">
          <ac:chgData name="Thúy Mai" userId="222f1c7e07c9bd7a" providerId="LiveId" clId="{05379814-5BFA-4849-8432-FBD62B825F16}" dt="2023-06-17T07:04:23.001" v="1012" actId="1076"/>
          <ac:spMkLst>
            <pc:docMk/>
            <pc:sldMk cId="1076442664" sldId="277"/>
            <ac:spMk id="24" creationId="{0C8C0C89-3C69-A9AA-0027-58ED4FD4F927}"/>
          </ac:spMkLst>
        </pc:spChg>
        <pc:spChg chg="add mod">
          <ac:chgData name="Thúy Mai" userId="222f1c7e07c9bd7a" providerId="LiveId" clId="{05379814-5BFA-4849-8432-FBD62B825F16}" dt="2023-06-17T07:04:19.252" v="1011" actId="1076"/>
          <ac:spMkLst>
            <pc:docMk/>
            <pc:sldMk cId="1076442664" sldId="277"/>
            <ac:spMk id="25" creationId="{80DEE9A7-2086-48E4-29D7-9F6355381AE9}"/>
          </ac:spMkLst>
        </pc:spChg>
        <pc:spChg chg="add del">
          <ac:chgData name="Thúy Mai" userId="222f1c7e07c9bd7a" providerId="LiveId" clId="{05379814-5BFA-4849-8432-FBD62B825F16}" dt="2023-06-17T07:01:22.931" v="901" actId="478"/>
          <ac:spMkLst>
            <pc:docMk/>
            <pc:sldMk cId="1076442664" sldId="277"/>
            <ac:spMk id="187" creationId="{00000000-0000-0000-0000-000000000000}"/>
          </ac:spMkLst>
        </pc:spChg>
        <pc:spChg chg="add del">
          <ac:chgData name="Thúy Mai" userId="222f1c7e07c9bd7a" providerId="LiveId" clId="{05379814-5BFA-4849-8432-FBD62B825F16}" dt="2023-06-17T07:01:22.931" v="901" actId="478"/>
          <ac:spMkLst>
            <pc:docMk/>
            <pc:sldMk cId="1076442664" sldId="277"/>
            <ac:spMk id="189" creationId="{00000000-0000-0000-0000-000000000000}"/>
          </ac:spMkLst>
        </pc:spChg>
        <pc:spChg chg="add del">
          <ac:chgData name="Thúy Mai" userId="222f1c7e07c9bd7a" providerId="LiveId" clId="{05379814-5BFA-4849-8432-FBD62B825F16}" dt="2023-06-17T07:01:22.931" v="901" actId="478"/>
          <ac:spMkLst>
            <pc:docMk/>
            <pc:sldMk cId="1076442664" sldId="277"/>
            <ac:spMk id="190" creationId="{00000000-0000-0000-0000-000000000000}"/>
          </ac:spMkLst>
        </pc:spChg>
        <pc:spChg chg="add del">
          <ac:chgData name="Thúy Mai" userId="222f1c7e07c9bd7a" providerId="LiveId" clId="{05379814-5BFA-4849-8432-FBD62B825F16}" dt="2023-06-17T07:01:22.931" v="901" actId="478"/>
          <ac:spMkLst>
            <pc:docMk/>
            <pc:sldMk cId="1076442664" sldId="277"/>
            <ac:spMk id="191" creationId="{00000000-0000-0000-0000-000000000000}"/>
          </ac:spMkLst>
        </pc:spChg>
        <pc:grpChg chg="del">
          <ac:chgData name="Thúy Mai" userId="222f1c7e07c9bd7a" providerId="LiveId" clId="{05379814-5BFA-4849-8432-FBD62B825F16}" dt="2023-06-17T06:52:18.623" v="718" actId="21"/>
          <ac:grpSpMkLst>
            <pc:docMk/>
            <pc:sldMk cId="1076442664" sldId="277"/>
            <ac:grpSpMk id="3" creationId="{00000000-0000-0000-0000-000000000000}"/>
          </ac:grpSpMkLst>
        </pc:grpChg>
        <pc:grpChg chg="add del mod">
          <ac:chgData name="Thúy Mai" userId="222f1c7e07c9bd7a" providerId="LiveId" clId="{05379814-5BFA-4849-8432-FBD62B825F16}" dt="2023-06-17T07:01:19.558" v="900" actId="478"/>
          <ac:grpSpMkLst>
            <pc:docMk/>
            <pc:sldMk cId="1076442664" sldId="277"/>
            <ac:grpSpMk id="6" creationId="{4F443CD0-E7D7-C420-D4AB-3C8A36933354}"/>
          </ac:grpSpMkLst>
        </pc:grpChg>
        <pc:grpChg chg="mod">
          <ac:chgData name="Thúy Mai" userId="222f1c7e07c9bd7a" providerId="LiveId" clId="{05379814-5BFA-4849-8432-FBD62B825F16}" dt="2023-06-17T06:52:23.030" v="720"/>
          <ac:grpSpMkLst>
            <pc:docMk/>
            <pc:sldMk cId="1076442664" sldId="277"/>
            <ac:grpSpMk id="7" creationId="{A011320D-9389-C649-55D7-FC091488C90F}"/>
          </ac:grpSpMkLst>
        </pc:grpChg>
        <pc:graphicFrameChg chg="add del mod">
          <ac:chgData name="Thúy Mai" userId="222f1c7e07c9bd7a" providerId="LiveId" clId="{05379814-5BFA-4849-8432-FBD62B825F16}" dt="2023-06-17T07:01:57.206" v="943"/>
          <ac:graphicFrameMkLst>
            <pc:docMk/>
            <pc:sldMk cId="1076442664" sldId="277"/>
            <ac:graphicFrameMk id="13" creationId="{5F68C7C4-D7B3-71CE-DEB7-652A7D732033}"/>
          </ac:graphicFrameMkLst>
        </pc:graphicFrameChg>
        <pc:picChg chg="mod">
          <ac:chgData name="Thúy Mai" userId="222f1c7e07c9bd7a" providerId="LiveId" clId="{05379814-5BFA-4849-8432-FBD62B825F16}" dt="2023-06-17T06:52:23.030" v="720"/>
          <ac:picMkLst>
            <pc:docMk/>
            <pc:sldMk cId="1076442664" sldId="277"/>
            <ac:picMk id="8" creationId="{42CBC8C8-836A-BC76-73F1-C0A3E1E1EBD0}"/>
          </ac:picMkLst>
        </pc:picChg>
        <pc:picChg chg="mod">
          <ac:chgData name="Thúy Mai" userId="222f1c7e07c9bd7a" providerId="LiveId" clId="{05379814-5BFA-4849-8432-FBD62B825F16}" dt="2023-06-17T06:52:23.030" v="720"/>
          <ac:picMkLst>
            <pc:docMk/>
            <pc:sldMk cId="1076442664" sldId="277"/>
            <ac:picMk id="9" creationId="{1C8452BE-DF7C-E6E1-478C-DB498961889E}"/>
          </ac:picMkLst>
        </pc:picChg>
      </pc:sldChg>
      <pc:sldChg chg="addSp delSp modSp new mod ord modTransition modAnim">
        <pc:chgData name="Thúy Mai" userId="222f1c7e07c9bd7a" providerId="LiveId" clId="{05379814-5BFA-4849-8432-FBD62B825F16}" dt="2023-06-17T08:35:21.403" v="2804"/>
        <pc:sldMkLst>
          <pc:docMk/>
          <pc:sldMk cId="3457614626" sldId="278"/>
        </pc:sldMkLst>
        <pc:spChg chg="mod">
          <ac:chgData name="Thúy Mai" userId="222f1c7e07c9bd7a" providerId="LiveId" clId="{05379814-5BFA-4849-8432-FBD62B825F16}" dt="2023-06-17T06:52:21.610" v="719"/>
          <ac:spMkLst>
            <pc:docMk/>
            <pc:sldMk cId="3457614626" sldId="278"/>
            <ac:spMk id="8" creationId="{26DF26E3-47AD-2AD0-DC4F-C5B13517B53F}"/>
          </ac:spMkLst>
        </pc:spChg>
        <pc:spChg chg="mod">
          <ac:chgData name="Thúy Mai" userId="222f1c7e07c9bd7a" providerId="LiveId" clId="{05379814-5BFA-4849-8432-FBD62B825F16}" dt="2023-06-17T07:16:21.146" v="1495" actId="1076"/>
          <ac:spMkLst>
            <pc:docMk/>
            <pc:sldMk cId="3457614626" sldId="278"/>
            <ac:spMk id="9" creationId="{D16F5763-1C40-F2C9-8B1D-64874F05BED5}"/>
          </ac:spMkLst>
        </pc:spChg>
        <pc:spChg chg="add mod ord">
          <ac:chgData name="Thúy Mai" userId="222f1c7e07c9bd7a" providerId="LiveId" clId="{05379814-5BFA-4849-8432-FBD62B825F16}" dt="2023-06-17T07:00:16.589" v="886" actId="1076"/>
          <ac:spMkLst>
            <pc:docMk/>
            <pc:sldMk cId="3457614626" sldId="278"/>
            <ac:spMk id="12" creationId="{E4EA5A55-B369-0A00-36AE-EE82FB9D7CDC}"/>
          </ac:spMkLst>
        </pc:spChg>
        <pc:spChg chg="add del mod">
          <ac:chgData name="Thúy Mai" userId="222f1c7e07c9bd7a" providerId="LiveId" clId="{05379814-5BFA-4849-8432-FBD62B825F16}" dt="2023-06-17T06:59:53.125" v="882" actId="478"/>
          <ac:spMkLst>
            <pc:docMk/>
            <pc:sldMk cId="3457614626" sldId="278"/>
            <ac:spMk id="13" creationId="{53C5BC27-212C-F202-F51E-F7E01AD70C4D}"/>
          </ac:spMkLst>
        </pc:spChg>
        <pc:spChg chg="add mod">
          <ac:chgData name="Thúy Mai" userId="222f1c7e07c9bd7a" providerId="LiveId" clId="{05379814-5BFA-4849-8432-FBD62B825F16}" dt="2023-06-17T07:00:24.274" v="888" actId="14100"/>
          <ac:spMkLst>
            <pc:docMk/>
            <pc:sldMk cId="3457614626" sldId="278"/>
            <ac:spMk id="14" creationId="{03056FA3-51C2-362D-BC5E-91002E64F4F4}"/>
          </ac:spMkLst>
        </pc:spChg>
        <pc:spChg chg="add mod">
          <ac:chgData name="Thúy Mai" userId="222f1c7e07c9bd7a" providerId="LiveId" clId="{05379814-5BFA-4849-8432-FBD62B825F16}" dt="2023-06-17T07:00:11.512" v="885" actId="1076"/>
          <ac:spMkLst>
            <pc:docMk/>
            <pc:sldMk cId="3457614626" sldId="278"/>
            <ac:spMk id="15" creationId="{35A7E14E-E130-C5F2-B092-E15F07B934D8}"/>
          </ac:spMkLst>
        </pc:spChg>
        <pc:grpChg chg="add mod">
          <ac:chgData name="Thúy Mai" userId="222f1c7e07c9bd7a" providerId="LiveId" clId="{05379814-5BFA-4849-8432-FBD62B825F16}" dt="2023-06-17T06:52:21.610" v="719"/>
          <ac:grpSpMkLst>
            <pc:docMk/>
            <pc:sldMk cId="3457614626" sldId="278"/>
            <ac:grpSpMk id="4" creationId="{3C99B0A9-707F-3E0E-86F0-9F7DF4E0AD4F}"/>
          </ac:grpSpMkLst>
        </pc:grpChg>
        <pc:grpChg chg="mod">
          <ac:chgData name="Thúy Mai" userId="222f1c7e07c9bd7a" providerId="LiveId" clId="{05379814-5BFA-4849-8432-FBD62B825F16}" dt="2023-06-17T06:52:21.610" v="719"/>
          <ac:grpSpMkLst>
            <pc:docMk/>
            <pc:sldMk cId="3457614626" sldId="278"/>
            <ac:grpSpMk id="5" creationId="{39C06DBB-8461-36B6-F350-FC141048B161}"/>
          </ac:grpSpMkLst>
        </pc:grpChg>
        <pc:graphicFrameChg chg="add del mod">
          <ac:chgData name="Thúy Mai" userId="222f1c7e07c9bd7a" providerId="LiveId" clId="{05379814-5BFA-4849-8432-FBD62B825F16}" dt="2023-06-17T06:57:04.788" v="835"/>
          <ac:graphicFrameMkLst>
            <pc:docMk/>
            <pc:sldMk cId="3457614626" sldId="278"/>
            <ac:graphicFrameMk id="10" creationId="{43F3E61C-9AFC-2156-E935-035B6740FC6C}"/>
          </ac:graphicFrameMkLst>
        </pc:graphicFrameChg>
        <pc:picChg chg="mod">
          <ac:chgData name="Thúy Mai" userId="222f1c7e07c9bd7a" providerId="LiveId" clId="{05379814-5BFA-4849-8432-FBD62B825F16}" dt="2023-06-17T06:52:21.610" v="719"/>
          <ac:picMkLst>
            <pc:docMk/>
            <pc:sldMk cId="3457614626" sldId="278"/>
            <ac:picMk id="6" creationId="{0CF3B2EC-9C53-6013-F62E-0ED733EC4757}"/>
          </ac:picMkLst>
        </pc:picChg>
        <pc:picChg chg="mod">
          <ac:chgData name="Thúy Mai" userId="222f1c7e07c9bd7a" providerId="LiveId" clId="{05379814-5BFA-4849-8432-FBD62B825F16}" dt="2023-06-17T06:52:21.610" v="719"/>
          <ac:picMkLst>
            <pc:docMk/>
            <pc:sldMk cId="3457614626" sldId="278"/>
            <ac:picMk id="7" creationId="{2ED0853A-85C1-EF68-7A1B-8C6156821496}"/>
          </ac:picMkLst>
        </pc:picChg>
      </pc:sldChg>
      <pc:sldChg chg="addSp delSp modSp new mod modTransition">
        <pc:chgData name="Thúy Mai" userId="222f1c7e07c9bd7a" providerId="LiveId" clId="{05379814-5BFA-4849-8432-FBD62B825F16}" dt="2023-06-17T08:35:21.403" v="2804"/>
        <pc:sldMkLst>
          <pc:docMk/>
          <pc:sldMk cId="3807187333" sldId="279"/>
        </pc:sldMkLst>
        <pc:spChg chg="del">
          <ac:chgData name="Thúy Mai" userId="222f1c7e07c9bd7a" providerId="LiveId" clId="{05379814-5BFA-4849-8432-FBD62B825F16}" dt="2023-06-17T06:52:35.700" v="724" actId="478"/>
          <ac:spMkLst>
            <pc:docMk/>
            <pc:sldMk cId="3807187333" sldId="279"/>
            <ac:spMk id="2" creationId="{C04D3889-FFE2-5058-87B5-4273800E5013}"/>
          </ac:spMkLst>
        </pc:spChg>
        <pc:spChg chg="del">
          <ac:chgData name="Thúy Mai" userId="222f1c7e07c9bd7a" providerId="LiveId" clId="{05379814-5BFA-4849-8432-FBD62B825F16}" dt="2023-06-17T06:52:35.700" v="724" actId="478"/>
          <ac:spMkLst>
            <pc:docMk/>
            <pc:sldMk cId="3807187333" sldId="279"/>
            <ac:spMk id="3" creationId="{8DFE2276-4517-B008-8FB9-D386FE9EA2C9}"/>
          </ac:spMkLst>
        </pc:spChg>
        <pc:spChg chg="mod">
          <ac:chgData name="Thúy Mai" userId="222f1c7e07c9bd7a" providerId="LiveId" clId="{05379814-5BFA-4849-8432-FBD62B825F16}" dt="2023-06-17T06:52:37.116" v="725"/>
          <ac:spMkLst>
            <pc:docMk/>
            <pc:sldMk cId="3807187333" sldId="279"/>
            <ac:spMk id="8" creationId="{7AF960C6-E8AE-6620-FA2D-D033B94EBFDF}"/>
          </ac:spMkLst>
        </pc:spChg>
        <pc:spChg chg="mod">
          <ac:chgData name="Thúy Mai" userId="222f1c7e07c9bd7a" providerId="LiveId" clId="{05379814-5BFA-4849-8432-FBD62B825F16}" dt="2023-06-17T06:52:37.116" v="725"/>
          <ac:spMkLst>
            <pc:docMk/>
            <pc:sldMk cId="3807187333" sldId="279"/>
            <ac:spMk id="9" creationId="{DE689DC1-604A-5BD6-65F7-ADF029F89D97}"/>
          </ac:spMkLst>
        </pc:spChg>
        <pc:spChg chg="add mod">
          <ac:chgData name="Thúy Mai" userId="222f1c7e07c9bd7a" providerId="LiveId" clId="{05379814-5BFA-4849-8432-FBD62B825F16}" dt="2023-06-17T06:56:04.065" v="786" actId="1076"/>
          <ac:spMkLst>
            <pc:docMk/>
            <pc:sldMk cId="3807187333" sldId="279"/>
            <ac:spMk id="12" creationId="{CF7D2537-0847-63CB-C65A-F8AED025471B}"/>
          </ac:spMkLst>
        </pc:spChg>
        <pc:spChg chg="add mod ord">
          <ac:chgData name="Thúy Mai" userId="222f1c7e07c9bd7a" providerId="LiveId" clId="{05379814-5BFA-4849-8432-FBD62B825F16}" dt="2023-06-17T06:54:53.361" v="764" actId="167"/>
          <ac:spMkLst>
            <pc:docMk/>
            <pc:sldMk cId="3807187333" sldId="279"/>
            <ac:spMk id="15" creationId="{358FA5D4-FDE6-F3B9-E5B1-579954B20251}"/>
          </ac:spMkLst>
        </pc:spChg>
        <pc:spChg chg="add del mod">
          <ac:chgData name="Thúy Mai" userId="222f1c7e07c9bd7a" providerId="LiveId" clId="{05379814-5BFA-4849-8432-FBD62B825F16}" dt="2023-06-17T07:22:51.059" v="1622" actId="478"/>
          <ac:spMkLst>
            <pc:docMk/>
            <pc:sldMk cId="3807187333" sldId="279"/>
            <ac:spMk id="16" creationId="{3BB946DB-11BA-C7E1-A039-78CC15B22183}"/>
          </ac:spMkLst>
        </pc:spChg>
        <pc:spChg chg="add mod">
          <ac:chgData name="Thúy Mai" userId="222f1c7e07c9bd7a" providerId="LiveId" clId="{05379814-5BFA-4849-8432-FBD62B825F16}" dt="2023-06-17T07:23:01.632" v="1624" actId="1076"/>
          <ac:spMkLst>
            <pc:docMk/>
            <pc:sldMk cId="3807187333" sldId="279"/>
            <ac:spMk id="17" creationId="{1C1F1689-3A71-03F8-9258-BB86979EC3C6}"/>
          </ac:spMkLst>
        </pc:spChg>
        <pc:grpChg chg="add del mod">
          <ac:chgData name="Thúy Mai" userId="222f1c7e07c9bd7a" providerId="LiveId" clId="{05379814-5BFA-4849-8432-FBD62B825F16}" dt="2023-06-17T06:52:38.680" v="726" actId="478"/>
          <ac:grpSpMkLst>
            <pc:docMk/>
            <pc:sldMk cId="3807187333" sldId="279"/>
            <ac:grpSpMk id="4" creationId="{AE51364B-82C4-FA93-5051-CD50EAC40DD7}"/>
          </ac:grpSpMkLst>
        </pc:grpChg>
        <pc:grpChg chg="mod">
          <ac:chgData name="Thúy Mai" userId="222f1c7e07c9bd7a" providerId="LiveId" clId="{05379814-5BFA-4849-8432-FBD62B825F16}" dt="2023-06-17T06:52:37.116" v="725"/>
          <ac:grpSpMkLst>
            <pc:docMk/>
            <pc:sldMk cId="3807187333" sldId="279"/>
            <ac:grpSpMk id="5" creationId="{C3B5AFD8-2E6A-AC71-5D4C-D4CCEE5CF1CC}"/>
          </ac:grpSpMkLst>
        </pc:grpChg>
        <pc:graphicFrameChg chg="add del mod">
          <ac:chgData name="Thúy Mai" userId="222f1c7e07c9bd7a" providerId="LiveId" clId="{05379814-5BFA-4849-8432-FBD62B825F16}" dt="2023-06-17T06:52:43.851" v="729"/>
          <ac:graphicFrameMkLst>
            <pc:docMk/>
            <pc:sldMk cId="3807187333" sldId="279"/>
            <ac:graphicFrameMk id="10" creationId="{A3AEC54A-5733-ECCA-7297-0A5880CDA205}"/>
          </ac:graphicFrameMkLst>
        </pc:graphicFrameChg>
        <pc:graphicFrameChg chg="add del mod">
          <ac:chgData name="Thúy Mai" userId="222f1c7e07c9bd7a" providerId="LiveId" clId="{05379814-5BFA-4849-8432-FBD62B825F16}" dt="2023-06-17T06:53:22.319" v="744"/>
          <ac:graphicFrameMkLst>
            <pc:docMk/>
            <pc:sldMk cId="3807187333" sldId="279"/>
            <ac:graphicFrameMk id="13" creationId="{4E93086D-17D6-C824-94D4-39517846D917}"/>
          </ac:graphicFrameMkLst>
        </pc:graphicFrameChg>
        <pc:graphicFrameChg chg="add mod modGraphic">
          <ac:chgData name="Thúy Mai" userId="222f1c7e07c9bd7a" providerId="LiveId" clId="{05379814-5BFA-4849-8432-FBD62B825F16}" dt="2023-06-17T07:23:13.952" v="1631" actId="1076"/>
          <ac:graphicFrameMkLst>
            <pc:docMk/>
            <pc:sldMk cId="3807187333" sldId="279"/>
            <ac:graphicFrameMk id="14" creationId="{609AA6BE-CCC2-AD60-3C41-4F4E935B03C9}"/>
          </ac:graphicFrameMkLst>
        </pc:graphicFrameChg>
        <pc:picChg chg="mod">
          <ac:chgData name="Thúy Mai" userId="222f1c7e07c9bd7a" providerId="LiveId" clId="{05379814-5BFA-4849-8432-FBD62B825F16}" dt="2023-06-17T06:52:37.116" v="725"/>
          <ac:picMkLst>
            <pc:docMk/>
            <pc:sldMk cId="3807187333" sldId="279"/>
            <ac:picMk id="6" creationId="{C31E5C6C-6052-A2D4-DAF2-6B68B3757E84}"/>
          </ac:picMkLst>
        </pc:picChg>
        <pc:picChg chg="mod">
          <ac:chgData name="Thúy Mai" userId="222f1c7e07c9bd7a" providerId="LiveId" clId="{05379814-5BFA-4849-8432-FBD62B825F16}" dt="2023-06-17T06:52:37.116" v="725"/>
          <ac:picMkLst>
            <pc:docMk/>
            <pc:sldMk cId="3807187333" sldId="279"/>
            <ac:picMk id="7" creationId="{5DFC6FFC-CA7C-0963-AE45-B897E3BA4188}"/>
          </ac:picMkLst>
        </pc:picChg>
      </pc:sldChg>
      <pc:sldChg chg="addSp delSp modSp add mod ord modTransition delAnim modAnim">
        <pc:chgData name="Thúy Mai" userId="222f1c7e07c9bd7a" providerId="LiveId" clId="{05379814-5BFA-4849-8432-FBD62B825F16}" dt="2023-06-17T08:35:21.403" v="2804"/>
        <pc:sldMkLst>
          <pc:docMk/>
          <pc:sldMk cId="4048954778" sldId="280"/>
        </pc:sldMkLst>
        <pc:spChg chg="add del mod">
          <ac:chgData name="Thúy Mai" userId="222f1c7e07c9bd7a" providerId="LiveId" clId="{05379814-5BFA-4849-8432-FBD62B825F16}" dt="2023-06-17T07:07:30.197" v="1227" actId="21"/>
          <ac:spMkLst>
            <pc:docMk/>
            <pc:sldMk cId="4048954778" sldId="280"/>
            <ac:spMk id="2" creationId="{626A3022-3F8A-C988-03E3-7530EFC2F4A6}"/>
          </ac:spMkLst>
        </pc:spChg>
        <pc:spChg chg="add mod">
          <ac:chgData name="Thúy Mai" userId="222f1c7e07c9bd7a" providerId="LiveId" clId="{05379814-5BFA-4849-8432-FBD62B825F16}" dt="2023-06-17T07:13:35.930" v="1429" actId="1076"/>
          <ac:spMkLst>
            <pc:docMk/>
            <pc:sldMk cId="4048954778" sldId="280"/>
            <ac:spMk id="5" creationId="{17E79922-CC80-3F3F-D19B-CCEFEC39C358}"/>
          </ac:spMkLst>
        </pc:spChg>
        <pc:spChg chg="mod">
          <ac:chgData name="Thúy Mai" userId="222f1c7e07c9bd7a" providerId="LiveId" clId="{05379814-5BFA-4849-8432-FBD62B825F16}" dt="2023-06-17T07:16:31.383" v="1498" actId="403"/>
          <ac:spMkLst>
            <pc:docMk/>
            <pc:sldMk cId="4048954778" sldId="280"/>
            <ac:spMk id="12" creationId="{D8BACCB5-D158-1D01-8114-01167023DD1F}"/>
          </ac:spMkLst>
        </pc:spChg>
        <pc:spChg chg="del mod">
          <ac:chgData name="Thúy Mai" userId="222f1c7e07c9bd7a" providerId="LiveId" clId="{05379814-5BFA-4849-8432-FBD62B825F16}" dt="2023-06-17T07:08:41.308" v="1279" actId="478"/>
          <ac:spMkLst>
            <pc:docMk/>
            <pc:sldMk cId="4048954778" sldId="280"/>
            <ac:spMk id="15" creationId="{F89BCED5-E08B-0849-C73A-9C135BDB2987}"/>
          </ac:spMkLst>
        </pc:spChg>
        <pc:spChg chg="del mod">
          <ac:chgData name="Thúy Mai" userId="222f1c7e07c9bd7a" providerId="LiveId" clId="{05379814-5BFA-4849-8432-FBD62B825F16}" dt="2023-06-17T07:09:55.689" v="1280" actId="478"/>
          <ac:spMkLst>
            <pc:docMk/>
            <pc:sldMk cId="4048954778" sldId="280"/>
            <ac:spMk id="16" creationId="{35C791CA-5F6E-06F1-44C9-5C5298276BA0}"/>
          </ac:spMkLst>
        </pc:spChg>
        <pc:spChg chg="del">
          <ac:chgData name="Thúy Mai" userId="222f1c7e07c9bd7a" providerId="LiveId" clId="{05379814-5BFA-4849-8432-FBD62B825F16}" dt="2023-06-17T07:09:55.689" v="1280" actId="478"/>
          <ac:spMkLst>
            <pc:docMk/>
            <pc:sldMk cId="4048954778" sldId="280"/>
            <ac:spMk id="18" creationId="{0444EDE0-4656-A5AA-8023-DBACBD1A53B4}"/>
          </ac:spMkLst>
        </pc:spChg>
        <pc:spChg chg="del mod">
          <ac:chgData name="Thúy Mai" userId="222f1c7e07c9bd7a" providerId="LiveId" clId="{05379814-5BFA-4849-8432-FBD62B825F16}" dt="2023-06-17T07:09:55.689" v="1280" actId="478"/>
          <ac:spMkLst>
            <pc:docMk/>
            <pc:sldMk cId="4048954778" sldId="280"/>
            <ac:spMk id="19" creationId="{C976074E-07C7-ED43-2A9D-90B70BD25F4F}"/>
          </ac:spMkLst>
        </pc:spChg>
        <pc:spChg chg="del mod">
          <ac:chgData name="Thúy Mai" userId="222f1c7e07c9bd7a" providerId="LiveId" clId="{05379814-5BFA-4849-8432-FBD62B825F16}" dt="2023-06-17T07:07:30.197" v="1227" actId="21"/>
          <ac:spMkLst>
            <pc:docMk/>
            <pc:sldMk cId="4048954778" sldId="280"/>
            <ac:spMk id="21" creationId="{A93414E6-731A-D9E2-B5DC-DBBE070BE5EB}"/>
          </ac:spMkLst>
        </pc:spChg>
        <pc:spChg chg="del">
          <ac:chgData name="Thúy Mai" userId="222f1c7e07c9bd7a" providerId="LiveId" clId="{05379814-5BFA-4849-8432-FBD62B825F16}" dt="2023-06-17T07:06:13.537" v="1195" actId="478"/>
          <ac:spMkLst>
            <pc:docMk/>
            <pc:sldMk cId="4048954778" sldId="280"/>
            <ac:spMk id="24" creationId="{0C8C0C89-3C69-A9AA-0027-58ED4FD4F927}"/>
          </ac:spMkLst>
        </pc:spChg>
        <pc:spChg chg="mod">
          <ac:chgData name="Thúy Mai" userId="222f1c7e07c9bd7a" providerId="LiveId" clId="{05379814-5BFA-4849-8432-FBD62B825F16}" dt="2023-06-17T07:13:04.699" v="1421" actId="1076"/>
          <ac:spMkLst>
            <pc:docMk/>
            <pc:sldMk cId="4048954778" sldId="280"/>
            <ac:spMk id="25" creationId="{80DEE9A7-2086-48E4-29D7-9F6355381AE9}"/>
          </ac:spMkLst>
        </pc:spChg>
        <pc:grpChg chg="mod">
          <ac:chgData name="Thúy Mai" userId="222f1c7e07c9bd7a" providerId="LiveId" clId="{05379814-5BFA-4849-8432-FBD62B825F16}" dt="2023-06-17T07:10:08.038" v="1290" actId="1076"/>
          <ac:grpSpMkLst>
            <pc:docMk/>
            <pc:sldMk cId="4048954778" sldId="280"/>
            <ac:grpSpMk id="6" creationId="{4F443CD0-E7D7-C420-D4AB-3C8A36933354}"/>
          </ac:grpSpMkLst>
        </pc:grpChg>
        <pc:graphicFrameChg chg="add del mod">
          <ac:chgData name="Thúy Mai" userId="222f1c7e07c9bd7a" providerId="LiveId" clId="{05379814-5BFA-4849-8432-FBD62B825F16}" dt="2023-06-17T07:09:57.126" v="1283"/>
          <ac:graphicFrameMkLst>
            <pc:docMk/>
            <pc:sldMk cId="4048954778" sldId="280"/>
            <ac:graphicFrameMk id="3" creationId="{A38D2885-DA39-B3C6-70EF-A74FBE6D1B96}"/>
          </ac:graphicFrameMkLst>
        </pc:graphicFrameChg>
        <pc:picChg chg="add mod">
          <ac:chgData name="Thúy Mai" userId="222f1c7e07c9bd7a" providerId="LiveId" clId="{05379814-5BFA-4849-8432-FBD62B825F16}" dt="2023-06-17T07:13:40.049" v="1431" actId="14100"/>
          <ac:picMkLst>
            <pc:docMk/>
            <pc:sldMk cId="4048954778" sldId="280"/>
            <ac:picMk id="13" creationId="{8AD123D7-9DCF-6122-807A-F75BBFC4CB37}"/>
          </ac:picMkLst>
        </pc:picChg>
      </pc:sldChg>
      <pc:sldChg chg="addSp delSp modSp add mod modTransition modAnim">
        <pc:chgData name="Thúy Mai" userId="222f1c7e07c9bd7a" providerId="LiveId" clId="{05379814-5BFA-4849-8432-FBD62B825F16}" dt="2023-06-17T08:35:21.403" v="2804"/>
        <pc:sldMkLst>
          <pc:docMk/>
          <pc:sldMk cId="1993763041" sldId="281"/>
        </pc:sldMkLst>
        <pc:spChg chg="mod">
          <ac:chgData name="Thúy Mai" userId="222f1c7e07c9bd7a" providerId="LiveId" clId="{05379814-5BFA-4849-8432-FBD62B825F16}" dt="2023-06-17T07:08:10.574" v="1249" actId="1038"/>
          <ac:spMkLst>
            <pc:docMk/>
            <pc:sldMk cId="1993763041" sldId="281"/>
            <ac:spMk id="2" creationId="{626A3022-3F8A-C988-03E3-7530EFC2F4A6}"/>
          </ac:spMkLst>
        </pc:spChg>
        <pc:spChg chg="add mod">
          <ac:chgData name="Thúy Mai" userId="222f1c7e07c9bd7a" providerId="LiveId" clId="{05379814-5BFA-4849-8432-FBD62B825F16}" dt="2023-06-17T07:08:12.982" v="1250" actId="1076"/>
          <ac:spMkLst>
            <pc:docMk/>
            <pc:sldMk cId="1993763041" sldId="281"/>
            <ac:spMk id="3" creationId="{81324611-967E-6461-4815-C877E2243ADD}"/>
          </ac:spMkLst>
        </pc:spChg>
        <pc:spChg chg="add mod">
          <ac:chgData name="Thúy Mai" userId="222f1c7e07c9bd7a" providerId="LiveId" clId="{05379814-5BFA-4849-8432-FBD62B825F16}" dt="2023-06-17T07:08:17.224" v="1254" actId="1037"/>
          <ac:spMkLst>
            <pc:docMk/>
            <pc:sldMk cId="1993763041" sldId="281"/>
            <ac:spMk id="4" creationId="{B4ACFBCF-097B-4A3A-35D5-D08372043BFB}"/>
          </ac:spMkLst>
        </pc:spChg>
        <pc:spChg chg="del">
          <ac:chgData name="Thúy Mai" userId="222f1c7e07c9bd7a" providerId="LiveId" clId="{05379814-5BFA-4849-8432-FBD62B825F16}" dt="2023-06-17T07:07:42.491" v="1231" actId="478"/>
          <ac:spMkLst>
            <pc:docMk/>
            <pc:sldMk cId="1993763041" sldId="281"/>
            <ac:spMk id="12" creationId="{D8BACCB5-D158-1D01-8114-01167023DD1F}"/>
          </ac:spMkLst>
        </pc:spChg>
        <pc:spChg chg="del">
          <ac:chgData name="Thúy Mai" userId="222f1c7e07c9bd7a" providerId="LiveId" clId="{05379814-5BFA-4849-8432-FBD62B825F16}" dt="2023-06-17T07:06:37.070" v="1206" actId="478"/>
          <ac:spMkLst>
            <pc:docMk/>
            <pc:sldMk cId="1993763041" sldId="281"/>
            <ac:spMk id="15" creationId="{F89BCED5-E08B-0849-C73A-9C135BDB2987}"/>
          </ac:spMkLst>
        </pc:spChg>
        <pc:spChg chg="mod">
          <ac:chgData name="Thúy Mai" userId="222f1c7e07c9bd7a" providerId="LiveId" clId="{05379814-5BFA-4849-8432-FBD62B825F16}" dt="2023-06-17T07:17:05.841" v="1505" actId="14100"/>
          <ac:spMkLst>
            <pc:docMk/>
            <pc:sldMk cId="1993763041" sldId="281"/>
            <ac:spMk id="16" creationId="{35C791CA-5F6E-06F1-44C9-5C5298276BA0}"/>
          </ac:spMkLst>
        </pc:spChg>
        <pc:spChg chg="mod">
          <ac:chgData name="Thúy Mai" userId="222f1c7e07c9bd7a" providerId="LiveId" clId="{05379814-5BFA-4849-8432-FBD62B825F16}" dt="2023-06-17T07:07:48.061" v="1233" actId="1076"/>
          <ac:spMkLst>
            <pc:docMk/>
            <pc:sldMk cId="1993763041" sldId="281"/>
            <ac:spMk id="18" creationId="{0444EDE0-4656-A5AA-8023-DBACBD1A53B4}"/>
          </ac:spMkLst>
        </pc:spChg>
        <pc:spChg chg="mod">
          <ac:chgData name="Thúy Mai" userId="222f1c7e07c9bd7a" providerId="LiveId" clId="{05379814-5BFA-4849-8432-FBD62B825F16}" dt="2023-06-17T07:07:50.737" v="1234" actId="1076"/>
          <ac:spMkLst>
            <pc:docMk/>
            <pc:sldMk cId="1993763041" sldId="281"/>
            <ac:spMk id="19" creationId="{C976074E-07C7-ED43-2A9D-90B70BD25F4F}"/>
          </ac:spMkLst>
        </pc:spChg>
        <pc:spChg chg="mod">
          <ac:chgData name="Thúy Mai" userId="222f1c7e07c9bd7a" providerId="LiveId" clId="{05379814-5BFA-4849-8432-FBD62B825F16}" dt="2023-06-17T07:08:05.098" v="1241" actId="1037"/>
          <ac:spMkLst>
            <pc:docMk/>
            <pc:sldMk cId="1993763041" sldId="281"/>
            <ac:spMk id="21" creationId="{A93414E6-731A-D9E2-B5DC-DBBE070BE5EB}"/>
          </ac:spMkLst>
        </pc:spChg>
        <pc:grpChg chg="mod">
          <ac:chgData name="Thúy Mai" userId="222f1c7e07c9bd7a" providerId="LiveId" clId="{05379814-5BFA-4849-8432-FBD62B825F16}" dt="2023-06-17T07:07:53.666" v="1235" actId="1076"/>
          <ac:grpSpMkLst>
            <pc:docMk/>
            <pc:sldMk cId="1993763041" sldId="281"/>
            <ac:grpSpMk id="6" creationId="{4F443CD0-E7D7-C420-D4AB-3C8A36933354}"/>
          </ac:grpSpMkLst>
        </pc:grpChg>
        <pc:grpChg chg="del">
          <ac:chgData name="Thúy Mai" userId="222f1c7e07c9bd7a" providerId="LiveId" clId="{05379814-5BFA-4849-8432-FBD62B825F16}" dt="2023-06-17T07:07:42.491" v="1231" actId="478"/>
          <ac:grpSpMkLst>
            <pc:docMk/>
            <pc:sldMk cId="1993763041" sldId="281"/>
            <ac:grpSpMk id="7" creationId="{A011320D-9389-C649-55D7-FC091488C90F}"/>
          </ac:grpSpMkLst>
        </pc:grpChg>
      </pc:sldChg>
      <pc:sldChg chg="addSp delSp modSp add mod modTransition delAnim modAnim">
        <pc:chgData name="Thúy Mai" userId="222f1c7e07c9bd7a" providerId="LiveId" clId="{05379814-5BFA-4849-8432-FBD62B825F16}" dt="2023-06-17T08:35:21.403" v="2804"/>
        <pc:sldMkLst>
          <pc:docMk/>
          <pc:sldMk cId="3987506955" sldId="282"/>
        </pc:sldMkLst>
        <pc:spChg chg="add del mod">
          <ac:chgData name="Thúy Mai" userId="222f1c7e07c9bd7a" providerId="LiveId" clId="{05379814-5BFA-4849-8432-FBD62B825F16}" dt="2023-06-17T07:17:35.715" v="1516" actId="478"/>
          <ac:spMkLst>
            <pc:docMk/>
            <pc:sldMk cId="3987506955" sldId="282"/>
            <ac:spMk id="4" creationId="{A25DF542-B50C-CD1F-A23B-80BCC16F30C0}"/>
          </ac:spMkLst>
        </pc:spChg>
        <pc:spChg chg="del">
          <ac:chgData name="Thúy Mai" userId="222f1c7e07c9bd7a" providerId="LiveId" clId="{05379814-5BFA-4849-8432-FBD62B825F16}" dt="2023-06-17T07:14:07.316" v="1436" actId="478"/>
          <ac:spMkLst>
            <pc:docMk/>
            <pc:sldMk cId="3987506955" sldId="282"/>
            <ac:spMk id="5" creationId="{17E79922-CC80-3F3F-D19B-CCEFEC39C358}"/>
          </ac:spMkLst>
        </pc:spChg>
        <pc:spChg chg="add del mod">
          <ac:chgData name="Thúy Mai" userId="222f1c7e07c9bd7a" providerId="LiveId" clId="{05379814-5BFA-4849-8432-FBD62B825F16}" dt="2023-06-17T07:17:34.469" v="1515" actId="478"/>
          <ac:spMkLst>
            <pc:docMk/>
            <pc:sldMk cId="3987506955" sldId="282"/>
            <ac:spMk id="11" creationId="{2B6307A7-C24E-7E03-4D51-BACB0ED638C5}"/>
          </ac:spMkLst>
        </pc:spChg>
        <pc:spChg chg="mod">
          <ac:chgData name="Thúy Mai" userId="222f1c7e07c9bd7a" providerId="LiveId" clId="{05379814-5BFA-4849-8432-FBD62B825F16}" dt="2023-06-17T07:16:03.840" v="1490" actId="403"/>
          <ac:spMkLst>
            <pc:docMk/>
            <pc:sldMk cId="3987506955" sldId="282"/>
            <ac:spMk id="12" creationId="{D8BACCB5-D158-1D01-8114-01167023DD1F}"/>
          </ac:spMkLst>
        </pc:spChg>
        <pc:spChg chg="add del mod">
          <ac:chgData name="Thúy Mai" userId="222f1c7e07c9bd7a" providerId="LiveId" clId="{05379814-5BFA-4849-8432-FBD62B825F16}" dt="2023-06-17T07:19:25.285" v="1543" actId="478"/>
          <ac:spMkLst>
            <pc:docMk/>
            <pc:sldMk cId="3987506955" sldId="282"/>
            <ac:spMk id="16" creationId="{4AEF5427-42C2-C7DA-BD5B-CA926835723E}"/>
          </ac:spMkLst>
        </pc:spChg>
        <pc:spChg chg="add mod">
          <ac:chgData name="Thúy Mai" userId="222f1c7e07c9bd7a" providerId="LiveId" clId="{05379814-5BFA-4849-8432-FBD62B825F16}" dt="2023-06-17T07:16:44.309" v="1502" actId="2710"/>
          <ac:spMkLst>
            <pc:docMk/>
            <pc:sldMk cId="3987506955" sldId="282"/>
            <ac:spMk id="17" creationId="{7B742055-0904-E0F6-9831-BC50DC090DFA}"/>
          </ac:spMkLst>
        </pc:spChg>
        <pc:spChg chg="add mod">
          <ac:chgData name="Thúy Mai" userId="222f1c7e07c9bd7a" providerId="LiveId" clId="{05379814-5BFA-4849-8432-FBD62B825F16}" dt="2023-06-17T07:15:38.498" v="1466" actId="1076"/>
          <ac:spMkLst>
            <pc:docMk/>
            <pc:sldMk cId="3987506955" sldId="282"/>
            <ac:spMk id="18" creationId="{05A0983A-1119-AAF7-87D7-C84C9B97D41B}"/>
          </ac:spMkLst>
        </pc:spChg>
        <pc:spChg chg="add mod">
          <ac:chgData name="Thúy Mai" userId="222f1c7e07c9bd7a" providerId="LiveId" clId="{05379814-5BFA-4849-8432-FBD62B825F16}" dt="2023-06-17T07:16:39.971" v="1501" actId="20577"/>
          <ac:spMkLst>
            <pc:docMk/>
            <pc:sldMk cId="3987506955" sldId="282"/>
            <ac:spMk id="19" creationId="{3196A372-301A-2D5C-6FE8-700D3AAAE9B4}"/>
          </ac:spMkLst>
        </pc:spChg>
        <pc:spChg chg="add mod">
          <ac:chgData name="Thúy Mai" userId="222f1c7e07c9bd7a" providerId="LiveId" clId="{05379814-5BFA-4849-8432-FBD62B825F16}" dt="2023-06-17T07:18:19.145" v="1522" actId="1076"/>
          <ac:spMkLst>
            <pc:docMk/>
            <pc:sldMk cId="3987506955" sldId="282"/>
            <ac:spMk id="20" creationId="{DFEE8C5D-DBA2-1B71-B629-8C79287462B7}"/>
          </ac:spMkLst>
        </pc:spChg>
        <pc:spChg chg="add mod">
          <ac:chgData name="Thúy Mai" userId="222f1c7e07c9bd7a" providerId="LiveId" clId="{05379814-5BFA-4849-8432-FBD62B825F16}" dt="2023-06-17T07:20:01.508" v="1548" actId="1076"/>
          <ac:spMkLst>
            <pc:docMk/>
            <pc:sldMk cId="3987506955" sldId="282"/>
            <ac:spMk id="22" creationId="{81D6490B-D6C4-2F53-C924-673BD82B8D0B}"/>
          </ac:spMkLst>
        </pc:spChg>
        <pc:spChg chg="add mod">
          <ac:chgData name="Thúy Mai" userId="222f1c7e07c9bd7a" providerId="LiveId" clId="{05379814-5BFA-4849-8432-FBD62B825F16}" dt="2023-06-17T07:20:11.099" v="1553" actId="1076"/>
          <ac:spMkLst>
            <pc:docMk/>
            <pc:sldMk cId="3987506955" sldId="282"/>
            <ac:spMk id="23" creationId="{F0C26C09-6657-C4F3-14C0-E73F5F4BD541}"/>
          </ac:spMkLst>
        </pc:spChg>
        <pc:spChg chg="add mod">
          <ac:chgData name="Thúy Mai" userId="222f1c7e07c9bd7a" providerId="LiveId" clId="{05379814-5BFA-4849-8432-FBD62B825F16}" dt="2023-06-17T07:20:03.407" v="1549" actId="1076"/>
          <ac:spMkLst>
            <pc:docMk/>
            <pc:sldMk cId="3987506955" sldId="282"/>
            <ac:spMk id="24" creationId="{05118310-1A25-FA32-A101-6647B0AFAD6C}"/>
          </ac:spMkLst>
        </pc:spChg>
        <pc:spChg chg="del mod">
          <ac:chgData name="Thúy Mai" userId="222f1c7e07c9bd7a" providerId="LiveId" clId="{05379814-5BFA-4849-8432-FBD62B825F16}" dt="2023-06-17T07:18:13.686" v="1519" actId="478"/>
          <ac:spMkLst>
            <pc:docMk/>
            <pc:sldMk cId="3987506955" sldId="282"/>
            <ac:spMk id="25" creationId="{80DEE9A7-2086-48E4-29D7-9F6355381AE9}"/>
          </ac:spMkLst>
        </pc:spChg>
        <pc:spChg chg="add mod">
          <ac:chgData name="Thúy Mai" userId="222f1c7e07c9bd7a" providerId="LiveId" clId="{05379814-5BFA-4849-8432-FBD62B825F16}" dt="2023-06-17T07:20:16.099" v="1555" actId="1076"/>
          <ac:spMkLst>
            <pc:docMk/>
            <pc:sldMk cId="3987506955" sldId="282"/>
            <ac:spMk id="26" creationId="{458459AD-3791-F503-49CA-3938227B10DD}"/>
          </ac:spMkLst>
        </pc:spChg>
        <pc:grpChg chg="mod">
          <ac:chgData name="Thúy Mai" userId="222f1c7e07c9bd7a" providerId="LiveId" clId="{05379814-5BFA-4849-8432-FBD62B825F16}" dt="2023-06-17T07:14:53.305" v="1455" actId="1076"/>
          <ac:grpSpMkLst>
            <pc:docMk/>
            <pc:sldMk cId="3987506955" sldId="282"/>
            <ac:grpSpMk id="6" creationId="{4F443CD0-E7D7-C420-D4AB-3C8A36933354}"/>
          </ac:grpSpMkLst>
        </pc:grpChg>
        <pc:graphicFrameChg chg="add del mod">
          <ac:chgData name="Thúy Mai" userId="222f1c7e07c9bd7a" providerId="LiveId" clId="{05379814-5BFA-4849-8432-FBD62B825F16}" dt="2023-06-17T07:14:10.139" v="1440"/>
          <ac:graphicFrameMkLst>
            <pc:docMk/>
            <pc:sldMk cId="3987506955" sldId="282"/>
            <ac:graphicFrameMk id="2" creationId="{6C047273-0840-1123-D204-DB0EBF724665}"/>
          </ac:graphicFrameMkLst>
        </pc:graphicFrameChg>
        <pc:graphicFrameChg chg="add del mod">
          <ac:chgData name="Thúy Mai" userId="222f1c7e07c9bd7a" providerId="LiveId" clId="{05379814-5BFA-4849-8432-FBD62B825F16}" dt="2023-06-17T07:15:22.494" v="1461"/>
          <ac:graphicFrameMkLst>
            <pc:docMk/>
            <pc:sldMk cId="3987506955" sldId="282"/>
            <ac:graphicFrameMk id="14" creationId="{46B7EB88-87B7-B73E-4537-7C98D750167C}"/>
          </ac:graphicFrameMkLst>
        </pc:graphicFrameChg>
        <pc:picChg chg="del">
          <ac:chgData name="Thúy Mai" userId="222f1c7e07c9bd7a" providerId="LiveId" clId="{05379814-5BFA-4849-8432-FBD62B825F16}" dt="2023-06-17T07:14:08.977" v="1437" actId="478"/>
          <ac:picMkLst>
            <pc:docMk/>
            <pc:sldMk cId="3987506955" sldId="282"/>
            <ac:picMk id="13" creationId="{8AD123D7-9DCF-6122-807A-F75BBFC4CB37}"/>
          </ac:picMkLst>
        </pc:picChg>
      </pc:sldChg>
      <pc:sldChg chg="add ord modTransition modAnim">
        <pc:chgData name="Thúy Mai" userId="222f1c7e07c9bd7a" providerId="LiveId" clId="{05379814-5BFA-4849-8432-FBD62B825F16}" dt="2023-06-17T08:35:21.403" v="2804"/>
        <pc:sldMkLst>
          <pc:docMk/>
          <pc:sldMk cId="2901084860" sldId="283"/>
        </pc:sldMkLst>
      </pc:sldChg>
      <pc:sldChg chg="addSp delSp modSp add mod ord modTransition">
        <pc:chgData name="Thúy Mai" userId="222f1c7e07c9bd7a" providerId="LiveId" clId="{05379814-5BFA-4849-8432-FBD62B825F16}" dt="2023-06-17T08:35:21.403" v="2804"/>
        <pc:sldMkLst>
          <pc:docMk/>
          <pc:sldMk cId="3236874281" sldId="284"/>
        </pc:sldMkLst>
        <pc:spChg chg="add mod">
          <ac:chgData name="Thúy Mai" userId="222f1c7e07c9bd7a" providerId="LiveId" clId="{05379814-5BFA-4849-8432-FBD62B825F16}" dt="2023-06-17T07:22:28.831" v="1620" actId="1076"/>
          <ac:spMkLst>
            <pc:docMk/>
            <pc:sldMk cId="3236874281" sldId="284"/>
            <ac:spMk id="3" creationId="{E77F091F-B082-DA51-36D3-11D038C3AA2A}"/>
          </ac:spMkLst>
        </pc:spChg>
        <pc:spChg chg="mod">
          <ac:chgData name="Thúy Mai" userId="222f1c7e07c9bd7a" providerId="LiveId" clId="{05379814-5BFA-4849-8432-FBD62B825F16}" dt="2023-06-17T07:22:05.207" v="1617" actId="1076"/>
          <ac:spMkLst>
            <pc:docMk/>
            <pc:sldMk cId="3236874281" sldId="284"/>
            <ac:spMk id="4" creationId="{A25DF542-B50C-CD1F-A23B-80BCC16F30C0}"/>
          </ac:spMkLst>
        </pc:spChg>
        <pc:spChg chg="del">
          <ac:chgData name="Thúy Mai" userId="222f1c7e07c9bd7a" providerId="LiveId" clId="{05379814-5BFA-4849-8432-FBD62B825F16}" dt="2023-06-17T07:20:46.148" v="1600" actId="478"/>
          <ac:spMkLst>
            <pc:docMk/>
            <pc:sldMk cId="3236874281" sldId="284"/>
            <ac:spMk id="16" creationId="{4AEF5427-42C2-C7DA-BD5B-CA926835723E}"/>
          </ac:spMkLst>
        </pc:spChg>
        <pc:spChg chg="mod">
          <ac:chgData name="Thúy Mai" userId="222f1c7e07c9bd7a" providerId="LiveId" clId="{05379814-5BFA-4849-8432-FBD62B825F16}" dt="2023-06-17T07:20:40.511" v="1599" actId="20577"/>
          <ac:spMkLst>
            <pc:docMk/>
            <pc:sldMk cId="3236874281" sldId="284"/>
            <ac:spMk id="17" creationId="{7B742055-0904-E0F6-9831-BC50DC090DFA}"/>
          </ac:spMkLst>
        </pc:spChg>
        <pc:spChg chg="mod">
          <ac:chgData name="Thúy Mai" userId="222f1c7e07c9bd7a" providerId="LiveId" clId="{05379814-5BFA-4849-8432-FBD62B825F16}" dt="2023-06-17T07:20:31.613" v="1561" actId="20577"/>
          <ac:spMkLst>
            <pc:docMk/>
            <pc:sldMk cId="3236874281" sldId="284"/>
            <ac:spMk id="19" creationId="{3196A372-301A-2D5C-6FE8-700D3AAAE9B4}"/>
          </ac:spMkLst>
        </pc:spChg>
        <pc:spChg chg="del">
          <ac:chgData name="Thúy Mai" userId="222f1c7e07c9bd7a" providerId="LiveId" clId="{05379814-5BFA-4849-8432-FBD62B825F16}" dt="2023-06-17T07:22:17.408" v="1618" actId="478"/>
          <ac:spMkLst>
            <pc:docMk/>
            <pc:sldMk cId="3236874281" sldId="284"/>
            <ac:spMk id="25" creationId="{80DEE9A7-2086-48E4-29D7-9F6355381AE9}"/>
          </ac:spMkLst>
        </pc:spChg>
        <pc:graphicFrameChg chg="add del mod">
          <ac:chgData name="Thúy Mai" userId="222f1c7e07c9bd7a" providerId="LiveId" clId="{05379814-5BFA-4849-8432-FBD62B825F16}" dt="2023-06-17T07:21:44.351" v="1603"/>
          <ac:graphicFrameMkLst>
            <pc:docMk/>
            <pc:sldMk cId="3236874281" sldId="284"/>
            <ac:graphicFrameMk id="2" creationId="{00A49197-4166-0D0B-B443-61BED27640FA}"/>
          </ac:graphicFrameMkLst>
        </pc:graphicFrameChg>
      </pc:sldChg>
      <pc:sldChg chg="addSp delSp modSp add mod ord modTransition delAnim modAnim">
        <pc:chgData name="Thúy Mai" userId="222f1c7e07c9bd7a" providerId="LiveId" clId="{05379814-5BFA-4849-8432-FBD62B825F16}" dt="2023-06-17T08:35:21.403" v="2804"/>
        <pc:sldMkLst>
          <pc:docMk/>
          <pc:sldMk cId="3326574486" sldId="285"/>
        </pc:sldMkLst>
        <pc:spChg chg="del">
          <ac:chgData name="Thúy Mai" userId="222f1c7e07c9bd7a" providerId="LiveId" clId="{05379814-5BFA-4849-8432-FBD62B825F16}" dt="2023-06-17T07:26:01.661" v="1644" actId="478"/>
          <ac:spMkLst>
            <pc:docMk/>
            <pc:sldMk cId="3326574486" sldId="285"/>
            <ac:spMk id="4" creationId="{A25DF542-B50C-CD1F-A23B-80BCC16F30C0}"/>
          </ac:spMkLst>
        </pc:spChg>
        <pc:spChg chg="del">
          <ac:chgData name="Thúy Mai" userId="222f1c7e07c9bd7a" providerId="LiveId" clId="{05379814-5BFA-4849-8432-FBD62B825F16}" dt="2023-06-17T07:26:01.661" v="1644" actId="478"/>
          <ac:spMkLst>
            <pc:docMk/>
            <pc:sldMk cId="3326574486" sldId="285"/>
            <ac:spMk id="11" creationId="{2B6307A7-C24E-7E03-4D51-BACB0ED638C5}"/>
          </ac:spMkLst>
        </pc:spChg>
        <pc:spChg chg="add del mod">
          <ac:chgData name="Thúy Mai" userId="222f1c7e07c9bd7a" providerId="LiveId" clId="{05379814-5BFA-4849-8432-FBD62B825F16}" dt="2023-06-17T07:37:54.678" v="1934" actId="478"/>
          <ac:spMkLst>
            <pc:docMk/>
            <pc:sldMk cId="3326574486" sldId="285"/>
            <ac:spMk id="13" creationId="{C3EAC48F-36A2-3187-C762-E9F6A8072FD5}"/>
          </ac:spMkLst>
        </pc:spChg>
        <pc:spChg chg="mod">
          <ac:chgData name="Thúy Mai" userId="222f1c7e07c9bd7a" providerId="LiveId" clId="{05379814-5BFA-4849-8432-FBD62B825F16}" dt="2023-06-17T07:26:22.343" v="1651"/>
          <ac:spMkLst>
            <pc:docMk/>
            <pc:sldMk cId="3326574486" sldId="285"/>
            <ac:spMk id="15" creationId="{B007F87C-DFFA-AF1B-4D14-D512E81C217A}"/>
          </ac:spMkLst>
        </pc:spChg>
        <pc:spChg chg="mod">
          <ac:chgData name="Thúy Mai" userId="222f1c7e07c9bd7a" providerId="LiveId" clId="{05379814-5BFA-4849-8432-FBD62B825F16}" dt="2023-06-17T07:26:32.140" v="1656" actId="14100"/>
          <ac:spMkLst>
            <pc:docMk/>
            <pc:sldMk cId="3326574486" sldId="285"/>
            <ac:spMk id="16" creationId="{D7943654-DF29-39E4-CE7C-CDD459461520}"/>
          </ac:spMkLst>
        </pc:spChg>
        <pc:spChg chg="add mod">
          <ac:chgData name="Thúy Mai" userId="222f1c7e07c9bd7a" providerId="LiveId" clId="{05379814-5BFA-4849-8432-FBD62B825F16}" dt="2023-06-17T07:27:12.996" v="1668" actId="1076"/>
          <ac:spMkLst>
            <pc:docMk/>
            <pc:sldMk cId="3326574486" sldId="285"/>
            <ac:spMk id="21" creationId="{71D4AEF1-3BD7-E8F2-6FC2-6FCF9E620ACA}"/>
          </ac:spMkLst>
        </pc:spChg>
        <pc:grpChg chg="mod">
          <ac:chgData name="Thúy Mai" userId="222f1c7e07c9bd7a" providerId="LiveId" clId="{05379814-5BFA-4849-8432-FBD62B825F16}" dt="2023-06-17T07:26:57.517" v="1664" actId="1076"/>
          <ac:grpSpMkLst>
            <pc:docMk/>
            <pc:sldMk cId="3326574486" sldId="285"/>
            <ac:grpSpMk id="6" creationId="{4F443CD0-E7D7-C420-D4AB-3C8A36933354}"/>
          </ac:grpSpMkLst>
        </pc:grpChg>
        <pc:grpChg chg="add mod">
          <ac:chgData name="Thúy Mai" userId="222f1c7e07c9bd7a" providerId="LiveId" clId="{05379814-5BFA-4849-8432-FBD62B825F16}" dt="2023-06-17T07:26:38.777" v="1658" actId="14100"/>
          <ac:grpSpMkLst>
            <pc:docMk/>
            <pc:sldMk cId="3326574486" sldId="285"/>
            <ac:grpSpMk id="14" creationId="{EFF3D084-03A2-B8D9-B1F5-9C87194CDE77}"/>
          </ac:grpSpMkLst>
        </pc:grpChg>
        <pc:graphicFrameChg chg="add del mod">
          <ac:chgData name="Thúy Mai" userId="222f1c7e07c9bd7a" providerId="LiveId" clId="{05379814-5BFA-4849-8432-FBD62B825F16}" dt="2023-06-17T07:23:38.021" v="1637"/>
          <ac:graphicFrameMkLst>
            <pc:docMk/>
            <pc:sldMk cId="3326574486" sldId="285"/>
            <ac:graphicFrameMk id="2" creationId="{73ABB398-C09F-9796-0A38-8E4B910AE4CA}"/>
          </ac:graphicFrameMkLst>
        </pc:graphicFrameChg>
      </pc:sldChg>
      <pc:sldChg chg="delSp modSp add mod modTransition">
        <pc:chgData name="Thúy Mai" userId="222f1c7e07c9bd7a" providerId="LiveId" clId="{05379814-5BFA-4849-8432-FBD62B825F16}" dt="2023-06-17T08:35:21.403" v="2804"/>
        <pc:sldMkLst>
          <pc:docMk/>
          <pc:sldMk cId="1812969265" sldId="286"/>
        </pc:sldMkLst>
        <pc:spChg chg="del mod">
          <ac:chgData name="Thúy Mai" userId="222f1c7e07c9bd7a" providerId="LiveId" clId="{05379814-5BFA-4849-8432-FBD62B825F16}" dt="2023-06-17T07:34:56.202" v="1880" actId="478"/>
          <ac:spMkLst>
            <pc:docMk/>
            <pc:sldMk cId="1812969265" sldId="286"/>
            <ac:spMk id="13" creationId="{C3EAC48F-36A2-3187-C762-E9F6A8072FD5}"/>
          </ac:spMkLst>
        </pc:spChg>
        <pc:spChg chg="mod">
          <ac:chgData name="Thúy Mai" userId="222f1c7e07c9bd7a" providerId="LiveId" clId="{05379814-5BFA-4849-8432-FBD62B825F16}" dt="2023-06-17T07:28:09.998" v="1686" actId="1076"/>
          <ac:spMkLst>
            <pc:docMk/>
            <pc:sldMk cId="1812969265" sldId="286"/>
            <ac:spMk id="15" creationId="{B007F87C-DFFA-AF1B-4D14-D512E81C217A}"/>
          </ac:spMkLst>
        </pc:spChg>
        <pc:spChg chg="mod">
          <ac:chgData name="Thúy Mai" userId="222f1c7e07c9bd7a" providerId="LiveId" clId="{05379814-5BFA-4849-8432-FBD62B825F16}" dt="2023-06-17T07:27:58.747" v="1682" actId="14100"/>
          <ac:spMkLst>
            <pc:docMk/>
            <pc:sldMk cId="1812969265" sldId="286"/>
            <ac:spMk id="16" creationId="{D7943654-DF29-39E4-CE7C-CDD459461520}"/>
          </ac:spMkLst>
        </pc:spChg>
        <pc:spChg chg="mod">
          <ac:chgData name="Thúy Mai" userId="222f1c7e07c9bd7a" providerId="LiveId" clId="{05379814-5BFA-4849-8432-FBD62B825F16}" dt="2023-06-17T07:28:29.665" v="1691" actId="1076"/>
          <ac:spMkLst>
            <pc:docMk/>
            <pc:sldMk cId="1812969265" sldId="286"/>
            <ac:spMk id="21" creationId="{71D4AEF1-3BD7-E8F2-6FC2-6FCF9E620ACA}"/>
          </ac:spMkLst>
        </pc:spChg>
        <pc:grpChg chg="mod">
          <ac:chgData name="Thúy Mai" userId="222f1c7e07c9bd7a" providerId="LiveId" clId="{05379814-5BFA-4849-8432-FBD62B825F16}" dt="2023-06-17T07:28:27.662" v="1690" actId="1076"/>
          <ac:grpSpMkLst>
            <pc:docMk/>
            <pc:sldMk cId="1812969265" sldId="286"/>
            <ac:grpSpMk id="6" creationId="{4F443CD0-E7D7-C420-D4AB-3C8A36933354}"/>
          </ac:grpSpMkLst>
        </pc:grpChg>
        <pc:grpChg chg="mod">
          <ac:chgData name="Thúy Mai" userId="222f1c7e07c9bd7a" providerId="LiveId" clId="{05379814-5BFA-4849-8432-FBD62B825F16}" dt="2023-06-17T07:28:14.183" v="1687" actId="14100"/>
          <ac:grpSpMkLst>
            <pc:docMk/>
            <pc:sldMk cId="1812969265" sldId="286"/>
            <ac:grpSpMk id="14" creationId="{EFF3D084-03A2-B8D9-B1F5-9C87194CDE77}"/>
          </ac:grpSpMkLst>
        </pc:grpChg>
      </pc:sldChg>
      <pc:sldChg chg="addSp delSp modSp add mod modTransition delAnim modAnim">
        <pc:chgData name="Thúy Mai" userId="222f1c7e07c9bd7a" providerId="LiveId" clId="{05379814-5BFA-4849-8432-FBD62B825F16}" dt="2023-06-17T08:38:32.167" v="2854" actId="121"/>
        <pc:sldMkLst>
          <pc:docMk/>
          <pc:sldMk cId="1617740981" sldId="287"/>
        </pc:sldMkLst>
        <pc:spChg chg="add del mod">
          <ac:chgData name="Thúy Mai" userId="222f1c7e07c9bd7a" providerId="LiveId" clId="{05379814-5BFA-4849-8432-FBD62B825F16}" dt="2023-06-17T07:28:49.080" v="1694" actId="478"/>
          <ac:spMkLst>
            <pc:docMk/>
            <pc:sldMk cId="1617740981" sldId="287"/>
            <ac:spMk id="2" creationId="{0140529A-385C-1612-A836-0E3670239C59}"/>
          </ac:spMkLst>
        </pc:spChg>
        <pc:spChg chg="mod">
          <ac:chgData name="Thúy Mai" userId="222f1c7e07c9bd7a" providerId="LiveId" clId="{05379814-5BFA-4849-8432-FBD62B825F16}" dt="2023-06-17T07:30:50.042" v="1762" actId="1076"/>
          <ac:spMkLst>
            <pc:docMk/>
            <pc:sldMk cId="1617740981" sldId="287"/>
            <ac:spMk id="3" creationId="{E77F091F-B082-DA51-36D3-11D038C3AA2A}"/>
          </ac:spMkLst>
        </pc:spChg>
        <pc:spChg chg="add mod">
          <ac:chgData name="Thúy Mai" userId="222f1c7e07c9bd7a" providerId="LiveId" clId="{05379814-5BFA-4849-8432-FBD62B825F16}" dt="2023-06-17T08:37:57.882" v="2843" actId="1036"/>
          <ac:spMkLst>
            <pc:docMk/>
            <pc:sldMk cId="1617740981" sldId="287"/>
            <ac:spMk id="4" creationId="{AA936967-73EA-FE6A-CA82-50D140A6E66C}"/>
          </ac:spMkLst>
        </pc:spChg>
        <pc:spChg chg="add mod">
          <ac:chgData name="Thúy Mai" userId="222f1c7e07c9bd7a" providerId="LiveId" clId="{05379814-5BFA-4849-8432-FBD62B825F16}" dt="2023-06-17T08:37:57.882" v="2843" actId="1036"/>
          <ac:spMkLst>
            <pc:docMk/>
            <pc:sldMk cId="1617740981" sldId="287"/>
            <ac:spMk id="11" creationId="{9064CB83-137A-A431-C1B6-9B6B868D7AAF}"/>
          </ac:spMkLst>
        </pc:spChg>
        <pc:spChg chg="del">
          <ac:chgData name="Thúy Mai" userId="222f1c7e07c9bd7a" providerId="LiveId" clId="{05379814-5BFA-4849-8432-FBD62B825F16}" dt="2023-06-17T07:30:26.546" v="1721" actId="478"/>
          <ac:spMkLst>
            <pc:docMk/>
            <pc:sldMk cId="1617740981" sldId="287"/>
            <ac:spMk id="12" creationId="{D8BACCB5-D158-1D01-8114-01167023DD1F}"/>
          </ac:spMkLst>
        </pc:spChg>
        <pc:spChg chg="del mod">
          <ac:chgData name="Thúy Mai" userId="222f1c7e07c9bd7a" providerId="LiveId" clId="{05379814-5BFA-4849-8432-FBD62B825F16}" dt="2023-06-17T07:34:53.192" v="1879" actId="478"/>
          <ac:spMkLst>
            <pc:docMk/>
            <pc:sldMk cId="1617740981" sldId="287"/>
            <ac:spMk id="13" creationId="{C3EAC48F-36A2-3187-C762-E9F6A8072FD5}"/>
          </ac:spMkLst>
        </pc:spChg>
        <pc:spChg chg="mod">
          <ac:chgData name="Thúy Mai" userId="222f1c7e07c9bd7a" providerId="LiveId" clId="{05379814-5BFA-4849-8432-FBD62B825F16}" dt="2023-06-17T08:38:27.987" v="2852" actId="14100"/>
          <ac:spMkLst>
            <pc:docMk/>
            <pc:sldMk cId="1617740981" sldId="287"/>
            <ac:spMk id="15" creationId="{B007F87C-DFFA-AF1B-4D14-D512E81C217A}"/>
          </ac:spMkLst>
        </pc:spChg>
        <pc:spChg chg="mod">
          <ac:chgData name="Thúy Mai" userId="222f1c7e07c9bd7a" providerId="LiveId" clId="{05379814-5BFA-4849-8432-FBD62B825F16}" dt="2023-06-17T08:38:32.167" v="2854" actId="121"/>
          <ac:spMkLst>
            <pc:docMk/>
            <pc:sldMk cId="1617740981" sldId="287"/>
            <ac:spMk id="16" creationId="{D7943654-DF29-39E4-CE7C-CDD459461520}"/>
          </ac:spMkLst>
        </pc:spChg>
        <pc:spChg chg="del">
          <ac:chgData name="Thúy Mai" userId="222f1c7e07c9bd7a" providerId="LiveId" clId="{05379814-5BFA-4849-8432-FBD62B825F16}" dt="2023-06-17T07:30:24.751" v="1720" actId="478"/>
          <ac:spMkLst>
            <pc:docMk/>
            <pc:sldMk cId="1617740981" sldId="287"/>
            <ac:spMk id="17" creationId="{7B742055-0904-E0F6-9831-BC50DC090DFA}"/>
          </ac:spMkLst>
        </pc:spChg>
        <pc:spChg chg="del">
          <ac:chgData name="Thúy Mai" userId="222f1c7e07c9bd7a" providerId="LiveId" clId="{05379814-5BFA-4849-8432-FBD62B825F16}" dt="2023-06-17T07:30:22.321" v="1719" actId="478"/>
          <ac:spMkLst>
            <pc:docMk/>
            <pc:sldMk cId="1617740981" sldId="287"/>
            <ac:spMk id="18" creationId="{05A0983A-1119-AAF7-87D7-C84C9B97D41B}"/>
          </ac:spMkLst>
        </pc:spChg>
        <pc:spChg chg="del">
          <ac:chgData name="Thúy Mai" userId="222f1c7e07c9bd7a" providerId="LiveId" clId="{05379814-5BFA-4849-8432-FBD62B825F16}" dt="2023-06-17T07:30:22.321" v="1719" actId="478"/>
          <ac:spMkLst>
            <pc:docMk/>
            <pc:sldMk cId="1617740981" sldId="287"/>
            <ac:spMk id="19" creationId="{3196A372-301A-2D5C-6FE8-700D3AAAE9B4}"/>
          </ac:spMkLst>
        </pc:spChg>
        <pc:spChg chg="add mod">
          <ac:chgData name="Thúy Mai" userId="222f1c7e07c9bd7a" providerId="LiveId" clId="{05379814-5BFA-4849-8432-FBD62B825F16}" dt="2023-06-17T08:37:57.882" v="2843" actId="1036"/>
          <ac:spMkLst>
            <pc:docMk/>
            <pc:sldMk cId="1617740981" sldId="287"/>
            <ac:spMk id="20" creationId="{3B826C7D-0734-2C36-96E5-F5E6AC1F9E15}"/>
          </ac:spMkLst>
        </pc:spChg>
        <pc:spChg chg="mod">
          <ac:chgData name="Thúy Mai" userId="222f1c7e07c9bd7a" providerId="LiveId" clId="{05379814-5BFA-4849-8432-FBD62B825F16}" dt="2023-06-17T08:37:57.882" v="2843" actId="1036"/>
          <ac:spMkLst>
            <pc:docMk/>
            <pc:sldMk cId="1617740981" sldId="287"/>
            <ac:spMk id="21" creationId="{71D4AEF1-3BD7-E8F2-6FC2-6FCF9E620ACA}"/>
          </ac:spMkLst>
        </pc:spChg>
        <pc:spChg chg="add mod">
          <ac:chgData name="Thúy Mai" userId="222f1c7e07c9bd7a" providerId="LiveId" clId="{05379814-5BFA-4849-8432-FBD62B825F16}" dt="2023-06-17T08:37:57.882" v="2843" actId="1036"/>
          <ac:spMkLst>
            <pc:docMk/>
            <pc:sldMk cId="1617740981" sldId="287"/>
            <ac:spMk id="22" creationId="{129501C2-7C00-B722-4E0F-13795531D927}"/>
          </ac:spMkLst>
        </pc:spChg>
        <pc:grpChg chg="del">
          <ac:chgData name="Thúy Mai" userId="222f1c7e07c9bd7a" providerId="LiveId" clId="{05379814-5BFA-4849-8432-FBD62B825F16}" dt="2023-06-17T07:30:26.546" v="1721" actId="478"/>
          <ac:grpSpMkLst>
            <pc:docMk/>
            <pc:sldMk cId="1617740981" sldId="287"/>
            <ac:grpSpMk id="7" creationId="{A011320D-9389-C649-55D7-FC091488C90F}"/>
          </ac:grpSpMkLst>
        </pc:grpChg>
        <pc:grpChg chg="mod">
          <ac:chgData name="Thúy Mai" userId="222f1c7e07c9bd7a" providerId="LiveId" clId="{05379814-5BFA-4849-8432-FBD62B825F16}" dt="2023-06-17T08:38:10.206" v="2845" actId="14100"/>
          <ac:grpSpMkLst>
            <pc:docMk/>
            <pc:sldMk cId="1617740981" sldId="287"/>
            <ac:grpSpMk id="14" creationId="{EFF3D084-03A2-B8D9-B1F5-9C87194CDE77}"/>
          </ac:grpSpMkLst>
        </pc:grpChg>
      </pc:sldChg>
      <pc:sldChg chg="addSp delSp modSp add mod modTransition modAnim">
        <pc:chgData name="Thúy Mai" userId="222f1c7e07c9bd7a" providerId="LiveId" clId="{05379814-5BFA-4849-8432-FBD62B825F16}" dt="2023-06-17T08:35:21.403" v="2804"/>
        <pc:sldMkLst>
          <pc:docMk/>
          <pc:sldMk cId="3173046900" sldId="288"/>
        </pc:sldMkLst>
        <pc:spChg chg="add mod">
          <ac:chgData name="Thúy Mai" userId="222f1c7e07c9bd7a" providerId="LiveId" clId="{05379814-5BFA-4849-8432-FBD62B825F16}" dt="2023-06-17T07:32:21.551" v="1841" actId="1076"/>
          <ac:spMkLst>
            <pc:docMk/>
            <pc:sldMk cId="3173046900" sldId="288"/>
            <ac:spMk id="2" creationId="{2F9A5D6A-077E-68E4-0719-18E09801E763}"/>
          </ac:spMkLst>
        </pc:spChg>
        <pc:spChg chg="mod">
          <ac:chgData name="Thúy Mai" userId="222f1c7e07c9bd7a" providerId="LiveId" clId="{05379814-5BFA-4849-8432-FBD62B825F16}" dt="2023-06-17T07:32:03.134" v="1833" actId="1076"/>
          <ac:spMkLst>
            <pc:docMk/>
            <pc:sldMk cId="3173046900" sldId="288"/>
            <ac:spMk id="3" creationId="{E77F091F-B082-DA51-36D3-11D038C3AA2A}"/>
          </ac:spMkLst>
        </pc:spChg>
        <pc:spChg chg="mod">
          <ac:chgData name="Thúy Mai" userId="222f1c7e07c9bd7a" providerId="LiveId" clId="{05379814-5BFA-4849-8432-FBD62B825F16}" dt="2023-06-17T07:32:08.857" v="1835" actId="1076"/>
          <ac:spMkLst>
            <pc:docMk/>
            <pc:sldMk cId="3173046900" sldId="288"/>
            <ac:spMk id="4" creationId="{AA936967-73EA-FE6A-CA82-50D140A6E66C}"/>
          </ac:spMkLst>
        </pc:spChg>
        <pc:spChg chg="add mod">
          <ac:chgData name="Thúy Mai" userId="222f1c7e07c9bd7a" providerId="LiveId" clId="{05379814-5BFA-4849-8432-FBD62B825F16}" dt="2023-06-17T07:32:19.848" v="1840" actId="1076"/>
          <ac:spMkLst>
            <pc:docMk/>
            <pc:sldMk cId="3173046900" sldId="288"/>
            <ac:spMk id="5" creationId="{59671270-A99B-3503-446B-F83401727D1C}"/>
          </ac:spMkLst>
        </pc:spChg>
        <pc:spChg chg="add mod">
          <ac:chgData name="Thúy Mai" userId="222f1c7e07c9bd7a" providerId="LiveId" clId="{05379814-5BFA-4849-8432-FBD62B825F16}" dt="2023-06-17T07:32:01.088" v="1832" actId="1036"/>
          <ac:spMkLst>
            <pc:docMk/>
            <pc:sldMk cId="3173046900" sldId="288"/>
            <ac:spMk id="7" creationId="{C0EAAEF5-6969-F247-FC24-385356CFD988}"/>
          </ac:spMkLst>
        </pc:spChg>
        <pc:spChg chg="mod">
          <ac:chgData name="Thúy Mai" userId="222f1c7e07c9bd7a" providerId="LiveId" clId="{05379814-5BFA-4849-8432-FBD62B825F16}" dt="2023-06-17T07:32:06.550" v="1834" actId="1076"/>
          <ac:spMkLst>
            <pc:docMk/>
            <pc:sldMk cId="3173046900" sldId="288"/>
            <ac:spMk id="11" creationId="{9064CB83-137A-A431-C1B6-9B6B868D7AAF}"/>
          </ac:spMkLst>
        </pc:spChg>
        <pc:spChg chg="add mod">
          <ac:chgData name="Thúy Mai" userId="222f1c7e07c9bd7a" providerId="LiveId" clId="{05379814-5BFA-4849-8432-FBD62B825F16}" dt="2023-06-17T07:32:26.197" v="1842" actId="14100"/>
          <ac:spMkLst>
            <pc:docMk/>
            <pc:sldMk cId="3173046900" sldId="288"/>
            <ac:spMk id="12" creationId="{F6BE8B5B-30B9-6925-DA94-4C4720F98FFE}"/>
          </ac:spMkLst>
        </pc:spChg>
        <pc:spChg chg="del mod">
          <ac:chgData name="Thúy Mai" userId="222f1c7e07c9bd7a" providerId="LiveId" clId="{05379814-5BFA-4849-8432-FBD62B825F16}" dt="2023-06-17T07:34:51.054" v="1878" actId="478"/>
          <ac:spMkLst>
            <pc:docMk/>
            <pc:sldMk cId="3173046900" sldId="288"/>
            <ac:spMk id="13" creationId="{C3EAC48F-36A2-3187-C762-E9F6A8072FD5}"/>
          </ac:spMkLst>
        </pc:spChg>
        <pc:spChg chg="mod">
          <ac:chgData name="Thúy Mai" userId="222f1c7e07c9bd7a" providerId="LiveId" clId="{05379814-5BFA-4849-8432-FBD62B825F16}" dt="2023-06-17T07:32:10.706" v="1836" actId="1076"/>
          <ac:spMkLst>
            <pc:docMk/>
            <pc:sldMk cId="3173046900" sldId="288"/>
            <ac:spMk id="20" creationId="{3B826C7D-0734-2C36-96E5-F5E6AC1F9E15}"/>
          </ac:spMkLst>
        </pc:spChg>
        <pc:spChg chg="del">
          <ac:chgData name="Thúy Mai" userId="222f1c7e07c9bd7a" providerId="LiveId" clId="{05379814-5BFA-4849-8432-FBD62B825F16}" dt="2023-06-17T07:31:53.235" v="1784" actId="478"/>
          <ac:spMkLst>
            <pc:docMk/>
            <pc:sldMk cId="3173046900" sldId="288"/>
            <ac:spMk id="21" creationId="{71D4AEF1-3BD7-E8F2-6FC2-6FCF9E620ACA}"/>
          </ac:spMkLst>
        </pc:spChg>
        <pc:spChg chg="mod">
          <ac:chgData name="Thúy Mai" userId="222f1c7e07c9bd7a" providerId="LiveId" clId="{05379814-5BFA-4849-8432-FBD62B825F16}" dt="2023-06-17T07:32:13.770" v="1837" actId="1076"/>
          <ac:spMkLst>
            <pc:docMk/>
            <pc:sldMk cId="3173046900" sldId="288"/>
            <ac:spMk id="22" creationId="{129501C2-7C00-B722-4E0F-13795531D927}"/>
          </ac:spMkLst>
        </pc:spChg>
        <pc:grpChg chg="mod">
          <ac:chgData name="Thúy Mai" userId="222f1c7e07c9bd7a" providerId="LiveId" clId="{05379814-5BFA-4849-8432-FBD62B825F16}" dt="2023-06-17T07:32:16.094" v="1838" actId="1076"/>
          <ac:grpSpMkLst>
            <pc:docMk/>
            <pc:sldMk cId="3173046900" sldId="288"/>
            <ac:grpSpMk id="6" creationId="{4F443CD0-E7D7-C420-D4AB-3C8A36933354}"/>
          </ac:grpSpMkLst>
        </pc:grpChg>
        <pc:grpChg chg="del">
          <ac:chgData name="Thúy Mai" userId="222f1c7e07c9bd7a" providerId="LiveId" clId="{05379814-5BFA-4849-8432-FBD62B825F16}" dt="2023-06-17T07:31:51.900" v="1783" actId="478"/>
          <ac:grpSpMkLst>
            <pc:docMk/>
            <pc:sldMk cId="3173046900" sldId="288"/>
            <ac:grpSpMk id="14" creationId="{EFF3D084-03A2-B8D9-B1F5-9C87194CDE77}"/>
          </ac:grpSpMkLst>
        </pc:grpChg>
      </pc:sldChg>
      <pc:sldChg chg="addSp delSp modSp add mod ord modTransition delAnim modAnim">
        <pc:chgData name="Thúy Mai" userId="222f1c7e07c9bd7a" providerId="LiveId" clId="{05379814-5BFA-4849-8432-FBD62B825F16}" dt="2023-06-17T08:35:21.403" v="2804"/>
        <pc:sldMkLst>
          <pc:docMk/>
          <pc:sldMk cId="2182188190" sldId="289"/>
        </pc:sldMkLst>
        <pc:spChg chg="add mod">
          <ac:chgData name="Thúy Mai" userId="222f1c7e07c9bd7a" providerId="LiveId" clId="{05379814-5BFA-4849-8432-FBD62B825F16}" dt="2023-06-17T07:34:23.965" v="1871" actId="1076"/>
          <ac:spMkLst>
            <pc:docMk/>
            <pc:sldMk cId="2182188190" sldId="289"/>
            <ac:spMk id="2" creationId="{CB6B7521-2DDF-B9E8-FAFC-65147A51AFD9}"/>
          </ac:spMkLst>
        </pc:spChg>
        <pc:spChg chg="add mod">
          <ac:chgData name="Thúy Mai" userId="222f1c7e07c9bd7a" providerId="LiveId" clId="{05379814-5BFA-4849-8432-FBD62B825F16}" dt="2023-06-17T07:34:32.369" v="1874" actId="14100"/>
          <ac:spMkLst>
            <pc:docMk/>
            <pc:sldMk cId="2182188190" sldId="289"/>
            <ac:spMk id="5" creationId="{7DB3C3D5-43C3-4A6D-78D6-E10FBE483473}"/>
          </ac:spMkLst>
        </pc:spChg>
        <pc:spChg chg="mod">
          <ac:chgData name="Thúy Mai" userId="222f1c7e07c9bd7a" providerId="LiveId" clId="{05379814-5BFA-4849-8432-FBD62B825F16}" dt="2023-06-17T07:34:09.674" v="1864" actId="1076"/>
          <ac:spMkLst>
            <pc:docMk/>
            <pc:sldMk cId="2182188190" sldId="289"/>
            <ac:spMk id="11" creationId="{9064CB83-137A-A431-C1B6-9B6B868D7AAF}"/>
          </ac:spMkLst>
        </pc:spChg>
        <pc:spChg chg="del mod">
          <ac:chgData name="Thúy Mai" userId="222f1c7e07c9bd7a" providerId="LiveId" clId="{05379814-5BFA-4849-8432-FBD62B825F16}" dt="2023-06-17T07:34:47.489" v="1877" actId="478"/>
          <ac:spMkLst>
            <pc:docMk/>
            <pc:sldMk cId="2182188190" sldId="289"/>
            <ac:spMk id="13" creationId="{C3EAC48F-36A2-3187-C762-E9F6A8072FD5}"/>
          </ac:spMkLst>
        </pc:spChg>
        <pc:spChg chg="mod topLvl">
          <ac:chgData name="Thúy Mai" userId="222f1c7e07c9bd7a" providerId="LiveId" clId="{05379814-5BFA-4849-8432-FBD62B825F16}" dt="2023-06-17T07:33:18.631" v="1860" actId="1076"/>
          <ac:spMkLst>
            <pc:docMk/>
            <pc:sldMk cId="2182188190" sldId="289"/>
            <ac:spMk id="15" creationId="{B007F87C-DFFA-AF1B-4D14-D512E81C217A}"/>
          </ac:spMkLst>
        </pc:spChg>
        <pc:spChg chg="del mod topLvl">
          <ac:chgData name="Thúy Mai" userId="222f1c7e07c9bd7a" providerId="LiveId" clId="{05379814-5BFA-4849-8432-FBD62B825F16}" dt="2023-06-17T07:33:02.441" v="1855" actId="478"/>
          <ac:spMkLst>
            <pc:docMk/>
            <pc:sldMk cId="2182188190" sldId="289"/>
            <ac:spMk id="16" creationId="{D7943654-DF29-39E4-CE7C-CDD459461520}"/>
          </ac:spMkLst>
        </pc:spChg>
        <pc:spChg chg="del mod">
          <ac:chgData name="Thúy Mai" userId="222f1c7e07c9bd7a" providerId="LiveId" clId="{05379814-5BFA-4849-8432-FBD62B825F16}" dt="2023-06-17T07:34:05.310" v="1862" actId="478"/>
          <ac:spMkLst>
            <pc:docMk/>
            <pc:sldMk cId="2182188190" sldId="289"/>
            <ac:spMk id="21" creationId="{71D4AEF1-3BD7-E8F2-6FC2-6FCF9E620ACA}"/>
          </ac:spMkLst>
        </pc:spChg>
        <pc:spChg chg="mod">
          <ac:chgData name="Thúy Mai" userId="222f1c7e07c9bd7a" providerId="LiveId" clId="{05379814-5BFA-4849-8432-FBD62B825F16}" dt="2023-06-17T07:34:18.454" v="1869" actId="14100"/>
          <ac:spMkLst>
            <pc:docMk/>
            <pc:sldMk cId="2182188190" sldId="289"/>
            <ac:spMk id="22" creationId="{129501C2-7C00-B722-4E0F-13795531D927}"/>
          </ac:spMkLst>
        </pc:spChg>
        <pc:grpChg chg="del mod">
          <ac:chgData name="Thúy Mai" userId="222f1c7e07c9bd7a" providerId="LiveId" clId="{05379814-5BFA-4849-8432-FBD62B825F16}" dt="2023-06-17T07:33:02.441" v="1855" actId="478"/>
          <ac:grpSpMkLst>
            <pc:docMk/>
            <pc:sldMk cId="2182188190" sldId="289"/>
            <ac:grpSpMk id="14" creationId="{EFF3D084-03A2-B8D9-B1F5-9C87194CDE77}"/>
          </ac:grpSpMkLst>
        </pc:grpChg>
      </pc:sldChg>
      <pc:sldChg chg="addSp delSp modSp add mod modTransition delAnim modAnim">
        <pc:chgData name="Thúy Mai" userId="222f1c7e07c9bd7a" providerId="LiveId" clId="{05379814-5BFA-4849-8432-FBD62B825F16}" dt="2023-06-17T08:35:21.403" v="2804"/>
        <pc:sldMkLst>
          <pc:docMk/>
          <pc:sldMk cId="3749437303" sldId="290"/>
        </pc:sldMkLst>
        <pc:spChg chg="del">
          <ac:chgData name="Thúy Mai" userId="222f1c7e07c9bd7a" providerId="LiveId" clId="{05379814-5BFA-4849-8432-FBD62B825F16}" dt="2023-06-17T07:35:21.158" v="1890" actId="478"/>
          <ac:spMkLst>
            <pc:docMk/>
            <pc:sldMk cId="3749437303" sldId="290"/>
            <ac:spMk id="2" creationId="{CB6B7521-2DDF-B9E8-FAFC-65147A51AFD9}"/>
          </ac:spMkLst>
        </pc:spChg>
        <pc:spChg chg="del mod ord">
          <ac:chgData name="Thúy Mai" userId="222f1c7e07c9bd7a" providerId="LiveId" clId="{05379814-5BFA-4849-8432-FBD62B825F16}" dt="2023-06-17T07:37:26.028" v="1931" actId="478"/>
          <ac:spMkLst>
            <pc:docMk/>
            <pc:sldMk cId="3749437303" sldId="290"/>
            <ac:spMk id="3" creationId="{E77F091F-B082-DA51-36D3-11D038C3AA2A}"/>
          </ac:spMkLst>
        </pc:spChg>
        <pc:spChg chg="mod">
          <ac:chgData name="Thúy Mai" userId="222f1c7e07c9bd7a" providerId="LiveId" clId="{05379814-5BFA-4849-8432-FBD62B825F16}" dt="2023-06-17T07:36:48.964" v="1915" actId="1076"/>
          <ac:spMkLst>
            <pc:docMk/>
            <pc:sldMk cId="3749437303" sldId="290"/>
            <ac:spMk id="4" creationId="{AA936967-73EA-FE6A-CA82-50D140A6E66C}"/>
          </ac:spMkLst>
        </pc:spChg>
        <pc:spChg chg="del">
          <ac:chgData name="Thúy Mai" userId="222f1c7e07c9bd7a" providerId="LiveId" clId="{05379814-5BFA-4849-8432-FBD62B825F16}" dt="2023-06-17T07:35:21.158" v="1890" actId="478"/>
          <ac:spMkLst>
            <pc:docMk/>
            <pc:sldMk cId="3749437303" sldId="290"/>
            <ac:spMk id="5" creationId="{7DB3C3D5-43C3-4A6D-78D6-E10FBE483473}"/>
          </ac:spMkLst>
        </pc:spChg>
        <pc:spChg chg="mod">
          <ac:chgData name="Thúy Mai" userId="222f1c7e07c9bd7a" providerId="LiveId" clId="{05379814-5BFA-4849-8432-FBD62B825F16}" dt="2023-06-17T07:36:58.503" v="1919" actId="1076"/>
          <ac:spMkLst>
            <pc:docMk/>
            <pc:sldMk cId="3749437303" sldId="290"/>
            <ac:spMk id="11" creationId="{9064CB83-137A-A431-C1B6-9B6B868D7AAF}"/>
          </ac:spMkLst>
        </pc:spChg>
        <pc:spChg chg="del">
          <ac:chgData name="Thúy Mai" userId="222f1c7e07c9bd7a" providerId="LiveId" clId="{05379814-5BFA-4849-8432-FBD62B825F16}" dt="2023-06-17T07:34:44.393" v="1876" actId="478"/>
          <ac:spMkLst>
            <pc:docMk/>
            <pc:sldMk cId="3749437303" sldId="290"/>
            <ac:spMk id="13" creationId="{C3EAC48F-36A2-3187-C762-E9F6A8072FD5}"/>
          </ac:spMkLst>
        </pc:spChg>
        <pc:spChg chg="del">
          <ac:chgData name="Thúy Mai" userId="222f1c7e07c9bd7a" providerId="LiveId" clId="{05379814-5BFA-4849-8432-FBD62B825F16}" dt="2023-06-17T07:36:46.651" v="1914" actId="478"/>
          <ac:spMkLst>
            <pc:docMk/>
            <pc:sldMk cId="3749437303" sldId="290"/>
            <ac:spMk id="15" creationId="{B007F87C-DFFA-AF1B-4D14-D512E81C217A}"/>
          </ac:spMkLst>
        </pc:spChg>
        <pc:spChg chg="del">
          <ac:chgData name="Thúy Mai" userId="222f1c7e07c9bd7a" providerId="LiveId" clId="{05379814-5BFA-4849-8432-FBD62B825F16}" dt="2023-06-17T07:35:21.158" v="1890" actId="478"/>
          <ac:spMkLst>
            <pc:docMk/>
            <pc:sldMk cId="3749437303" sldId="290"/>
            <ac:spMk id="20" creationId="{3B826C7D-0734-2C36-96E5-F5E6AC1F9E15}"/>
          </ac:spMkLst>
        </pc:spChg>
        <pc:spChg chg="del">
          <ac:chgData name="Thúy Mai" userId="222f1c7e07c9bd7a" providerId="LiveId" clId="{05379814-5BFA-4849-8432-FBD62B825F16}" dt="2023-06-17T07:35:21.158" v="1890" actId="478"/>
          <ac:spMkLst>
            <pc:docMk/>
            <pc:sldMk cId="3749437303" sldId="290"/>
            <ac:spMk id="22" creationId="{129501C2-7C00-B722-4E0F-13795531D927}"/>
          </ac:spMkLst>
        </pc:spChg>
        <pc:graphicFrameChg chg="add del mod">
          <ac:chgData name="Thúy Mai" userId="222f1c7e07c9bd7a" providerId="LiveId" clId="{05379814-5BFA-4849-8432-FBD62B825F16}" dt="2023-06-17T07:35:07.591" v="1883"/>
          <ac:graphicFrameMkLst>
            <pc:docMk/>
            <pc:sldMk cId="3749437303" sldId="290"/>
            <ac:graphicFrameMk id="7" creationId="{FCB46200-5837-E7FA-91D1-6FE004B31BB3}"/>
          </ac:graphicFrameMkLst>
        </pc:graphicFrameChg>
        <pc:graphicFrameChg chg="add mod modGraphic">
          <ac:chgData name="Thúy Mai" userId="222f1c7e07c9bd7a" providerId="LiveId" clId="{05379814-5BFA-4849-8432-FBD62B825F16}" dt="2023-06-17T07:37:30.437" v="1932" actId="1076"/>
          <ac:graphicFrameMkLst>
            <pc:docMk/>
            <pc:sldMk cId="3749437303" sldId="290"/>
            <ac:graphicFrameMk id="12" creationId="{87A18F98-0CB0-0E72-1E0B-8A2ED097E947}"/>
          </ac:graphicFrameMkLst>
        </pc:graphicFrameChg>
        <pc:graphicFrameChg chg="add del mod">
          <ac:chgData name="Thúy Mai" userId="222f1c7e07c9bd7a" providerId="LiveId" clId="{05379814-5BFA-4849-8432-FBD62B825F16}" dt="2023-06-17T07:35:18.442" v="1888"/>
          <ac:graphicFrameMkLst>
            <pc:docMk/>
            <pc:sldMk cId="3749437303" sldId="290"/>
            <ac:graphicFrameMk id="14" creationId="{033121C8-66D9-E507-4078-B5BB31D92AA7}"/>
          </ac:graphicFrameMkLst>
        </pc:graphicFrameChg>
      </pc:sldChg>
      <pc:sldChg chg="delSp modSp add mod ord modTransition delAnim modAnim">
        <pc:chgData name="Thúy Mai" userId="222f1c7e07c9bd7a" providerId="LiveId" clId="{05379814-5BFA-4849-8432-FBD62B825F16}" dt="2023-06-17T08:35:21.403" v="2804"/>
        <pc:sldMkLst>
          <pc:docMk/>
          <pc:sldMk cId="4115087744" sldId="291"/>
        </pc:sldMkLst>
        <pc:spChg chg="mod">
          <ac:chgData name="Thúy Mai" userId="222f1c7e07c9bd7a" providerId="LiveId" clId="{05379814-5BFA-4849-8432-FBD62B825F16}" dt="2023-06-17T07:38:59.379" v="1965" actId="14100"/>
          <ac:spMkLst>
            <pc:docMk/>
            <pc:sldMk cId="4115087744" sldId="291"/>
            <ac:spMk id="3" creationId="{E77F091F-B082-DA51-36D3-11D038C3AA2A}"/>
          </ac:spMkLst>
        </pc:spChg>
        <pc:spChg chg="del">
          <ac:chgData name="Thúy Mai" userId="222f1c7e07c9bd7a" providerId="LiveId" clId="{05379814-5BFA-4849-8432-FBD62B825F16}" dt="2023-06-17T07:38:52.779" v="1961" actId="478"/>
          <ac:spMkLst>
            <pc:docMk/>
            <pc:sldMk cId="4115087744" sldId="291"/>
            <ac:spMk id="4" creationId="{A25DF542-B50C-CD1F-A23B-80BCC16F30C0}"/>
          </ac:spMkLst>
        </pc:spChg>
        <pc:spChg chg="del">
          <ac:chgData name="Thúy Mai" userId="222f1c7e07c9bd7a" providerId="LiveId" clId="{05379814-5BFA-4849-8432-FBD62B825F16}" dt="2023-06-17T07:38:51.154" v="1960" actId="478"/>
          <ac:spMkLst>
            <pc:docMk/>
            <pc:sldMk cId="4115087744" sldId="291"/>
            <ac:spMk id="11" creationId="{2B6307A7-C24E-7E03-4D51-BACB0ED638C5}"/>
          </ac:spMkLst>
        </pc:spChg>
        <pc:spChg chg="mod">
          <ac:chgData name="Thúy Mai" userId="222f1c7e07c9bd7a" providerId="LiveId" clId="{05379814-5BFA-4849-8432-FBD62B825F16}" dt="2023-06-17T07:38:08.808" v="1954" actId="20577"/>
          <ac:spMkLst>
            <pc:docMk/>
            <pc:sldMk cId="4115087744" sldId="291"/>
            <ac:spMk id="17" creationId="{7B742055-0904-E0F6-9831-BC50DC090DFA}"/>
          </ac:spMkLst>
        </pc:spChg>
        <pc:spChg chg="mod">
          <ac:chgData name="Thúy Mai" userId="222f1c7e07c9bd7a" providerId="LiveId" clId="{05379814-5BFA-4849-8432-FBD62B825F16}" dt="2023-06-17T07:38:15.907" v="1959" actId="113"/>
          <ac:spMkLst>
            <pc:docMk/>
            <pc:sldMk cId="4115087744" sldId="291"/>
            <ac:spMk id="19" creationId="{3196A372-301A-2D5C-6FE8-700D3AAAE9B4}"/>
          </ac:spMkLst>
        </pc:spChg>
      </pc:sldChg>
      <pc:sldChg chg="addSp delSp modSp add mod modTransition delAnim modAnim">
        <pc:chgData name="Thúy Mai" userId="222f1c7e07c9bd7a" providerId="LiveId" clId="{05379814-5BFA-4849-8432-FBD62B825F16}" dt="2023-06-17T08:35:21.403" v="2804"/>
        <pc:sldMkLst>
          <pc:docMk/>
          <pc:sldMk cId="2115054693" sldId="292"/>
        </pc:sldMkLst>
        <pc:spChg chg="del">
          <ac:chgData name="Thúy Mai" userId="222f1c7e07c9bd7a" providerId="LiveId" clId="{05379814-5BFA-4849-8432-FBD62B825F16}" dt="2023-06-17T07:39:02.315" v="1967" actId="478"/>
          <ac:spMkLst>
            <pc:docMk/>
            <pc:sldMk cId="2115054693" sldId="292"/>
            <ac:spMk id="3" creationId="{E77F091F-B082-DA51-36D3-11D038C3AA2A}"/>
          </ac:spMkLst>
        </pc:spChg>
        <pc:spChg chg="add mod">
          <ac:chgData name="Thúy Mai" userId="222f1c7e07c9bd7a" providerId="LiveId" clId="{05379814-5BFA-4849-8432-FBD62B825F16}" dt="2023-06-17T08:28:42.616" v="2581" actId="1076"/>
          <ac:spMkLst>
            <pc:docMk/>
            <pc:sldMk cId="2115054693" sldId="292"/>
            <ac:spMk id="5" creationId="{6CFABE95-BFF2-70A1-7847-5C8954201760}"/>
          </ac:spMkLst>
        </pc:spChg>
        <pc:spChg chg="add mod">
          <ac:chgData name="Thúy Mai" userId="222f1c7e07c9bd7a" providerId="LiveId" clId="{05379814-5BFA-4849-8432-FBD62B825F16}" dt="2023-06-17T08:28:45.284" v="2582" actId="1076"/>
          <ac:spMkLst>
            <pc:docMk/>
            <pc:sldMk cId="2115054693" sldId="292"/>
            <ac:spMk id="13" creationId="{0B7303CE-B337-6FFD-5C92-49D63FA95540}"/>
          </ac:spMkLst>
        </pc:spChg>
        <pc:spChg chg="add del mod">
          <ac:chgData name="Thúy Mai" userId="222f1c7e07c9bd7a" providerId="LiveId" clId="{05379814-5BFA-4849-8432-FBD62B825F16}" dt="2023-06-17T08:26:59.600" v="2548" actId="478"/>
          <ac:spMkLst>
            <pc:docMk/>
            <pc:sldMk cId="2115054693" sldId="292"/>
            <ac:spMk id="15" creationId="{E855EA67-4901-8485-D4BE-B4ADD61DCD49}"/>
          </ac:spMkLst>
        </pc:spChg>
        <pc:spChg chg="add mod">
          <ac:chgData name="Thúy Mai" userId="222f1c7e07c9bd7a" providerId="LiveId" clId="{05379814-5BFA-4849-8432-FBD62B825F16}" dt="2023-06-17T08:28:48.149" v="2584" actId="1076"/>
          <ac:spMkLst>
            <pc:docMk/>
            <pc:sldMk cId="2115054693" sldId="292"/>
            <ac:spMk id="16" creationId="{FBC6B39D-8BC5-0031-6B1C-286CAD792DD1}"/>
          </ac:spMkLst>
        </pc:spChg>
        <pc:spChg chg="add mod">
          <ac:chgData name="Thúy Mai" userId="222f1c7e07c9bd7a" providerId="LiveId" clId="{05379814-5BFA-4849-8432-FBD62B825F16}" dt="2023-06-17T08:30:30.420" v="2660" actId="20577"/>
          <ac:spMkLst>
            <pc:docMk/>
            <pc:sldMk cId="2115054693" sldId="292"/>
            <ac:spMk id="21" creationId="{38127C5A-03D1-FB2C-0561-4D15D23CC1A1}"/>
          </ac:spMkLst>
        </pc:spChg>
        <pc:spChg chg="add mod">
          <ac:chgData name="Thúy Mai" userId="222f1c7e07c9bd7a" providerId="LiveId" clId="{05379814-5BFA-4849-8432-FBD62B825F16}" dt="2023-06-17T08:29:18.568" v="2596" actId="1076"/>
          <ac:spMkLst>
            <pc:docMk/>
            <pc:sldMk cId="2115054693" sldId="292"/>
            <ac:spMk id="22" creationId="{7B490C64-DF2A-8B6C-985F-7B131C43B388}"/>
          </ac:spMkLst>
        </pc:spChg>
        <pc:spChg chg="add mod">
          <ac:chgData name="Thúy Mai" userId="222f1c7e07c9bd7a" providerId="LiveId" clId="{05379814-5BFA-4849-8432-FBD62B825F16}" dt="2023-06-17T08:29:20.922" v="2597" actId="1076"/>
          <ac:spMkLst>
            <pc:docMk/>
            <pc:sldMk cId="2115054693" sldId="292"/>
            <ac:spMk id="24" creationId="{36728F3C-EFC8-7B1F-C7A4-7CAD89D84687}"/>
          </ac:spMkLst>
        </pc:spChg>
        <pc:spChg chg="add mod">
          <ac:chgData name="Thúy Mai" userId="222f1c7e07c9bd7a" providerId="LiveId" clId="{05379814-5BFA-4849-8432-FBD62B825F16}" dt="2023-06-17T08:29:22.273" v="2598" actId="1076"/>
          <ac:spMkLst>
            <pc:docMk/>
            <pc:sldMk cId="2115054693" sldId="292"/>
            <ac:spMk id="25" creationId="{7BC87BAF-EA16-CB54-019D-D56E70FBF38D}"/>
          </ac:spMkLst>
        </pc:spChg>
        <pc:spChg chg="add mod">
          <ac:chgData name="Thúy Mai" userId="222f1c7e07c9bd7a" providerId="LiveId" clId="{05379814-5BFA-4849-8432-FBD62B825F16}" dt="2023-06-17T08:29:24.730" v="2599" actId="1076"/>
          <ac:spMkLst>
            <pc:docMk/>
            <pc:sldMk cId="2115054693" sldId="292"/>
            <ac:spMk id="26" creationId="{079471A5-E18E-04EF-FD19-404A5C6A8B25}"/>
          </ac:spMkLst>
        </pc:spChg>
        <pc:spChg chg="add mod">
          <ac:chgData name="Thúy Mai" userId="222f1c7e07c9bd7a" providerId="LiveId" clId="{05379814-5BFA-4849-8432-FBD62B825F16}" dt="2023-06-17T08:29:48.831" v="2606" actId="1076"/>
          <ac:spMkLst>
            <pc:docMk/>
            <pc:sldMk cId="2115054693" sldId="292"/>
            <ac:spMk id="27" creationId="{9C64C392-16B5-8725-4C28-C1CE50F62A5C}"/>
          </ac:spMkLst>
        </pc:spChg>
        <pc:spChg chg="add mod">
          <ac:chgData name="Thúy Mai" userId="222f1c7e07c9bd7a" providerId="LiveId" clId="{05379814-5BFA-4849-8432-FBD62B825F16}" dt="2023-06-17T08:30:04.889" v="2611" actId="14100"/>
          <ac:spMkLst>
            <pc:docMk/>
            <pc:sldMk cId="2115054693" sldId="292"/>
            <ac:spMk id="28" creationId="{C0529AA5-E36A-CD32-443F-5F1848C49856}"/>
          </ac:spMkLst>
        </pc:spChg>
        <pc:grpChg chg="mod">
          <ac:chgData name="Thúy Mai" userId="222f1c7e07c9bd7a" providerId="LiveId" clId="{05379814-5BFA-4849-8432-FBD62B825F16}" dt="2023-06-17T08:28:52.332" v="2586" actId="1076"/>
          <ac:grpSpMkLst>
            <pc:docMk/>
            <pc:sldMk cId="2115054693" sldId="292"/>
            <ac:grpSpMk id="6" creationId="{4F443CD0-E7D7-C420-D4AB-3C8A36933354}"/>
          </ac:grpSpMkLst>
        </pc:grpChg>
        <pc:graphicFrameChg chg="add del mod">
          <ac:chgData name="Thúy Mai" userId="222f1c7e07c9bd7a" providerId="LiveId" clId="{05379814-5BFA-4849-8432-FBD62B825F16}" dt="2023-06-17T07:39:06.461" v="1973"/>
          <ac:graphicFrameMkLst>
            <pc:docMk/>
            <pc:sldMk cId="2115054693" sldId="292"/>
            <ac:graphicFrameMk id="2" creationId="{6472B503-F06A-5D50-F582-1E7565C974A5}"/>
          </ac:graphicFrameMkLst>
        </pc:graphicFrameChg>
        <pc:graphicFrameChg chg="add del mod modGraphic">
          <ac:chgData name="Thúy Mai" userId="222f1c7e07c9bd7a" providerId="LiveId" clId="{05379814-5BFA-4849-8432-FBD62B825F16}" dt="2023-06-17T08:31:36.812" v="2686" actId="478"/>
          <ac:graphicFrameMkLst>
            <pc:docMk/>
            <pc:sldMk cId="2115054693" sldId="292"/>
            <ac:graphicFrameMk id="4" creationId="{07ED295D-4648-C38C-2291-173D0CE034A3}"/>
          </ac:graphicFrameMkLst>
        </pc:graphicFrameChg>
        <pc:picChg chg="add mod">
          <ac:chgData name="Thúy Mai" userId="222f1c7e07c9bd7a" providerId="LiveId" clId="{05379814-5BFA-4849-8432-FBD62B825F16}" dt="2023-06-17T08:05:12.283" v="2541" actId="1076"/>
          <ac:picMkLst>
            <pc:docMk/>
            <pc:sldMk cId="2115054693" sldId="292"/>
            <ac:picMk id="14" creationId="{49166FED-14EA-8C7A-5B67-5E670D0B026A}"/>
          </ac:picMkLst>
        </pc:picChg>
      </pc:sldChg>
      <pc:sldChg chg="addSp delSp modSp add mod ord modTransition delAnim modAnim">
        <pc:chgData name="Thúy Mai" userId="222f1c7e07c9bd7a" providerId="LiveId" clId="{05379814-5BFA-4849-8432-FBD62B825F16}" dt="2023-06-17T08:35:21.403" v="2804"/>
        <pc:sldMkLst>
          <pc:docMk/>
          <pc:sldMk cId="2688926544" sldId="293"/>
        </pc:sldMkLst>
        <pc:spChg chg="add mod">
          <ac:chgData name="Thúy Mai" userId="222f1c7e07c9bd7a" providerId="LiveId" clId="{05379814-5BFA-4849-8432-FBD62B825F16}" dt="2023-06-17T08:01:41.460" v="2510" actId="1076"/>
          <ac:spMkLst>
            <pc:docMk/>
            <pc:sldMk cId="2688926544" sldId="293"/>
            <ac:spMk id="2" creationId="{78CCA7D6-D034-3A45-FEDF-5B796F6726C3}"/>
          </ac:spMkLst>
        </pc:spChg>
        <pc:spChg chg="del mod">
          <ac:chgData name="Thúy Mai" userId="222f1c7e07c9bd7a" providerId="LiveId" clId="{05379814-5BFA-4849-8432-FBD62B825F16}" dt="2023-06-17T08:01:29.891" v="2503" actId="478"/>
          <ac:spMkLst>
            <pc:docMk/>
            <pc:sldMk cId="2688926544" sldId="293"/>
            <ac:spMk id="3" creationId="{E77F091F-B082-DA51-36D3-11D038C3AA2A}"/>
          </ac:spMkLst>
        </pc:spChg>
        <pc:spChg chg="mod">
          <ac:chgData name="Thúy Mai" userId="222f1c7e07c9bd7a" providerId="LiveId" clId="{05379814-5BFA-4849-8432-FBD62B825F16}" dt="2023-06-17T08:01:35.414" v="2506" actId="1076"/>
          <ac:spMkLst>
            <pc:docMk/>
            <pc:sldMk cId="2688926544" sldId="293"/>
            <ac:spMk id="17" creationId="{7B742055-0904-E0F6-9831-BC50DC090DFA}"/>
          </ac:spMkLst>
        </pc:spChg>
        <pc:spChg chg="mod">
          <ac:chgData name="Thúy Mai" userId="222f1c7e07c9bd7a" providerId="LiveId" clId="{05379814-5BFA-4849-8432-FBD62B825F16}" dt="2023-06-17T07:40:30.059" v="1999" actId="20577"/>
          <ac:spMkLst>
            <pc:docMk/>
            <pc:sldMk cId="2688926544" sldId="293"/>
            <ac:spMk id="19" creationId="{3196A372-301A-2D5C-6FE8-700D3AAAE9B4}"/>
          </ac:spMkLst>
        </pc:spChg>
      </pc:sldChg>
      <pc:sldChg chg="addSp delSp modSp new mod modTransition">
        <pc:chgData name="Thúy Mai" userId="222f1c7e07c9bd7a" providerId="LiveId" clId="{05379814-5BFA-4849-8432-FBD62B825F16}" dt="2023-06-17T08:35:21.403" v="2804"/>
        <pc:sldMkLst>
          <pc:docMk/>
          <pc:sldMk cId="1217521720" sldId="294"/>
        </pc:sldMkLst>
        <pc:spChg chg="del">
          <ac:chgData name="Thúy Mai" userId="222f1c7e07c9bd7a" providerId="LiveId" clId="{05379814-5BFA-4849-8432-FBD62B825F16}" dt="2023-06-17T07:41:22.082" v="2059"/>
          <ac:spMkLst>
            <pc:docMk/>
            <pc:sldMk cId="1217521720" sldId="294"/>
            <ac:spMk id="3" creationId="{3F0399C9-E908-CF33-DEF7-D3E3BDC1934F}"/>
          </ac:spMkLst>
        </pc:spChg>
        <pc:spChg chg="mod">
          <ac:chgData name="Thúy Mai" userId="222f1c7e07c9bd7a" providerId="LiveId" clId="{05379814-5BFA-4849-8432-FBD62B825F16}" dt="2023-06-17T07:40:54.648" v="2043"/>
          <ac:spMkLst>
            <pc:docMk/>
            <pc:sldMk cId="1217521720" sldId="294"/>
            <ac:spMk id="8" creationId="{A09C29CB-61C6-BC37-0303-2A3AD0F8588E}"/>
          </ac:spMkLst>
        </pc:spChg>
        <pc:spChg chg="del mod">
          <ac:chgData name="Thúy Mai" userId="222f1c7e07c9bd7a" providerId="LiveId" clId="{05379814-5BFA-4849-8432-FBD62B825F16}" dt="2023-06-17T07:40:57.354" v="2044" actId="478"/>
          <ac:spMkLst>
            <pc:docMk/>
            <pc:sldMk cId="1217521720" sldId="294"/>
            <ac:spMk id="9" creationId="{E3B4A6C5-5AA5-FF62-3AB5-AA426683DACC}"/>
          </ac:spMkLst>
        </pc:spChg>
        <pc:spChg chg="mod">
          <ac:chgData name="Thúy Mai" userId="222f1c7e07c9bd7a" providerId="LiveId" clId="{05379814-5BFA-4849-8432-FBD62B825F16}" dt="2023-06-17T07:40:58.440" v="2045"/>
          <ac:spMkLst>
            <pc:docMk/>
            <pc:sldMk cId="1217521720" sldId="294"/>
            <ac:spMk id="14" creationId="{16707A4D-83AC-8CA7-FDD7-17868A35294E}"/>
          </ac:spMkLst>
        </pc:spChg>
        <pc:spChg chg="mod">
          <ac:chgData name="Thúy Mai" userId="222f1c7e07c9bd7a" providerId="LiveId" clId="{05379814-5BFA-4849-8432-FBD62B825F16}" dt="2023-06-17T07:40:58.440" v="2045"/>
          <ac:spMkLst>
            <pc:docMk/>
            <pc:sldMk cId="1217521720" sldId="294"/>
            <ac:spMk id="15" creationId="{44E3D9A6-52AE-7C91-F1AA-78AFF24E1304}"/>
          </ac:spMkLst>
        </pc:spChg>
        <pc:spChg chg="add mod">
          <ac:chgData name="Thúy Mai" userId="222f1c7e07c9bd7a" providerId="LiveId" clId="{05379814-5BFA-4849-8432-FBD62B825F16}" dt="2023-06-17T07:41:14.388" v="2055" actId="207"/>
          <ac:spMkLst>
            <pc:docMk/>
            <pc:sldMk cId="1217521720" sldId="294"/>
            <ac:spMk id="18" creationId="{3524F475-07D9-6DB1-74D7-A012330E35AA}"/>
          </ac:spMkLst>
        </pc:spChg>
        <pc:grpChg chg="add mod">
          <ac:chgData name="Thúy Mai" userId="222f1c7e07c9bd7a" providerId="LiveId" clId="{05379814-5BFA-4849-8432-FBD62B825F16}" dt="2023-06-17T07:40:54.648" v="2043"/>
          <ac:grpSpMkLst>
            <pc:docMk/>
            <pc:sldMk cId="1217521720" sldId="294"/>
            <ac:grpSpMk id="4" creationId="{D99103DE-2167-6596-2E25-002DCB93BCBC}"/>
          </ac:grpSpMkLst>
        </pc:grpChg>
        <pc:grpChg chg="del mod">
          <ac:chgData name="Thúy Mai" userId="222f1c7e07c9bd7a" providerId="LiveId" clId="{05379814-5BFA-4849-8432-FBD62B825F16}" dt="2023-06-17T07:40:57.354" v="2044" actId="478"/>
          <ac:grpSpMkLst>
            <pc:docMk/>
            <pc:sldMk cId="1217521720" sldId="294"/>
            <ac:grpSpMk id="5" creationId="{0E8289B5-A980-0E7D-CF82-117EF5B5C491}"/>
          </ac:grpSpMkLst>
        </pc:grpChg>
        <pc:grpChg chg="add del mod">
          <ac:chgData name="Thúy Mai" userId="222f1c7e07c9bd7a" providerId="LiveId" clId="{05379814-5BFA-4849-8432-FBD62B825F16}" dt="2023-06-17T07:40:59.702" v="2046" actId="478"/>
          <ac:grpSpMkLst>
            <pc:docMk/>
            <pc:sldMk cId="1217521720" sldId="294"/>
            <ac:grpSpMk id="10" creationId="{0DEB8F77-D3D2-DBF0-95DA-D34316830806}"/>
          </ac:grpSpMkLst>
        </pc:grpChg>
        <pc:grpChg chg="mod">
          <ac:chgData name="Thúy Mai" userId="222f1c7e07c9bd7a" providerId="LiveId" clId="{05379814-5BFA-4849-8432-FBD62B825F16}" dt="2023-06-17T07:40:58.440" v="2045"/>
          <ac:grpSpMkLst>
            <pc:docMk/>
            <pc:sldMk cId="1217521720" sldId="294"/>
            <ac:grpSpMk id="11" creationId="{620B3233-514C-A7DE-FB6E-25EBD737D95A}"/>
          </ac:grpSpMkLst>
        </pc:grpChg>
        <pc:graphicFrameChg chg="add del mod">
          <ac:chgData name="Thúy Mai" userId="222f1c7e07c9bd7a" providerId="LiveId" clId="{05379814-5BFA-4849-8432-FBD62B825F16}" dt="2023-06-17T07:41:02.992" v="2049"/>
          <ac:graphicFrameMkLst>
            <pc:docMk/>
            <pc:sldMk cId="1217521720" sldId="294"/>
            <ac:graphicFrameMk id="16" creationId="{0D539325-D289-C75D-590F-DFBB208876E6}"/>
          </ac:graphicFrameMkLst>
        </pc:graphicFrameChg>
        <pc:graphicFrameChg chg="add del mod">
          <ac:chgData name="Thúy Mai" userId="222f1c7e07c9bd7a" providerId="LiveId" clId="{05379814-5BFA-4849-8432-FBD62B825F16}" dt="2023-06-17T07:41:21.843" v="2058"/>
          <ac:graphicFrameMkLst>
            <pc:docMk/>
            <pc:sldMk cId="1217521720" sldId="294"/>
            <ac:graphicFrameMk id="19" creationId="{74C33273-7AEC-A340-03B5-6F179073E3BC}"/>
          </ac:graphicFrameMkLst>
        </pc:graphicFrameChg>
        <pc:graphicFrameChg chg="add mod ord modGraphic">
          <ac:chgData name="Thúy Mai" userId="222f1c7e07c9bd7a" providerId="LiveId" clId="{05379814-5BFA-4849-8432-FBD62B825F16}" dt="2023-06-17T07:42:37.476" v="2080" actId="1076"/>
          <ac:graphicFrameMkLst>
            <pc:docMk/>
            <pc:sldMk cId="1217521720" sldId="294"/>
            <ac:graphicFrameMk id="20" creationId="{60994921-6496-F2F5-0681-87D9440F8BC4}"/>
          </ac:graphicFrameMkLst>
        </pc:graphicFrameChg>
        <pc:picChg chg="mod">
          <ac:chgData name="Thúy Mai" userId="222f1c7e07c9bd7a" providerId="LiveId" clId="{05379814-5BFA-4849-8432-FBD62B825F16}" dt="2023-06-17T07:40:54.648" v="2043"/>
          <ac:picMkLst>
            <pc:docMk/>
            <pc:sldMk cId="1217521720" sldId="294"/>
            <ac:picMk id="6" creationId="{A7703B0C-7A50-2350-AA03-BCF50D94D209}"/>
          </ac:picMkLst>
        </pc:picChg>
        <pc:picChg chg="mod">
          <ac:chgData name="Thúy Mai" userId="222f1c7e07c9bd7a" providerId="LiveId" clId="{05379814-5BFA-4849-8432-FBD62B825F16}" dt="2023-06-17T07:40:54.648" v="2043"/>
          <ac:picMkLst>
            <pc:docMk/>
            <pc:sldMk cId="1217521720" sldId="294"/>
            <ac:picMk id="7" creationId="{0965B2CA-ECE7-14D7-FED5-D40B0BBF5AB3}"/>
          </ac:picMkLst>
        </pc:picChg>
        <pc:picChg chg="mod">
          <ac:chgData name="Thúy Mai" userId="222f1c7e07c9bd7a" providerId="LiveId" clId="{05379814-5BFA-4849-8432-FBD62B825F16}" dt="2023-06-17T07:40:58.440" v="2045"/>
          <ac:picMkLst>
            <pc:docMk/>
            <pc:sldMk cId="1217521720" sldId="294"/>
            <ac:picMk id="12" creationId="{F3A2A655-700D-B93E-5DED-78E70009B7A7}"/>
          </ac:picMkLst>
        </pc:picChg>
        <pc:picChg chg="mod">
          <ac:chgData name="Thúy Mai" userId="222f1c7e07c9bd7a" providerId="LiveId" clId="{05379814-5BFA-4849-8432-FBD62B825F16}" dt="2023-06-17T07:40:58.440" v="2045"/>
          <ac:picMkLst>
            <pc:docMk/>
            <pc:sldMk cId="1217521720" sldId="294"/>
            <ac:picMk id="13" creationId="{26EAF3DA-A12A-043D-E299-9445217D40AE}"/>
          </ac:picMkLst>
        </pc:picChg>
      </pc:sldChg>
      <pc:sldChg chg="addSp delSp modSp add mod ord modTransition">
        <pc:chgData name="Thúy Mai" userId="222f1c7e07c9bd7a" providerId="LiveId" clId="{05379814-5BFA-4849-8432-FBD62B825F16}" dt="2023-06-17T08:35:21.403" v="2804"/>
        <pc:sldMkLst>
          <pc:docMk/>
          <pc:sldMk cId="2590171946" sldId="295"/>
        </pc:sldMkLst>
        <pc:spChg chg="add del mod">
          <ac:chgData name="Thúy Mai" userId="222f1c7e07c9bd7a" providerId="LiveId" clId="{05379814-5BFA-4849-8432-FBD62B825F16}" dt="2023-06-17T07:42:46.230" v="2083" actId="478"/>
          <ac:spMkLst>
            <pc:docMk/>
            <pc:sldMk cId="2590171946" sldId="295"/>
            <ac:spMk id="5" creationId="{EBE7F806-5E71-7286-AE73-7A13F346A334}"/>
          </ac:spMkLst>
        </pc:spChg>
        <pc:spChg chg="del">
          <ac:chgData name="Thúy Mai" userId="222f1c7e07c9bd7a" providerId="LiveId" clId="{05379814-5BFA-4849-8432-FBD62B825F16}" dt="2023-06-17T07:42:59.200" v="2088" actId="478"/>
          <ac:spMkLst>
            <pc:docMk/>
            <pc:sldMk cId="2590171946" sldId="295"/>
            <ac:spMk id="18" creationId="{3524F475-07D9-6DB1-74D7-A012330E35AA}"/>
          </ac:spMkLst>
        </pc:spChg>
        <pc:graphicFrameChg chg="add del mod">
          <ac:chgData name="Thúy Mai" userId="222f1c7e07c9bd7a" providerId="LiveId" clId="{05379814-5BFA-4849-8432-FBD62B825F16}" dt="2023-06-17T07:42:54.643" v="2086"/>
          <ac:graphicFrameMkLst>
            <pc:docMk/>
            <pc:sldMk cId="2590171946" sldId="295"/>
            <ac:graphicFrameMk id="9" creationId="{6632D035-1150-E5F6-163F-EEF7BE07FE18}"/>
          </ac:graphicFrameMkLst>
        </pc:graphicFrameChg>
        <pc:graphicFrameChg chg="add mod modGraphic">
          <ac:chgData name="Thúy Mai" userId="222f1c7e07c9bd7a" providerId="LiveId" clId="{05379814-5BFA-4849-8432-FBD62B825F16}" dt="2023-06-17T07:48:04.909" v="2179" actId="113"/>
          <ac:graphicFrameMkLst>
            <pc:docMk/>
            <pc:sldMk cId="2590171946" sldId="295"/>
            <ac:graphicFrameMk id="10" creationId="{CB93982F-109A-FA8B-9BF8-DAC9DA577170}"/>
          </ac:graphicFrameMkLst>
        </pc:graphicFrameChg>
        <pc:graphicFrameChg chg="del">
          <ac:chgData name="Thúy Mai" userId="222f1c7e07c9bd7a" providerId="LiveId" clId="{05379814-5BFA-4849-8432-FBD62B825F16}" dt="2023-06-17T07:42:43.564" v="2082" actId="478"/>
          <ac:graphicFrameMkLst>
            <pc:docMk/>
            <pc:sldMk cId="2590171946" sldId="295"/>
            <ac:graphicFrameMk id="20" creationId="{60994921-6496-F2F5-0681-87D9440F8BC4}"/>
          </ac:graphicFrameMkLst>
        </pc:graphicFrameChg>
      </pc:sldChg>
      <pc:sldChg chg="modSp add mod ord modTransition">
        <pc:chgData name="Thúy Mai" userId="222f1c7e07c9bd7a" providerId="LiveId" clId="{05379814-5BFA-4849-8432-FBD62B825F16}" dt="2023-06-17T08:35:21.403" v="2804"/>
        <pc:sldMkLst>
          <pc:docMk/>
          <pc:sldMk cId="3884295579" sldId="296"/>
        </pc:sldMkLst>
        <pc:graphicFrameChg chg="mod modGraphic">
          <ac:chgData name="Thúy Mai" userId="222f1c7e07c9bd7a" providerId="LiveId" clId="{05379814-5BFA-4849-8432-FBD62B825F16}" dt="2023-06-17T07:46:29.582" v="2142" actId="1076"/>
          <ac:graphicFrameMkLst>
            <pc:docMk/>
            <pc:sldMk cId="3884295579" sldId="296"/>
            <ac:graphicFrameMk id="10" creationId="{CB93982F-109A-FA8B-9BF8-DAC9DA577170}"/>
          </ac:graphicFrameMkLst>
        </pc:graphicFrameChg>
      </pc:sldChg>
      <pc:sldChg chg="modSp add mod ord modTransition">
        <pc:chgData name="Thúy Mai" userId="222f1c7e07c9bd7a" providerId="LiveId" clId="{05379814-5BFA-4849-8432-FBD62B825F16}" dt="2023-06-17T08:35:21.403" v="2804"/>
        <pc:sldMkLst>
          <pc:docMk/>
          <pc:sldMk cId="2784108512" sldId="297"/>
        </pc:sldMkLst>
        <pc:graphicFrameChg chg="mod modGraphic">
          <ac:chgData name="Thúy Mai" userId="222f1c7e07c9bd7a" providerId="LiveId" clId="{05379814-5BFA-4849-8432-FBD62B825F16}" dt="2023-06-17T07:47:38.958" v="2170" actId="1076"/>
          <ac:graphicFrameMkLst>
            <pc:docMk/>
            <pc:sldMk cId="2784108512" sldId="297"/>
            <ac:graphicFrameMk id="10" creationId="{CB93982F-109A-FA8B-9BF8-DAC9DA577170}"/>
          </ac:graphicFrameMkLst>
        </pc:graphicFrameChg>
      </pc:sldChg>
      <pc:sldChg chg="modSp add mod modTransition">
        <pc:chgData name="Thúy Mai" userId="222f1c7e07c9bd7a" providerId="LiveId" clId="{05379814-5BFA-4849-8432-FBD62B825F16}" dt="2023-06-17T08:35:21.403" v="2804"/>
        <pc:sldMkLst>
          <pc:docMk/>
          <pc:sldMk cId="4109518675" sldId="298"/>
        </pc:sldMkLst>
        <pc:spChg chg="mod">
          <ac:chgData name="Thúy Mai" userId="222f1c7e07c9bd7a" providerId="LiveId" clId="{05379814-5BFA-4849-8432-FBD62B825F16}" dt="2023-06-17T07:50:45.633" v="2285" actId="20577"/>
          <ac:spMkLst>
            <pc:docMk/>
            <pc:sldMk cId="4109518675" sldId="298"/>
            <ac:spMk id="9" creationId="{2CE72B0D-E2AC-FFFE-3B25-65C9319283E5}"/>
          </ac:spMkLst>
        </pc:spChg>
      </pc:sldChg>
      <pc:sldChg chg="modSp add mod ord modTransition">
        <pc:chgData name="Thúy Mai" userId="222f1c7e07c9bd7a" providerId="LiveId" clId="{05379814-5BFA-4849-8432-FBD62B825F16}" dt="2023-06-17T08:35:21.403" v="2804"/>
        <pc:sldMkLst>
          <pc:docMk/>
          <pc:sldMk cId="752384239" sldId="299"/>
        </pc:sldMkLst>
        <pc:spChg chg="mod">
          <ac:chgData name="Thúy Mai" userId="222f1c7e07c9bd7a" providerId="LiveId" clId="{05379814-5BFA-4849-8432-FBD62B825F16}" dt="2023-06-17T07:50:30.424" v="2280" actId="20577"/>
          <ac:spMkLst>
            <pc:docMk/>
            <pc:sldMk cId="752384239" sldId="299"/>
            <ac:spMk id="9" creationId="{2CE72B0D-E2AC-FFFE-3B25-65C9319283E5}"/>
          </ac:spMkLst>
        </pc:spChg>
      </pc:sldChg>
      <pc:sldChg chg="modSp add mod modTransition">
        <pc:chgData name="Thúy Mai" userId="222f1c7e07c9bd7a" providerId="LiveId" clId="{05379814-5BFA-4849-8432-FBD62B825F16}" dt="2023-06-17T08:35:21.403" v="2804"/>
        <pc:sldMkLst>
          <pc:docMk/>
          <pc:sldMk cId="1730977884" sldId="300"/>
        </pc:sldMkLst>
        <pc:spChg chg="mod">
          <ac:chgData name="Thúy Mai" userId="222f1c7e07c9bd7a" providerId="LiveId" clId="{05379814-5BFA-4849-8432-FBD62B825F16}" dt="2023-06-17T07:51:05.830" v="2290" actId="1076"/>
          <ac:spMkLst>
            <pc:docMk/>
            <pc:sldMk cId="1730977884" sldId="300"/>
            <ac:spMk id="9" creationId="{2CE72B0D-E2AC-FFFE-3B25-65C9319283E5}"/>
          </ac:spMkLst>
        </pc:spChg>
      </pc:sldChg>
      <pc:sldChg chg="modSp add mod modTransition">
        <pc:chgData name="Thúy Mai" userId="222f1c7e07c9bd7a" providerId="LiveId" clId="{05379814-5BFA-4849-8432-FBD62B825F16}" dt="2023-06-17T08:35:21.403" v="2804"/>
        <pc:sldMkLst>
          <pc:docMk/>
          <pc:sldMk cId="2245073729" sldId="301"/>
        </pc:sldMkLst>
        <pc:spChg chg="mod">
          <ac:chgData name="Thúy Mai" userId="222f1c7e07c9bd7a" providerId="LiveId" clId="{05379814-5BFA-4849-8432-FBD62B825F16}" dt="2023-06-17T07:51:10.539" v="2291" actId="20577"/>
          <ac:spMkLst>
            <pc:docMk/>
            <pc:sldMk cId="2245073729" sldId="301"/>
            <ac:spMk id="9" creationId="{2CE72B0D-E2AC-FFFE-3B25-65C9319283E5}"/>
          </ac:spMkLst>
        </pc:spChg>
      </pc:sldChg>
      <pc:sldChg chg="modSp add mod modTransition">
        <pc:chgData name="Thúy Mai" userId="222f1c7e07c9bd7a" providerId="LiveId" clId="{05379814-5BFA-4849-8432-FBD62B825F16}" dt="2023-06-17T08:35:21.403" v="2804"/>
        <pc:sldMkLst>
          <pc:docMk/>
          <pc:sldMk cId="3240854003" sldId="302"/>
        </pc:sldMkLst>
        <pc:spChg chg="mod">
          <ac:chgData name="Thúy Mai" userId="222f1c7e07c9bd7a" providerId="LiveId" clId="{05379814-5BFA-4849-8432-FBD62B825F16}" dt="2023-06-17T07:51:53.304" v="2304" actId="1035"/>
          <ac:spMkLst>
            <pc:docMk/>
            <pc:sldMk cId="3240854003" sldId="302"/>
            <ac:spMk id="9" creationId="{2CE72B0D-E2AC-FFFE-3B25-65C9319283E5}"/>
          </ac:spMkLst>
        </pc:spChg>
      </pc:sldChg>
      <pc:sldChg chg="modSp add mod modTransition">
        <pc:chgData name="Thúy Mai" userId="222f1c7e07c9bd7a" providerId="LiveId" clId="{05379814-5BFA-4849-8432-FBD62B825F16}" dt="2023-06-17T08:35:21.403" v="2804"/>
        <pc:sldMkLst>
          <pc:docMk/>
          <pc:sldMk cId="2093693015" sldId="303"/>
        </pc:sldMkLst>
        <pc:spChg chg="mod">
          <ac:chgData name="Thúy Mai" userId="222f1c7e07c9bd7a" providerId="LiveId" clId="{05379814-5BFA-4849-8432-FBD62B825F16}" dt="2023-06-17T07:52:03.279" v="2306" actId="1076"/>
          <ac:spMkLst>
            <pc:docMk/>
            <pc:sldMk cId="2093693015" sldId="303"/>
            <ac:spMk id="9" creationId="{2CE72B0D-E2AC-FFFE-3B25-65C9319283E5}"/>
          </ac:spMkLst>
        </pc:spChg>
      </pc:sldChg>
      <pc:sldChg chg="modSp add mod ord modTransition modAnim">
        <pc:chgData name="Thúy Mai" userId="222f1c7e07c9bd7a" providerId="LiveId" clId="{05379814-5BFA-4849-8432-FBD62B825F16}" dt="2023-06-17T08:40:26.261" v="2860"/>
        <pc:sldMkLst>
          <pc:docMk/>
          <pc:sldMk cId="3310831613" sldId="304"/>
        </pc:sldMkLst>
        <pc:spChg chg="mod">
          <ac:chgData name="Thúy Mai" userId="222f1c7e07c9bd7a" providerId="LiveId" clId="{05379814-5BFA-4849-8432-FBD62B825F16}" dt="2023-06-17T07:52:26.916" v="2330" actId="20577"/>
          <ac:spMkLst>
            <pc:docMk/>
            <pc:sldMk cId="3310831613" sldId="304"/>
            <ac:spMk id="39" creationId="{00000000-0000-0000-0000-000000000000}"/>
          </ac:spMkLst>
        </pc:spChg>
        <pc:spChg chg="mod">
          <ac:chgData name="Thúy Mai" userId="222f1c7e07c9bd7a" providerId="LiveId" clId="{05379814-5BFA-4849-8432-FBD62B825F16}" dt="2023-06-17T07:52:23.470" v="2310" actId="20577"/>
          <ac:spMkLst>
            <pc:docMk/>
            <pc:sldMk cId="3310831613" sldId="304"/>
            <ac:spMk id="40" creationId="{00000000-0000-0000-0000-000000000000}"/>
          </ac:spMkLst>
        </pc:spChg>
      </pc:sldChg>
      <pc:sldChg chg="addSp delSp modSp add del mod modTransition delAnim modAnim">
        <pc:chgData name="Thúy Mai" userId="222f1c7e07c9bd7a" providerId="LiveId" clId="{05379814-5BFA-4849-8432-FBD62B825F16}" dt="2023-06-17T08:40:00.135" v="2856" actId="47"/>
        <pc:sldMkLst>
          <pc:docMk/>
          <pc:sldMk cId="806501721" sldId="305"/>
        </pc:sldMkLst>
        <pc:spChg chg="del">
          <ac:chgData name="Thúy Mai" userId="222f1c7e07c9bd7a" providerId="LiveId" clId="{05379814-5BFA-4849-8432-FBD62B825F16}" dt="2023-06-17T07:55:23.422" v="2417" actId="478"/>
          <ac:spMkLst>
            <pc:docMk/>
            <pc:sldMk cId="806501721" sldId="305"/>
            <ac:spMk id="5" creationId="{00000000-0000-0000-0000-000000000000}"/>
          </ac:spMkLst>
        </pc:spChg>
        <pc:spChg chg="add mod">
          <ac:chgData name="Thúy Mai" userId="222f1c7e07c9bd7a" providerId="LiveId" clId="{05379814-5BFA-4849-8432-FBD62B825F16}" dt="2023-06-17T07:57:30.404" v="2446" actId="14100"/>
          <ac:spMkLst>
            <pc:docMk/>
            <pc:sldMk cId="806501721" sldId="305"/>
            <ac:spMk id="8" creationId="{F8123E05-EAE1-8184-4FBE-D29A85FF1B17}"/>
          </ac:spMkLst>
        </pc:spChg>
        <pc:spChg chg="mod">
          <ac:chgData name="Thúy Mai" userId="222f1c7e07c9bd7a" providerId="LiveId" clId="{05379814-5BFA-4849-8432-FBD62B825F16}" dt="2023-06-17T07:57:23.640" v="2442" actId="21"/>
          <ac:spMkLst>
            <pc:docMk/>
            <pc:sldMk cId="806501721" sldId="305"/>
            <ac:spMk id="9" creationId="{CD3ACBC2-3BBE-2632-6632-EB1DEC366751}"/>
          </ac:spMkLst>
        </pc:spChg>
        <pc:spChg chg="del">
          <ac:chgData name="Thúy Mai" userId="222f1c7e07c9bd7a" providerId="LiveId" clId="{05379814-5BFA-4849-8432-FBD62B825F16}" dt="2023-06-17T07:55:17.688" v="2414" actId="478"/>
          <ac:spMkLst>
            <pc:docMk/>
            <pc:sldMk cId="806501721" sldId="305"/>
            <ac:spMk id="189" creationId="{00000000-0000-0000-0000-000000000000}"/>
          </ac:spMkLst>
        </pc:spChg>
        <pc:grpChg chg="add del mod">
          <ac:chgData name="Thúy Mai" userId="222f1c7e07c9bd7a" providerId="LiveId" clId="{05379814-5BFA-4849-8432-FBD62B825F16}" dt="2023-06-17T07:55:27.380" v="2419" actId="1076"/>
          <ac:grpSpMkLst>
            <pc:docMk/>
            <pc:sldMk cId="806501721" sldId="305"/>
            <ac:grpSpMk id="3" creationId="{00000000-0000-0000-0000-000000000000}"/>
          </ac:grpSpMkLst>
        </pc:grpChg>
        <pc:grpChg chg="del">
          <ac:chgData name="Thúy Mai" userId="222f1c7e07c9bd7a" providerId="LiveId" clId="{05379814-5BFA-4849-8432-FBD62B825F16}" dt="2023-06-17T07:55:23.422" v="2417" actId="478"/>
          <ac:grpSpMkLst>
            <pc:docMk/>
            <pc:sldMk cId="806501721" sldId="305"/>
            <ac:grpSpMk id="17" creationId="{00000000-0000-0000-0000-000000000000}"/>
          </ac:grpSpMkLst>
        </pc:grpChg>
        <pc:graphicFrameChg chg="add del mod">
          <ac:chgData name="Thúy Mai" userId="222f1c7e07c9bd7a" providerId="LiveId" clId="{05379814-5BFA-4849-8432-FBD62B825F16}" dt="2023-06-17T07:54:48.055" v="2406"/>
          <ac:graphicFrameMkLst>
            <pc:docMk/>
            <pc:sldMk cId="806501721" sldId="305"/>
            <ac:graphicFrameMk id="2" creationId="{01FB907F-5149-A372-9412-2CCCFE1A2796}"/>
          </ac:graphicFrameMkLst>
        </pc:graphicFrameChg>
        <pc:picChg chg="mod">
          <ac:chgData name="Thúy Mai" userId="222f1c7e07c9bd7a" providerId="LiveId" clId="{05379814-5BFA-4849-8432-FBD62B825F16}" dt="2023-06-17T07:55:04.179" v="2412" actId="1076"/>
          <ac:picMkLst>
            <pc:docMk/>
            <pc:sldMk cId="806501721" sldId="305"/>
            <ac:picMk id="18" creationId="{00000000-0000-0000-0000-000000000000}"/>
          </ac:picMkLst>
        </pc:picChg>
      </pc:sldChg>
      <pc:sldChg chg="addSp modSp add mod modTransition modAnim">
        <pc:chgData name="Thúy Mai" userId="222f1c7e07c9bd7a" providerId="LiveId" clId="{05379814-5BFA-4849-8432-FBD62B825F16}" dt="2023-06-17T08:39:51.074" v="2855"/>
        <pc:sldMkLst>
          <pc:docMk/>
          <pc:sldMk cId="3815993145" sldId="306"/>
        </pc:sldMkLst>
        <pc:spChg chg="add mod">
          <ac:chgData name="Thúy Mai" userId="222f1c7e07c9bd7a" providerId="LiveId" clId="{05379814-5BFA-4849-8432-FBD62B825F16}" dt="2023-06-17T07:56:47.427" v="2434" actId="1076"/>
          <ac:spMkLst>
            <pc:docMk/>
            <pc:sldMk cId="3815993145" sldId="306"/>
            <ac:spMk id="7" creationId="{FFCAE4F2-6828-2375-F952-521C5B580B2A}"/>
          </ac:spMkLst>
        </pc:spChg>
        <pc:spChg chg="mod">
          <ac:chgData name="Thúy Mai" userId="222f1c7e07c9bd7a" providerId="LiveId" clId="{05379814-5BFA-4849-8432-FBD62B825F16}" dt="2023-06-17T07:56:37.247" v="2429" actId="21"/>
          <ac:spMkLst>
            <pc:docMk/>
            <pc:sldMk cId="3815993145" sldId="306"/>
            <ac:spMk id="9" creationId="{CD3ACBC2-3BBE-2632-6632-EB1DEC366751}"/>
          </ac:spMkLst>
        </pc:spChg>
      </pc:sldChg>
      <pc:sldChg chg="addSp modSp add mod modTransition modAnim">
        <pc:chgData name="Thúy Mai" userId="222f1c7e07c9bd7a" providerId="LiveId" clId="{05379814-5BFA-4849-8432-FBD62B825F16}" dt="2023-06-17T08:35:21.403" v="2804"/>
        <pc:sldMkLst>
          <pc:docMk/>
          <pc:sldMk cId="2577456622" sldId="307"/>
        </pc:sldMkLst>
        <pc:spChg chg="add mod">
          <ac:chgData name="Thúy Mai" userId="222f1c7e07c9bd7a" providerId="LiveId" clId="{05379814-5BFA-4849-8432-FBD62B825F16}" dt="2023-06-17T07:58:44.766" v="2466" actId="1076"/>
          <ac:spMkLst>
            <pc:docMk/>
            <pc:sldMk cId="2577456622" sldId="307"/>
            <ac:spMk id="5" creationId="{7CF2719E-3CD2-7314-74EA-2A83859D240F}"/>
          </ac:spMkLst>
        </pc:spChg>
        <pc:spChg chg="mod">
          <ac:chgData name="Thúy Mai" userId="222f1c7e07c9bd7a" providerId="LiveId" clId="{05379814-5BFA-4849-8432-FBD62B825F16}" dt="2023-06-17T07:58:27.917" v="2458" actId="1076"/>
          <ac:spMkLst>
            <pc:docMk/>
            <pc:sldMk cId="2577456622" sldId="307"/>
            <ac:spMk id="9" creationId="{CD3ACBC2-3BBE-2632-6632-EB1DEC366751}"/>
          </ac:spMkLst>
        </pc:spChg>
      </pc:sldChg>
      <pc:sldChg chg="addSp modSp add mod modTransition modAnim">
        <pc:chgData name="Thúy Mai" userId="222f1c7e07c9bd7a" providerId="LiveId" clId="{05379814-5BFA-4849-8432-FBD62B825F16}" dt="2023-06-17T08:35:21.403" v="2804"/>
        <pc:sldMkLst>
          <pc:docMk/>
          <pc:sldMk cId="4170003356" sldId="308"/>
        </pc:sldMkLst>
        <pc:spChg chg="add mod">
          <ac:chgData name="Thúy Mai" userId="222f1c7e07c9bd7a" providerId="LiveId" clId="{05379814-5BFA-4849-8432-FBD62B825F16}" dt="2023-06-17T07:59:13.143" v="2477" actId="14100"/>
          <ac:spMkLst>
            <pc:docMk/>
            <pc:sldMk cId="4170003356" sldId="308"/>
            <ac:spMk id="5" creationId="{D925B650-F9CC-674E-1A0A-3ABDD6A8C4F9}"/>
          </ac:spMkLst>
        </pc:spChg>
        <pc:spChg chg="mod">
          <ac:chgData name="Thúy Mai" userId="222f1c7e07c9bd7a" providerId="LiveId" clId="{05379814-5BFA-4849-8432-FBD62B825F16}" dt="2023-06-17T07:58:59.457" v="2469" actId="21"/>
          <ac:spMkLst>
            <pc:docMk/>
            <pc:sldMk cId="4170003356" sldId="308"/>
            <ac:spMk id="9" creationId="{CD3ACBC2-3BBE-2632-6632-EB1DEC366751}"/>
          </ac:spMkLst>
        </pc:spChg>
        <pc:grpChg chg="mod">
          <ac:chgData name="Thúy Mai" userId="222f1c7e07c9bd7a" providerId="LiveId" clId="{05379814-5BFA-4849-8432-FBD62B825F16}" dt="2023-06-17T07:59:01.761" v="2472" actId="1076"/>
          <ac:grpSpMkLst>
            <pc:docMk/>
            <pc:sldMk cId="4170003356" sldId="308"/>
            <ac:grpSpMk id="3" creationId="{00000000-0000-0000-0000-000000000000}"/>
          </ac:grpSpMkLst>
        </pc:grpChg>
      </pc:sldChg>
      <pc:sldChg chg="addSp delSp modSp add mod ord modTransition modAnim">
        <pc:chgData name="Thúy Mai" userId="222f1c7e07c9bd7a" providerId="LiveId" clId="{05379814-5BFA-4849-8432-FBD62B825F16}" dt="2023-06-17T08:35:21.403" v="2804"/>
        <pc:sldMkLst>
          <pc:docMk/>
          <pc:sldMk cId="1099158200" sldId="309"/>
        </pc:sldMkLst>
        <pc:spChg chg="mod">
          <ac:chgData name="Thúy Mai" userId="222f1c7e07c9bd7a" providerId="LiveId" clId="{05379814-5BFA-4849-8432-FBD62B825F16}" dt="2023-06-17T08:00:11.973" v="2498" actId="14100"/>
          <ac:spMkLst>
            <pc:docMk/>
            <pc:sldMk cId="1099158200" sldId="309"/>
            <ac:spMk id="7" creationId="{FFCAE4F2-6828-2375-F952-521C5B580B2A}"/>
          </ac:spMkLst>
        </pc:spChg>
        <pc:spChg chg="mod">
          <ac:chgData name="Thúy Mai" userId="222f1c7e07c9bd7a" providerId="LiveId" clId="{05379814-5BFA-4849-8432-FBD62B825F16}" dt="2023-06-17T07:59:59.107" v="2494" actId="1076"/>
          <ac:spMkLst>
            <pc:docMk/>
            <pc:sldMk cId="1099158200" sldId="309"/>
            <ac:spMk id="9" creationId="{CD3ACBC2-3BBE-2632-6632-EB1DEC366751}"/>
          </ac:spMkLst>
        </pc:spChg>
        <pc:spChg chg="mod">
          <ac:chgData name="Thúy Mai" userId="222f1c7e07c9bd7a" providerId="LiveId" clId="{05379814-5BFA-4849-8432-FBD62B825F16}" dt="2023-06-17T07:59:55.188" v="2493" actId="1076"/>
          <ac:spMkLst>
            <pc:docMk/>
            <pc:sldMk cId="1099158200" sldId="309"/>
            <ac:spMk id="189" creationId="{00000000-0000-0000-0000-000000000000}"/>
          </ac:spMkLst>
        </pc:spChg>
        <pc:graphicFrameChg chg="add del mod">
          <ac:chgData name="Thúy Mai" userId="222f1c7e07c9bd7a" providerId="LiveId" clId="{05379814-5BFA-4849-8432-FBD62B825F16}" dt="2023-06-17T07:59:33.041" v="2484"/>
          <ac:graphicFrameMkLst>
            <pc:docMk/>
            <pc:sldMk cId="1099158200" sldId="309"/>
            <ac:graphicFrameMk id="2" creationId="{4DCC11E3-28EE-450A-138D-7BEA93710C5D}"/>
          </ac:graphicFrameMkLst>
        </pc:graphicFrameChg>
        <pc:picChg chg="mod">
          <ac:chgData name="Thúy Mai" userId="222f1c7e07c9bd7a" providerId="LiveId" clId="{05379814-5BFA-4849-8432-FBD62B825F16}" dt="2023-06-17T08:00:15.673" v="2500" actId="1076"/>
          <ac:picMkLst>
            <pc:docMk/>
            <pc:sldMk cId="1099158200" sldId="309"/>
            <ac:picMk id="18" creationId="{00000000-0000-0000-0000-000000000000}"/>
          </ac:picMkLst>
        </pc:picChg>
      </pc:sldChg>
      <pc:sldChg chg="addSp delSp modSp add mod modTransition modAnim">
        <pc:chgData name="Thúy Mai" userId="222f1c7e07c9bd7a" providerId="LiveId" clId="{05379814-5BFA-4849-8432-FBD62B825F16}" dt="2023-06-17T08:35:21.403" v="2804"/>
        <pc:sldMkLst>
          <pc:docMk/>
          <pc:sldMk cId="3765904199" sldId="310"/>
        </pc:sldMkLst>
        <pc:spChg chg="add mod">
          <ac:chgData name="Thúy Mai" userId="222f1c7e07c9bd7a" providerId="LiveId" clId="{05379814-5BFA-4849-8432-FBD62B825F16}" dt="2023-06-17T08:31:18.879" v="2681" actId="1076"/>
          <ac:spMkLst>
            <pc:docMk/>
            <pc:sldMk cId="3765904199" sldId="310"/>
            <ac:spMk id="2" creationId="{944E9B49-BCC9-16AC-0449-8E57B5F2BB1B}"/>
          </ac:spMkLst>
        </pc:spChg>
        <pc:spChg chg="add mod">
          <ac:chgData name="Thúy Mai" userId="222f1c7e07c9bd7a" providerId="LiveId" clId="{05379814-5BFA-4849-8432-FBD62B825F16}" dt="2023-06-17T08:31:28.861" v="2684" actId="14100"/>
          <ac:spMkLst>
            <pc:docMk/>
            <pc:sldMk cId="3765904199" sldId="310"/>
            <ac:spMk id="3" creationId="{3C244548-4C34-85F8-A309-F28FB73C94A5}"/>
          </ac:spMkLst>
        </pc:spChg>
        <pc:spChg chg="mod">
          <ac:chgData name="Thúy Mai" userId="222f1c7e07c9bd7a" providerId="LiveId" clId="{05379814-5BFA-4849-8432-FBD62B825F16}" dt="2023-06-17T08:30:26.772" v="2659" actId="20577"/>
          <ac:spMkLst>
            <pc:docMk/>
            <pc:sldMk cId="3765904199" sldId="310"/>
            <ac:spMk id="21" creationId="{38127C5A-03D1-FB2C-0561-4D15D23CC1A1}"/>
          </ac:spMkLst>
        </pc:spChg>
        <pc:spChg chg="mod">
          <ac:chgData name="Thúy Mai" userId="222f1c7e07c9bd7a" providerId="LiveId" clId="{05379814-5BFA-4849-8432-FBD62B825F16}" dt="2023-06-17T08:30:42.310" v="2666" actId="14100"/>
          <ac:spMkLst>
            <pc:docMk/>
            <pc:sldMk cId="3765904199" sldId="310"/>
            <ac:spMk id="24" creationId="{36728F3C-EFC8-7B1F-C7A4-7CAD89D84687}"/>
          </ac:spMkLst>
        </pc:spChg>
        <pc:spChg chg="mod">
          <ac:chgData name="Thúy Mai" userId="222f1c7e07c9bd7a" providerId="LiveId" clId="{05379814-5BFA-4849-8432-FBD62B825F16}" dt="2023-06-17T08:31:04.834" v="2676" actId="1076"/>
          <ac:spMkLst>
            <pc:docMk/>
            <pc:sldMk cId="3765904199" sldId="310"/>
            <ac:spMk id="25" creationId="{7BC87BAF-EA16-CB54-019D-D56E70FBF38D}"/>
          </ac:spMkLst>
        </pc:spChg>
        <pc:spChg chg="mod">
          <ac:chgData name="Thúy Mai" userId="222f1c7e07c9bd7a" providerId="LiveId" clId="{05379814-5BFA-4849-8432-FBD62B825F16}" dt="2023-06-17T08:31:06.289" v="2677" actId="1076"/>
          <ac:spMkLst>
            <pc:docMk/>
            <pc:sldMk cId="3765904199" sldId="310"/>
            <ac:spMk id="26" creationId="{079471A5-E18E-04EF-FD19-404A5C6A8B25}"/>
          </ac:spMkLst>
        </pc:spChg>
        <pc:spChg chg="mod">
          <ac:chgData name="Thúy Mai" userId="222f1c7e07c9bd7a" providerId="LiveId" clId="{05379814-5BFA-4849-8432-FBD62B825F16}" dt="2023-06-17T08:31:08.105" v="2678" actId="1076"/>
          <ac:spMkLst>
            <pc:docMk/>
            <pc:sldMk cId="3765904199" sldId="310"/>
            <ac:spMk id="27" creationId="{9C64C392-16B5-8725-4C28-C1CE50F62A5C}"/>
          </ac:spMkLst>
        </pc:spChg>
        <pc:spChg chg="mod">
          <ac:chgData name="Thúy Mai" userId="222f1c7e07c9bd7a" providerId="LiveId" clId="{05379814-5BFA-4849-8432-FBD62B825F16}" dt="2023-06-17T08:31:13.181" v="2679" actId="1076"/>
          <ac:spMkLst>
            <pc:docMk/>
            <pc:sldMk cId="3765904199" sldId="310"/>
            <ac:spMk id="28" creationId="{C0529AA5-E36A-CD32-443F-5F1848C49856}"/>
          </ac:spMkLst>
        </pc:spChg>
        <pc:graphicFrameChg chg="del mod">
          <ac:chgData name="Thúy Mai" userId="222f1c7e07c9bd7a" providerId="LiveId" clId="{05379814-5BFA-4849-8432-FBD62B825F16}" dt="2023-06-17T08:31:39.816" v="2687" actId="478"/>
          <ac:graphicFrameMkLst>
            <pc:docMk/>
            <pc:sldMk cId="3765904199" sldId="310"/>
            <ac:graphicFrameMk id="4" creationId="{07ED295D-4648-C38C-2291-173D0CE034A3}"/>
          </ac:graphicFrameMkLst>
        </pc:graphicFrameChg>
      </pc:sldChg>
      <pc:sldChg chg="addSp delSp modSp add mod modTransition delAnim modAnim">
        <pc:chgData name="Thúy Mai" userId="222f1c7e07c9bd7a" providerId="LiveId" clId="{05379814-5BFA-4849-8432-FBD62B825F16}" dt="2023-06-17T08:35:21.403" v="2804"/>
        <pc:sldMkLst>
          <pc:docMk/>
          <pc:sldMk cId="2077358949" sldId="311"/>
        </pc:sldMkLst>
        <pc:spChg chg="mod">
          <ac:chgData name="Thúy Mai" userId="222f1c7e07c9bd7a" providerId="LiveId" clId="{05379814-5BFA-4849-8432-FBD62B825F16}" dt="2023-06-17T08:32:58.236" v="2755" actId="1035"/>
          <ac:spMkLst>
            <pc:docMk/>
            <pc:sldMk cId="2077358949" sldId="311"/>
            <ac:spMk id="2" creationId="{944E9B49-BCC9-16AC-0449-8E57B5F2BB1B}"/>
          </ac:spMkLst>
        </pc:spChg>
        <pc:spChg chg="mod">
          <ac:chgData name="Thúy Mai" userId="222f1c7e07c9bd7a" providerId="LiveId" clId="{05379814-5BFA-4849-8432-FBD62B825F16}" dt="2023-06-17T08:33:04.643" v="2757" actId="1076"/>
          <ac:spMkLst>
            <pc:docMk/>
            <pc:sldMk cId="2077358949" sldId="311"/>
            <ac:spMk id="3" creationId="{3C244548-4C34-85F8-A309-F28FB73C94A5}"/>
          </ac:spMkLst>
        </pc:spChg>
        <pc:spChg chg="add mod">
          <ac:chgData name="Thúy Mai" userId="222f1c7e07c9bd7a" providerId="LiveId" clId="{05379814-5BFA-4849-8432-FBD62B825F16}" dt="2023-06-17T08:33:06.078" v="2758" actId="20577"/>
          <ac:spMkLst>
            <pc:docMk/>
            <pc:sldMk cId="2077358949" sldId="311"/>
            <ac:spMk id="11" creationId="{116B929B-1C1B-1816-E1FD-55347A0D13D0}"/>
          </ac:spMkLst>
        </pc:spChg>
        <pc:spChg chg="add mod">
          <ac:chgData name="Thúy Mai" userId="222f1c7e07c9bd7a" providerId="LiveId" clId="{05379814-5BFA-4849-8432-FBD62B825F16}" dt="2023-06-17T08:33:09.622" v="2759" actId="1076"/>
          <ac:spMkLst>
            <pc:docMk/>
            <pc:sldMk cId="2077358949" sldId="311"/>
            <ac:spMk id="15" creationId="{298E3EEF-B500-6ED5-13D0-AB4F7D02E876}"/>
          </ac:spMkLst>
        </pc:spChg>
        <pc:spChg chg="mod">
          <ac:chgData name="Thúy Mai" userId="222f1c7e07c9bd7a" providerId="LiveId" clId="{05379814-5BFA-4849-8432-FBD62B825F16}" dt="2023-06-17T08:31:55.369" v="2722" actId="20577"/>
          <ac:spMkLst>
            <pc:docMk/>
            <pc:sldMk cId="2077358949" sldId="311"/>
            <ac:spMk id="21" creationId="{38127C5A-03D1-FB2C-0561-4D15D23CC1A1}"/>
          </ac:spMkLst>
        </pc:spChg>
        <pc:spChg chg="mod">
          <ac:chgData name="Thúy Mai" userId="222f1c7e07c9bd7a" providerId="LiveId" clId="{05379814-5BFA-4849-8432-FBD62B825F16}" dt="2023-06-17T08:32:58.236" v="2755" actId="1035"/>
          <ac:spMkLst>
            <pc:docMk/>
            <pc:sldMk cId="2077358949" sldId="311"/>
            <ac:spMk id="22" creationId="{7B490C64-DF2A-8B6C-985F-7B131C43B388}"/>
          </ac:spMkLst>
        </pc:spChg>
        <pc:spChg chg="mod">
          <ac:chgData name="Thúy Mai" userId="222f1c7e07c9bd7a" providerId="LiveId" clId="{05379814-5BFA-4849-8432-FBD62B825F16}" dt="2023-06-17T08:32:58.236" v="2755" actId="1035"/>
          <ac:spMkLst>
            <pc:docMk/>
            <pc:sldMk cId="2077358949" sldId="311"/>
            <ac:spMk id="24" creationId="{36728F3C-EFC8-7B1F-C7A4-7CAD89D84687}"/>
          </ac:spMkLst>
        </pc:spChg>
        <pc:spChg chg="mod">
          <ac:chgData name="Thúy Mai" userId="222f1c7e07c9bd7a" providerId="LiveId" clId="{05379814-5BFA-4849-8432-FBD62B825F16}" dt="2023-06-17T08:33:01.749" v="2756" actId="1076"/>
          <ac:spMkLst>
            <pc:docMk/>
            <pc:sldMk cId="2077358949" sldId="311"/>
            <ac:spMk id="25" creationId="{7BC87BAF-EA16-CB54-019D-D56E70FBF38D}"/>
          </ac:spMkLst>
        </pc:spChg>
        <pc:spChg chg="mod">
          <ac:chgData name="Thúy Mai" userId="222f1c7e07c9bd7a" providerId="LiveId" clId="{05379814-5BFA-4849-8432-FBD62B825F16}" dt="2023-06-17T08:32:58.236" v="2755" actId="1035"/>
          <ac:spMkLst>
            <pc:docMk/>
            <pc:sldMk cId="2077358949" sldId="311"/>
            <ac:spMk id="26" creationId="{079471A5-E18E-04EF-FD19-404A5C6A8B25}"/>
          </ac:spMkLst>
        </pc:spChg>
        <pc:spChg chg="del">
          <ac:chgData name="Thúy Mai" userId="222f1c7e07c9bd7a" providerId="LiveId" clId="{05379814-5BFA-4849-8432-FBD62B825F16}" dt="2023-06-17T08:32:26.998" v="2729" actId="478"/>
          <ac:spMkLst>
            <pc:docMk/>
            <pc:sldMk cId="2077358949" sldId="311"/>
            <ac:spMk id="27" creationId="{9C64C392-16B5-8725-4C28-C1CE50F62A5C}"/>
          </ac:spMkLst>
        </pc:spChg>
        <pc:spChg chg="del">
          <ac:chgData name="Thúy Mai" userId="222f1c7e07c9bd7a" providerId="LiveId" clId="{05379814-5BFA-4849-8432-FBD62B825F16}" dt="2023-06-17T08:32:26.998" v="2729" actId="478"/>
          <ac:spMkLst>
            <pc:docMk/>
            <pc:sldMk cId="2077358949" sldId="311"/>
            <ac:spMk id="28" creationId="{C0529AA5-E36A-CD32-443F-5F1848C49856}"/>
          </ac:spMkLst>
        </pc:spChg>
        <pc:graphicFrameChg chg="del mod modGraphic">
          <ac:chgData name="Thúy Mai" userId="222f1c7e07c9bd7a" providerId="LiveId" clId="{05379814-5BFA-4849-8432-FBD62B825F16}" dt="2023-06-17T08:33:18.668" v="2763" actId="21"/>
          <ac:graphicFrameMkLst>
            <pc:docMk/>
            <pc:sldMk cId="2077358949" sldId="311"/>
            <ac:graphicFrameMk id="4" creationId="{07ED295D-4648-C38C-2291-173D0CE034A3}"/>
          </ac:graphicFrameMkLst>
        </pc:graphicFrameChg>
      </pc:sldChg>
      <pc:sldChg chg="addSp delSp modSp add mod ord modTransition delAnim modAnim">
        <pc:chgData name="Thúy Mai" userId="222f1c7e07c9bd7a" providerId="LiveId" clId="{05379814-5BFA-4849-8432-FBD62B825F16}" dt="2023-06-17T08:35:21.403" v="2804"/>
        <pc:sldMkLst>
          <pc:docMk/>
          <pc:sldMk cId="960279771" sldId="312"/>
        </pc:sldMkLst>
        <pc:spChg chg="add mod">
          <ac:chgData name="Thúy Mai" userId="222f1c7e07c9bd7a" providerId="LiveId" clId="{05379814-5BFA-4849-8432-FBD62B825F16}" dt="2023-06-17T08:34:05.148" v="2784" actId="1076"/>
          <ac:spMkLst>
            <pc:docMk/>
            <pc:sldMk cId="960279771" sldId="312"/>
            <ac:spMk id="3" creationId="{A1161313-002F-85F8-8D23-A89B7801F8B1}"/>
          </ac:spMkLst>
        </pc:spChg>
        <pc:spChg chg="add mod">
          <ac:chgData name="Thúy Mai" userId="222f1c7e07c9bd7a" providerId="LiveId" clId="{05379814-5BFA-4849-8432-FBD62B825F16}" dt="2023-06-17T08:34:09.034" v="2786"/>
          <ac:spMkLst>
            <pc:docMk/>
            <pc:sldMk cId="960279771" sldId="312"/>
            <ac:spMk id="4" creationId="{397448D5-F703-90B7-FE11-B44595236AC5}"/>
          </ac:spMkLst>
        </pc:spChg>
        <pc:spChg chg="mod">
          <ac:chgData name="Thúy Mai" userId="222f1c7e07c9bd7a" providerId="LiveId" clId="{05379814-5BFA-4849-8432-FBD62B825F16}" dt="2023-06-17T08:34:57.390" v="2798" actId="1076"/>
          <ac:spMkLst>
            <pc:docMk/>
            <pc:sldMk cId="960279771" sldId="312"/>
            <ac:spMk id="5" creationId="{6CFABE95-BFF2-70A1-7847-5C8954201760}"/>
          </ac:spMkLst>
        </pc:spChg>
        <pc:spChg chg="add mod">
          <ac:chgData name="Thúy Mai" userId="222f1c7e07c9bd7a" providerId="LiveId" clId="{05379814-5BFA-4849-8432-FBD62B825F16}" dt="2023-06-17T08:34:15.427" v="2788" actId="1076"/>
          <ac:spMkLst>
            <pc:docMk/>
            <pc:sldMk cId="960279771" sldId="312"/>
            <ac:spMk id="11" creationId="{430073B1-4199-7211-4BFB-1545791646FF}"/>
          </ac:spMkLst>
        </pc:spChg>
        <pc:spChg chg="mod">
          <ac:chgData name="Thúy Mai" userId="222f1c7e07c9bd7a" providerId="LiveId" clId="{05379814-5BFA-4849-8432-FBD62B825F16}" dt="2023-06-17T08:34:59.931" v="2799" actId="1076"/>
          <ac:spMkLst>
            <pc:docMk/>
            <pc:sldMk cId="960279771" sldId="312"/>
            <ac:spMk id="13" creationId="{0B7303CE-B337-6FFD-5C92-49D63FA95540}"/>
          </ac:spMkLst>
        </pc:spChg>
        <pc:spChg chg="add mod">
          <ac:chgData name="Thúy Mai" userId="222f1c7e07c9bd7a" providerId="LiveId" clId="{05379814-5BFA-4849-8432-FBD62B825F16}" dt="2023-06-17T08:34:18.432" v="2790"/>
          <ac:spMkLst>
            <pc:docMk/>
            <pc:sldMk cId="960279771" sldId="312"/>
            <ac:spMk id="15" creationId="{9D885CD1-D1BC-B9F0-8F2C-7C9E93F8A796}"/>
          </ac:spMkLst>
        </pc:spChg>
        <pc:spChg chg="mod">
          <ac:chgData name="Thúy Mai" userId="222f1c7e07c9bd7a" providerId="LiveId" clId="{05379814-5BFA-4849-8432-FBD62B825F16}" dt="2023-06-17T08:33:58.743" v="2781" actId="1076"/>
          <ac:spMkLst>
            <pc:docMk/>
            <pc:sldMk cId="960279771" sldId="312"/>
            <ac:spMk id="16" creationId="{FBC6B39D-8BC5-0031-6B1C-286CAD792DD1}"/>
          </ac:spMkLst>
        </pc:spChg>
        <pc:spChg chg="add mod">
          <ac:chgData name="Thúy Mai" userId="222f1c7e07c9bd7a" providerId="LiveId" clId="{05379814-5BFA-4849-8432-FBD62B825F16}" dt="2023-06-17T08:34:55.610" v="2797" actId="1076"/>
          <ac:spMkLst>
            <pc:docMk/>
            <pc:sldMk cId="960279771" sldId="312"/>
            <ac:spMk id="20" creationId="{72004450-7AE3-611E-DA0A-94138F1C767C}"/>
          </ac:spMkLst>
        </pc:spChg>
        <pc:spChg chg="mod">
          <ac:chgData name="Thúy Mai" userId="222f1c7e07c9bd7a" providerId="LiveId" clId="{05379814-5BFA-4849-8432-FBD62B825F16}" dt="2023-06-17T08:34:01.633" v="2782" actId="1076"/>
          <ac:spMkLst>
            <pc:docMk/>
            <pc:sldMk cId="960279771" sldId="312"/>
            <ac:spMk id="21" creationId="{38127C5A-03D1-FB2C-0561-4D15D23CC1A1}"/>
          </ac:spMkLst>
        </pc:spChg>
        <pc:spChg chg="del">
          <ac:chgData name="Thúy Mai" userId="222f1c7e07c9bd7a" providerId="LiveId" clId="{05379814-5BFA-4849-8432-FBD62B825F16}" dt="2023-06-17T08:33:44.159" v="2775" actId="478"/>
          <ac:spMkLst>
            <pc:docMk/>
            <pc:sldMk cId="960279771" sldId="312"/>
            <ac:spMk id="22" creationId="{7B490C64-DF2A-8B6C-985F-7B131C43B388}"/>
          </ac:spMkLst>
        </pc:spChg>
        <pc:spChg chg="del">
          <ac:chgData name="Thúy Mai" userId="222f1c7e07c9bd7a" providerId="LiveId" clId="{05379814-5BFA-4849-8432-FBD62B825F16}" dt="2023-06-17T08:33:44.159" v="2775" actId="478"/>
          <ac:spMkLst>
            <pc:docMk/>
            <pc:sldMk cId="960279771" sldId="312"/>
            <ac:spMk id="24" creationId="{36728F3C-EFC8-7B1F-C7A4-7CAD89D84687}"/>
          </ac:spMkLst>
        </pc:spChg>
        <pc:spChg chg="del">
          <ac:chgData name="Thúy Mai" userId="222f1c7e07c9bd7a" providerId="LiveId" clId="{05379814-5BFA-4849-8432-FBD62B825F16}" dt="2023-06-17T08:33:44.159" v="2775" actId="478"/>
          <ac:spMkLst>
            <pc:docMk/>
            <pc:sldMk cId="960279771" sldId="312"/>
            <ac:spMk id="25" creationId="{7BC87BAF-EA16-CB54-019D-D56E70FBF38D}"/>
          </ac:spMkLst>
        </pc:spChg>
        <pc:spChg chg="del">
          <ac:chgData name="Thúy Mai" userId="222f1c7e07c9bd7a" providerId="LiveId" clId="{05379814-5BFA-4849-8432-FBD62B825F16}" dt="2023-06-17T08:33:44.159" v="2775" actId="478"/>
          <ac:spMkLst>
            <pc:docMk/>
            <pc:sldMk cId="960279771" sldId="312"/>
            <ac:spMk id="26" creationId="{079471A5-E18E-04EF-FD19-404A5C6A8B25}"/>
          </ac:spMkLst>
        </pc:spChg>
        <pc:spChg chg="del">
          <ac:chgData name="Thúy Mai" userId="222f1c7e07c9bd7a" providerId="LiveId" clId="{05379814-5BFA-4849-8432-FBD62B825F16}" dt="2023-06-17T08:33:44.159" v="2775" actId="478"/>
          <ac:spMkLst>
            <pc:docMk/>
            <pc:sldMk cId="960279771" sldId="312"/>
            <ac:spMk id="27" creationId="{9C64C392-16B5-8725-4C28-C1CE50F62A5C}"/>
          </ac:spMkLst>
        </pc:spChg>
        <pc:spChg chg="del">
          <ac:chgData name="Thúy Mai" userId="222f1c7e07c9bd7a" providerId="LiveId" clId="{05379814-5BFA-4849-8432-FBD62B825F16}" dt="2023-06-17T08:33:44.159" v="2775" actId="478"/>
          <ac:spMkLst>
            <pc:docMk/>
            <pc:sldMk cId="960279771" sldId="312"/>
            <ac:spMk id="28" creationId="{C0529AA5-E36A-CD32-443F-5F1848C49856}"/>
          </ac:spMkLst>
        </pc:spChg>
        <pc:graphicFrameChg chg="add del mod modGraphic">
          <ac:chgData name="Thúy Mai" userId="222f1c7e07c9bd7a" providerId="LiveId" clId="{05379814-5BFA-4849-8432-FBD62B825F16}" dt="2023-06-17T08:34:24.196" v="2792" actId="478"/>
          <ac:graphicFrameMkLst>
            <pc:docMk/>
            <pc:sldMk cId="960279771" sldId="312"/>
            <ac:graphicFrameMk id="2" creationId="{01D95548-19B2-A525-990B-63C1C84C06F6}"/>
          </ac:graphicFrameMkLst>
        </pc:graphicFrameChg>
        <pc:picChg chg="del">
          <ac:chgData name="Thúy Mai" userId="222f1c7e07c9bd7a" providerId="LiveId" clId="{05379814-5BFA-4849-8432-FBD62B825F16}" dt="2023-06-17T08:34:25.776" v="2793" actId="478"/>
          <ac:picMkLst>
            <pc:docMk/>
            <pc:sldMk cId="960279771" sldId="312"/>
            <ac:picMk id="14" creationId="{49166FED-14EA-8C7A-5B67-5E670D0B026A}"/>
          </ac:picMkLst>
        </pc:picChg>
      </pc:sldChg>
      <pc:sldMasterChg chg="modTransition modSldLayout">
        <pc:chgData name="Thúy Mai" userId="222f1c7e07c9bd7a" providerId="LiveId" clId="{05379814-5BFA-4849-8432-FBD62B825F16}" dt="2023-06-17T08:35:21.403" v="2804"/>
        <pc:sldMasterMkLst>
          <pc:docMk/>
          <pc:sldMasterMk cId="0" sldId="2147483648"/>
        </pc:sldMasterMkLst>
        <pc:sldLayoutChg chg="modTransition">
          <pc:chgData name="Thúy Mai" userId="222f1c7e07c9bd7a" providerId="LiveId" clId="{05379814-5BFA-4849-8432-FBD62B825F16}" dt="2023-06-17T08:35:21.403" v="2804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Thúy Mai" userId="222f1c7e07c9bd7a" providerId="LiveId" clId="{05379814-5BFA-4849-8432-FBD62B825F16}" dt="2023-06-17T08:35:21.403" v="2804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Thúy Mai" userId="222f1c7e07c9bd7a" providerId="LiveId" clId="{05379814-5BFA-4849-8432-FBD62B825F16}" dt="2023-06-17T08:35:21.403" v="2804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Thúy Mai" userId="222f1c7e07c9bd7a" providerId="LiveId" clId="{05379814-5BFA-4849-8432-FBD62B825F16}" dt="2023-06-17T08:35:21.403" v="2804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Thúy Mai" userId="222f1c7e07c9bd7a" providerId="LiveId" clId="{05379814-5BFA-4849-8432-FBD62B825F16}" dt="2023-06-17T08:35:21.403" v="2804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Thúy Mai" userId="222f1c7e07c9bd7a" providerId="LiveId" clId="{05379814-5BFA-4849-8432-FBD62B825F16}" dt="2023-06-17T08:35:21.403" v="2804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Thúy Mai" userId="222f1c7e07c9bd7a" providerId="LiveId" clId="{05379814-5BFA-4849-8432-FBD62B825F16}" dt="2023-06-17T08:35:21.403" v="2804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Thúy Mai" userId="222f1c7e07c9bd7a" providerId="LiveId" clId="{05379814-5BFA-4849-8432-FBD62B825F16}" dt="2023-06-17T08:35:21.403" v="2804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Thúy Mai" userId="222f1c7e07c9bd7a" providerId="LiveId" clId="{05379814-5BFA-4849-8432-FBD62B825F16}" dt="2023-06-17T08:35:21.403" v="2804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Thúy Mai" userId="222f1c7e07c9bd7a" providerId="LiveId" clId="{05379814-5BFA-4849-8432-FBD62B825F16}" dt="2023-06-17T08:35:21.403" v="2804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Thúy Mai" userId="222f1c7e07c9bd7a" providerId="LiveId" clId="{05379814-5BFA-4849-8432-FBD62B825F16}" dt="2023-06-17T08:35:21.403" v="2804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del delSldLayout">
        <pc:chgData name="Thúy Mai" userId="222f1c7e07c9bd7a" providerId="LiveId" clId="{05379814-5BFA-4849-8432-FBD62B825F16}" dt="2023-06-17T08:03:04.615" v="2514" actId="47"/>
        <pc:sldMasterMkLst>
          <pc:docMk/>
          <pc:sldMasterMk cId="594789544" sldId="2147483660"/>
        </pc:sldMasterMkLst>
        <pc:sldLayoutChg chg="del">
          <pc:chgData name="Thúy Mai" userId="222f1c7e07c9bd7a" providerId="LiveId" clId="{05379814-5BFA-4849-8432-FBD62B825F16}" dt="2023-06-17T08:03:04.615" v="2514" actId="47"/>
          <pc:sldLayoutMkLst>
            <pc:docMk/>
            <pc:sldMasterMk cId="594789544" sldId="2147483660"/>
            <pc:sldLayoutMk cId="3341316676" sldId="2147483661"/>
          </pc:sldLayoutMkLst>
        </pc:sldLayoutChg>
        <pc:sldLayoutChg chg="del">
          <pc:chgData name="Thúy Mai" userId="222f1c7e07c9bd7a" providerId="LiveId" clId="{05379814-5BFA-4849-8432-FBD62B825F16}" dt="2023-06-17T08:03:04.615" v="2514" actId="47"/>
          <pc:sldLayoutMkLst>
            <pc:docMk/>
            <pc:sldMasterMk cId="594789544" sldId="2147483660"/>
            <pc:sldLayoutMk cId="3728448691" sldId="2147483662"/>
          </pc:sldLayoutMkLst>
        </pc:sldLayoutChg>
        <pc:sldLayoutChg chg="del">
          <pc:chgData name="Thúy Mai" userId="222f1c7e07c9bd7a" providerId="LiveId" clId="{05379814-5BFA-4849-8432-FBD62B825F16}" dt="2023-06-17T08:03:04.615" v="2514" actId="47"/>
          <pc:sldLayoutMkLst>
            <pc:docMk/>
            <pc:sldMasterMk cId="594789544" sldId="2147483660"/>
            <pc:sldLayoutMk cId="2390712431" sldId="2147483663"/>
          </pc:sldLayoutMkLst>
        </pc:sldLayoutChg>
        <pc:sldLayoutChg chg="del">
          <pc:chgData name="Thúy Mai" userId="222f1c7e07c9bd7a" providerId="LiveId" clId="{05379814-5BFA-4849-8432-FBD62B825F16}" dt="2023-06-17T08:03:04.615" v="2514" actId="47"/>
          <pc:sldLayoutMkLst>
            <pc:docMk/>
            <pc:sldMasterMk cId="594789544" sldId="2147483660"/>
            <pc:sldLayoutMk cId="2658466493" sldId="2147483664"/>
          </pc:sldLayoutMkLst>
        </pc:sldLayoutChg>
        <pc:sldLayoutChg chg="del">
          <pc:chgData name="Thúy Mai" userId="222f1c7e07c9bd7a" providerId="LiveId" clId="{05379814-5BFA-4849-8432-FBD62B825F16}" dt="2023-06-17T08:03:04.615" v="2514" actId="47"/>
          <pc:sldLayoutMkLst>
            <pc:docMk/>
            <pc:sldMasterMk cId="594789544" sldId="2147483660"/>
            <pc:sldLayoutMk cId="3892042736" sldId="2147483665"/>
          </pc:sldLayoutMkLst>
        </pc:sldLayoutChg>
        <pc:sldLayoutChg chg="del">
          <pc:chgData name="Thúy Mai" userId="222f1c7e07c9bd7a" providerId="LiveId" clId="{05379814-5BFA-4849-8432-FBD62B825F16}" dt="2023-06-17T08:03:04.615" v="2514" actId="47"/>
          <pc:sldLayoutMkLst>
            <pc:docMk/>
            <pc:sldMasterMk cId="594789544" sldId="2147483660"/>
            <pc:sldLayoutMk cId="3958940728" sldId="2147483666"/>
          </pc:sldLayoutMkLst>
        </pc:sldLayoutChg>
        <pc:sldLayoutChg chg="del">
          <pc:chgData name="Thúy Mai" userId="222f1c7e07c9bd7a" providerId="LiveId" clId="{05379814-5BFA-4849-8432-FBD62B825F16}" dt="2023-06-17T08:03:04.615" v="2514" actId="47"/>
          <pc:sldLayoutMkLst>
            <pc:docMk/>
            <pc:sldMasterMk cId="594789544" sldId="2147483660"/>
            <pc:sldLayoutMk cId="2798865327" sldId="2147483667"/>
          </pc:sldLayoutMkLst>
        </pc:sldLayoutChg>
        <pc:sldLayoutChg chg="del">
          <pc:chgData name="Thúy Mai" userId="222f1c7e07c9bd7a" providerId="LiveId" clId="{05379814-5BFA-4849-8432-FBD62B825F16}" dt="2023-06-17T08:03:04.615" v="2514" actId="47"/>
          <pc:sldLayoutMkLst>
            <pc:docMk/>
            <pc:sldMasterMk cId="594789544" sldId="2147483660"/>
            <pc:sldLayoutMk cId="3715749791" sldId="2147483668"/>
          </pc:sldLayoutMkLst>
        </pc:sldLayoutChg>
        <pc:sldLayoutChg chg="del">
          <pc:chgData name="Thúy Mai" userId="222f1c7e07c9bd7a" providerId="LiveId" clId="{05379814-5BFA-4849-8432-FBD62B825F16}" dt="2023-06-17T08:03:04.615" v="2514" actId="47"/>
          <pc:sldLayoutMkLst>
            <pc:docMk/>
            <pc:sldMasterMk cId="594789544" sldId="2147483660"/>
            <pc:sldLayoutMk cId="253058946" sldId="2147483669"/>
          </pc:sldLayoutMkLst>
        </pc:sldLayoutChg>
        <pc:sldLayoutChg chg="del">
          <pc:chgData name="Thúy Mai" userId="222f1c7e07c9bd7a" providerId="LiveId" clId="{05379814-5BFA-4849-8432-FBD62B825F16}" dt="2023-06-17T08:03:04.615" v="2514" actId="47"/>
          <pc:sldLayoutMkLst>
            <pc:docMk/>
            <pc:sldMasterMk cId="594789544" sldId="2147483660"/>
            <pc:sldLayoutMk cId="2249435988" sldId="2147483670"/>
          </pc:sldLayoutMkLst>
        </pc:sldLayoutChg>
        <pc:sldLayoutChg chg="del">
          <pc:chgData name="Thúy Mai" userId="222f1c7e07c9bd7a" providerId="LiveId" clId="{05379814-5BFA-4849-8432-FBD62B825F16}" dt="2023-06-17T08:03:04.615" v="2514" actId="47"/>
          <pc:sldLayoutMkLst>
            <pc:docMk/>
            <pc:sldMasterMk cId="594789544" sldId="2147483660"/>
            <pc:sldLayoutMk cId="2364264825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Bold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思源黑体 CN Bold" panose="020B0800000000000000" charset="-122"/>
              </a:rPr>
              <a:t>2023/10/23</a:t>
            </a:fld>
            <a:endParaRPr lang="zh-CN" altLang="en-US">
              <a:cs typeface="思源黑体 CN Bold" panose="020B08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Bold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思源黑体 CN Bold" panose="020B0800000000000000" charset="-122"/>
              </a:rPr>
              <a:t>‹#›</a:t>
            </a:fld>
            <a:endParaRPr lang="zh-CN" altLang="en-US"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687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/>
                <a:ea typeface="思源黑体 CN Bold" panose="020B0800000000000000" charset="-122"/>
                <a:cs typeface="思源黑体 CN Bold" panose="020B08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/>
                <a:ea typeface="思源黑体 CN Bold" panose="020B0800000000000000" charset="-122"/>
                <a:cs typeface="思源黑体 CN Bold" panose="020B08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/>
                <a:ea typeface="思源黑体 CN Bold" panose="020B0800000000000000" charset="-122"/>
                <a:cs typeface="思源黑体 CN Bold" panose="020B08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/>
                <a:ea typeface="思源黑体 CN Bold" panose="020B0800000000000000" charset="-122"/>
                <a:cs typeface="思源黑体 CN Bold" panose="020B08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55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/>
        <a:ea typeface="思源黑体 CN Bold" panose="020B0800000000000000" charset="-122"/>
        <a:cs typeface="思源黑体 CN Bold" panose="020B08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/>
        <a:ea typeface="思源黑体 CN Bold" panose="020B0800000000000000" charset="-122"/>
        <a:cs typeface="思源黑体 CN Bold" panose="020B08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/>
        <a:ea typeface="思源黑体 CN Bold" panose="020B0800000000000000" charset="-122"/>
        <a:cs typeface="思源黑体 CN Bold" panose="020B08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/>
        <a:ea typeface="思源黑体 CN Bold" panose="020B0800000000000000" charset="-122"/>
        <a:cs typeface="思源黑体 CN Bold" panose="020B08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/>
        <a:ea typeface="思源黑体 CN Bold" panose="020B0800000000000000" charset="-122"/>
        <a:cs typeface="思源黑体 CN Bold" panose="020B08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64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Bold"/>
                <a:ea typeface="思源黑体 CN Bold" panose="020B0800000000000000" charset="-122"/>
                <a:cs typeface="思源黑体 CN Bold" panose="020B0800000000000000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Bold"/>
                <a:ea typeface="思源黑体 CN Bold" panose="020B0800000000000000" charset="-122"/>
                <a:cs typeface="思源黑体 CN Bold" panose="020B08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Bold"/>
                <a:ea typeface="思源黑体 CN Bold" panose="020B0800000000000000" charset="-122"/>
                <a:cs typeface="思源黑体 CN Bold" panose="020B0800000000000000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4" r:link="rId15"/>
          <a:stretch>
            <a:fillRect/>
          </a:stretch>
        </p:blipFill>
        <p:spPr>
          <a:xfrm>
            <a:off x="838200" y="365127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Bold"/>
          <a:ea typeface="思源黑体 CN Bold" panose="020B0800000000000000" charset="-122"/>
          <a:cs typeface="思源黑体 CN Bold" panose="020B08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Bold"/>
          <a:ea typeface="思源黑体 CN Bold" panose="020B0800000000000000" charset="-122"/>
          <a:cs typeface="思源黑体 CN Bold" panose="020B08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Bold"/>
          <a:ea typeface="思源黑体 CN Bold" panose="020B0800000000000000" charset="-122"/>
          <a:cs typeface="思源黑体 CN Bold" panose="020B0800000000000000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Bold"/>
          <a:ea typeface="思源黑体 CN Bold" panose="020B0800000000000000" charset="-122"/>
          <a:cs typeface="思源黑体 CN Bold" panose="020B0800000000000000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Bold"/>
          <a:ea typeface="思源黑体 CN Bold" panose="020B0800000000000000" charset="-122"/>
          <a:cs typeface="思源黑体 CN Bold" panose="020B0800000000000000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Bold"/>
          <a:ea typeface="思源黑体 CN Bold" panose="020B0800000000000000" charset="-122"/>
          <a:cs typeface="思源黑体 CN Bold" panose="020B08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vietjack.com/soan-van-lop-8-cd/tinh-cam-que-huong-quan-trong-voi-moi-nguoi-nhu-the-nao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39.svg"/><Relationship Id="rId10" Type="http://schemas.openxmlformats.org/officeDocument/2006/relationships/image" Target="../media/image44.sv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39.svg"/><Relationship Id="rId10" Type="http://schemas.openxmlformats.org/officeDocument/2006/relationships/image" Target="../media/image44.sv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39.svg"/><Relationship Id="rId10" Type="http://schemas.openxmlformats.org/officeDocument/2006/relationships/image" Target="../media/image44.sv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4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9.svg"/><Relationship Id="rId4" Type="http://schemas.openxmlformats.org/officeDocument/2006/relationships/image" Target="../media/image26.png"/><Relationship Id="rId9" Type="http://schemas.openxmlformats.org/officeDocument/2006/relationships/image" Target="../media/image4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vietjack.com/soan-van-lop-8-cd/tinh-cam-que-huong-quan-trong-voi-moi-nguoi-nhu-the-nao.j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7.sv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7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2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7112"/>
            <a:ext cx="12192000" cy="5851525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555625" y="812165"/>
            <a:ext cx="7347585" cy="4996815"/>
          </a:xfrm>
          <a:prstGeom prst="roundRect">
            <a:avLst/>
          </a:prstGeom>
          <a:solidFill>
            <a:schemeClr val="bg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575" y="381002"/>
            <a:ext cx="2359660" cy="35388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043160" y="0"/>
            <a:ext cx="2148840" cy="29997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6830695" y="3193417"/>
            <a:ext cx="4805680" cy="3664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626610"/>
            <a:ext cx="12192000" cy="22313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907453" y="4939039"/>
            <a:ext cx="3922392" cy="532457"/>
            <a:chOff x="7662" y="6629"/>
            <a:chExt cx="4019" cy="576"/>
          </a:xfrm>
        </p:grpSpPr>
        <p:sp>
          <p:nvSpPr>
            <p:cNvPr id="279" name="矩形: 圆角 278"/>
            <p:cNvSpPr/>
            <p:nvPr/>
          </p:nvSpPr>
          <p:spPr>
            <a:xfrm>
              <a:off x="7847" y="6639"/>
              <a:ext cx="3505" cy="566"/>
            </a:xfrm>
            <a:prstGeom prst="roundRect">
              <a:avLst>
                <a:gd name="adj" fmla="val 50000"/>
              </a:avLst>
            </a:prstGeom>
            <a:solidFill>
              <a:srgbClr val="3765AB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Bold" panose="020B0800000000000000" charset="-122"/>
              </a:endParaRPr>
            </a:p>
          </p:txBody>
        </p:sp>
        <p:sp>
          <p:nvSpPr>
            <p:cNvPr id="278" name="文本框 277"/>
            <p:cNvSpPr txBox="1"/>
            <p:nvPr/>
          </p:nvSpPr>
          <p:spPr>
            <a:xfrm>
              <a:off x="7662" y="6629"/>
              <a:ext cx="4019" cy="5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bg1"/>
                  </a:solidFill>
                  <a:cs typeface="思源黑体 CN Bold" panose="020B0800000000000000" charset="-122"/>
                </a:rPr>
                <a:t>Nói</a:t>
              </a:r>
              <a:r>
                <a:rPr lang="en-US" altLang="zh-CN" sz="2800" b="1" dirty="0">
                  <a:solidFill>
                    <a:schemeClr val="bg1"/>
                  </a:solidFill>
                  <a:cs typeface="思源黑体 CN Bold" panose="020B0800000000000000" charset="-122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cs typeface="思源黑体 CN Bold" panose="020B0800000000000000" charset="-122"/>
                </a:rPr>
                <a:t>và</a:t>
              </a:r>
              <a:r>
                <a:rPr lang="en-US" altLang="zh-CN" sz="2800" b="1" dirty="0">
                  <a:solidFill>
                    <a:schemeClr val="bg1"/>
                  </a:solidFill>
                  <a:cs typeface="思源黑体 CN Bold" panose="020B0800000000000000" charset="-122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cs typeface="思源黑体 CN Bold" panose="020B0800000000000000" charset="-122"/>
                </a:rPr>
                <a:t>nghe</a:t>
              </a:r>
              <a:endParaRPr lang="zh-CN" altLang="en-US" sz="2800" b="1" dirty="0">
                <a:solidFill>
                  <a:schemeClr val="bg1"/>
                </a:solidFill>
                <a:cs typeface="思源黑体 CN Bold" panose="020B0800000000000000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7687" y="1256667"/>
            <a:ext cx="7573100" cy="3155315"/>
            <a:chOff x="2787" y="2940"/>
            <a:chExt cx="14926" cy="4969"/>
          </a:xfrm>
        </p:grpSpPr>
        <p:sp>
          <p:nvSpPr>
            <p:cNvPr id="8" name="文本框 7" descr="7b0a20202020227461726765744d6f64756c65223a20226b6f6e6c696e65666f6e7473220a7d0a"/>
            <p:cNvSpPr txBox="1"/>
            <p:nvPr/>
          </p:nvSpPr>
          <p:spPr>
            <a:xfrm>
              <a:off x="3129" y="2965"/>
              <a:ext cx="14132" cy="4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6600" b="1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Thảo</a:t>
              </a:r>
              <a:r>
                <a:rPr lang="en-US" altLang="zh-CN" sz="6600" b="1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 </a:t>
              </a:r>
              <a:r>
                <a:rPr lang="en-US" altLang="zh-CN" sz="6600" b="1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luận</a:t>
              </a:r>
              <a:r>
                <a:rPr lang="en-US" altLang="zh-CN" sz="6600" b="1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 ý </a:t>
              </a:r>
              <a:r>
                <a:rPr lang="en-US" altLang="zh-CN" sz="6600" b="1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kiến</a:t>
              </a:r>
              <a:r>
                <a:rPr lang="en-US" altLang="zh-CN" sz="6600" b="1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 </a:t>
              </a:r>
              <a:r>
                <a:rPr lang="en-US" altLang="zh-CN" sz="6600" b="1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về</a:t>
              </a:r>
              <a:r>
                <a:rPr lang="en-US" altLang="zh-CN" sz="6600" b="1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 </a:t>
              </a:r>
              <a:r>
                <a:rPr lang="en-US" altLang="zh-CN" sz="6600" b="1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một</a:t>
              </a:r>
              <a:r>
                <a:rPr lang="en-US" altLang="zh-CN" sz="6600" b="1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 </a:t>
              </a:r>
              <a:r>
                <a:rPr lang="en-US" altLang="zh-CN" sz="6600" b="1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vấn</a:t>
              </a:r>
              <a:r>
                <a:rPr lang="en-US" altLang="zh-CN" sz="6600" b="1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 </a:t>
              </a:r>
              <a:r>
                <a:rPr lang="en-US" altLang="zh-CN" sz="6600" b="1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đề</a:t>
              </a:r>
              <a:r>
                <a:rPr lang="en-US" altLang="zh-CN" sz="6600" b="1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 </a:t>
              </a:r>
              <a:r>
                <a:rPr lang="en-US" altLang="zh-CN" sz="6600" b="1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trong</a:t>
              </a:r>
              <a:r>
                <a:rPr lang="en-US" altLang="zh-CN" sz="6600" b="1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 </a:t>
              </a:r>
              <a:r>
                <a:rPr lang="en-US" altLang="zh-CN" sz="6600" b="1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đời</a:t>
              </a:r>
              <a:r>
                <a:rPr lang="en-US" altLang="zh-CN" sz="6600" b="1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 </a:t>
              </a:r>
              <a:r>
                <a:rPr lang="en-US" altLang="zh-CN" sz="6600" b="1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sống</a:t>
              </a:r>
              <a:endParaRPr lang="zh-CN" sz="66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  <a:cs typeface="思源黑体 CN Bold" panose="020B0800000000000000" charset="-122"/>
                <a:sym typeface="思源黑体 CN Bold"/>
              </a:endParaRPr>
            </a:p>
          </p:txBody>
        </p:sp>
        <p:sp>
          <p:nvSpPr>
            <p:cNvPr id="4" name="文本框 3" descr="7b0a20202020227461726765744d6f64756c65223a20226b6f6e6c696e65666f6e7473220a7d0a"/>
            <p:cNvSpPr txBox="1"/>
            <p:nvPr/>
          </p:nvSpPr>
          <p:spPr>
            <a:xfrm>
              <a:off x="2787" y="2940"/>
              <a:ext cx="14926" cy="4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6600" b="1" dirty="0" err="1">
                  <a:solidFill>
                    <a:srgbClr val="DA5F3B"/>
                  </a:solidFill>
                  <a:effectLst>
                    <a:outerShdw blurRad="63500" sx="102000" sy="102000" algn="ctr" rotWithShape="0">
                      <a:schemeClr val="accent2">
                        <a:lumMod val="20000"/>
                        <a:lumOff val="80000"/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Thảo</a:t>
              </a:r>
              <a:r>
                <a:rPr lang="en-US" altLang="zh-CN" sz="6600" b="1" dirty="0">
                  <a:solidFill>
                    <a:srgbClr val="DA5F3B"/>
                  </a:solidFill>
                  <a:effectLst>
                    <a:outerShdw blurRad="63500" sx="102000" sy="102000" algn="ctr" rotWithShape="0">
                      <a:schemeClr val="accent2">
                        <a:lumMod val="20000"/>
                        <a:lumOff val="80000"/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 </a:t>
              </a:r>
              <a:r>
                <a:rPr lang="en-US" altLang="zh-CN" sz="6600" b="1" dirty="0" err="1">
                  <a:solidFill>
                    <a:srgbClr val="DA5F3B"/>
                  </a:solidFill>
                  <a:effectLst>
                    <a:outerShdw blurRad="63500" sx="102000" sy="102000" algn="ctr" rotWithShape="0">
                      <a:schemeClr val="accent2">
                        <a:lumMod val="20000"/>
                        <a:lumOff val="80000"/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luận</a:t>
              </a:r>
              <a:r>
                <a:rPr lang="en-US" altLang="zh-CN" sz="6600" b="1" dirty="0">
                  <a:solidFill>
                    <a:srgbClr val="DA5F3B"/>
                  </a:solidFill>
                  <a:effectLst>
                    <a:outerShdw blurRad="63500" sx="102000" sy="102000" algn="ctr" rotWithShape="0">
                      <a:schemeClr val="accent2">
                        <a:lumMod val="20000"/>
                        <a:lumOff val="80000"/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 ý </a:t>
              </a:r>
              <a:r>
                <a:rPr lang="en-US" altLang="zh-CN" sz="6600" b="1" dirty="0" err="1">
                  <a:solidFill>
                    <a:srgbClr val="DA5F3B"/>
                  </a:solidFill>
                  <a:effectLst>
                    <a:outerShdw blurRad="63500" sx="102000" sy="102000" algn="ctr" rotWithShape="0">
                      <a:schemeClr val="accent2">
                        <a:lumMod val="20000"/>
                        <a:lumOff val="80000"/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kiến</a:t>
              </a:r>
              <a:r>
                <a:rPr lang="en-US" altLang="zh-CN" sz="6600" b="1" dirty="0">
                  <a:solidFill>
                    <a:srgbClr val="DA5F3B"/>
                  </a:solidFill>
                  <a:effectLst>
                    <a:outerShdw blurRad="63500" sx="102000" sy="102000" algn="ctr" rotWithShape="0">
                      <a:schemeClr val="accent2">
                        <a:lumMod val="20000"/>
                        <a:lumOff val="80000"/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 </a:t>
              </a:r>
              <a:r>
                <a:rPr lang="en-US" altLang="zh-CN" sz="6600" b="1" dirty="0" err="1">
                  <a:solidFill>
                    <a:srgbClr val="3765AB"/>
                  </a:solidFill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v</a:t>
              </a:r>
              <a:r>
                <a:rPr lang="en-US" altLang="zh-CN" sz="6600" b="1" dirty="0" err="1">
                  <a:solidFill>
                    <a:srgbClr val="3765AB"/>
                  </a:solidFill>
                  <a:effectLst/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ề</a:t>
              </a:r>
              <a:r>
                <a:rPr lang="en-US" altLang="zh-CN" sz="6600" b="1" dirty="0">
                  <a:solidFill>
                    <a:srgbClr val="3765AB"/>
                  </a:solidFill>
                  <a:effectLst/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 </a:t>
              </a:r>
              <a:r>
                <a:rPr lang="en-US" altLang="zh-CN" sz="6600" b="1" dirty="0" err="1">
                  <a:solidFill>
                    <a:srgbClr val="3765AB"/>
                  </a:solidFill>
                  <a:effectLst/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một</a:t>
              </a:r>
              <a:r>
                <a:rPr lang="en-US" altLang="zh-CN" sz="6600" b="1" dirty="0">
                  <a:solidFill>
                    <a:srgbClr val="3765AB"/>
                  </a:solidFill>
                  <a:effectLst/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 </a:t>
              </a:r>
              <a:r>
                <a:rPr lang="en-US" altLang="zh-CN" sz="6600" b="1" dirty="0" err="1">
                  <a:solidFill>
                    <a:srgbClr val="3765AB"/>
                  </a:solidFill>
                  <a:effectLst/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vấn</a:t>
              </a:r>
              <a:r>
                <a:rPr lang="en-US" altLang="zh-CN" sz="6600" b="1" dirty="0">
                  <a:solidFill>
                    <a:srgbClr val="3765AB"/>
                  </a:solidFill>
                  <a:effectLst/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 </a:t>
              </a:r>
              <a:r>
                <a:rPr lang="en-US" altLang="zh-CN" sz="6600" b="1" dirty="0" err="1">
                  <a:solidFill>
                    <a:srgbClr val="3765AB"/>
                  </a:solidFill>
                  <a:effectLst/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đề</a:t>
              </a:r>
              <a:r>
                <a:rPr lang="en-US" altLang="zh-CN" sz="6600" b="1" dirty="0">
                  <a:solidFill>
                    <a:srgbClr val="3765AB"/>
                  </a:solidFill>
                  <a:effectLst/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 </a:t>
              </a:r>
              <a:r>
                <a:rPr lang="en-US" altLang="zh-CN" sz="6600" b="1" dirty="0" err="1">
                  <a:solidFill>
                    <a:srgbClr val="3765AB"/>
                  </a:solidFill>
                  <a:effectLst/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trong</a:t>
              </a:r>
              <a:r>
                <a:rPr lang="en-US" altLang="zh-CN" sz="6600" b="1" dirty="0">
                  <a:solidFill>
                    <a:srgbClr val="3765AB"/>
                  </a:solidFill>
                  <a:effectLst/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 </a:t>
              </a:r>
              <a:r>
                <a:rPr lang="en-US" altLang="zh-CN" sz="6600" b="1" dirty="0" err="1">
                  <a:solidFill>
                    <a:srgbClr val="3765AB"/>
                  </a:solidFill>
                  <a:effectLst/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đời</a:t>
              </a:r>
              <a:r>
                <a:rPr lang="en-US" altLang="zh-CN" sz="6600" b="1" dirty="0">
                  <a:solidFill>
                    <a:srgbClr val="3765AB"/>
                  </a:solidFill>
                  <a:effectLst/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 </a:t>
              </a:r>
              <a:r>
                <a:rPr lang="en-US" altLang="zh-CN" sz="6600" b="1" dirty="0" err="1">
                  <a:solidFill>
                    <a:srgbClr val="3765AB"/>
                  </a:solidFill>
                  <a:effectLst/>
                  <a:latin typeface="微软雅黑" pitchFamily="34" charset="-122"/>
                  <a:ea typeface="微软雅黑" pitchFamily="34" charset="-122"/>
                  <a:cs typeface="思源黑体 CN Bold" panose="020B0800000000000000" charset="-122"/>
                  <a:sym typeface="思源黑体 CN Bold"/>
                </a:rPr>
                <a:t>sống</a:t>
              </a:r>
              <a:endParaRPr lang="zh-CN" altLang="en-US" sz="6600" b="1" dirty="0">
                <a:solidFill>
                  <a:srgbClr val="3765AB"/>
                </a:solidFill>
                <a:effectLst/>
                <a:latin typeface="微软雅黑" pitchFamily="34" charset="-122"/>
                <a:ea typeface="微软雅黑" pitchFamily="34" charset="-122"/>
                <a:cs typeface="思源黑体 CN Bold" panose="020B0800000000000000" charset="-122"/>
                <a:sym typeface="思源黑体 CN Bold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6688455" y="3353435"/>
            <a:ext cx="152400" cy="1524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DA5F3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90980" y="3353435"/>
            <a:ext cx="152400" cy="1524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DA5F3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61705" y="5481322"/>
            <a:ext cx="1804035" cy="13671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9682" y="1390015"/>
            <a:ext cx="4270375" cy="54584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67971" y="419100"/>
            <a:ext cx="898525" cy="78613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5686" y="6165215"/>
            <a:ext cx="2266951" cy="69342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35" y="5468620"/>
            <a:ext cx="1376680" cy="1389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4F443CD0-E7D7-C420-D4AB-3C8A36933354}"/>
              </a:ext>
            </a:extLst>
          </p:cNvPr>
          <p:cNvGrpSpPr/>
          <p:nvPr/>
        </p:nvGrpSpPr>
        <p:grpSpPr>
          <a:xfrm>
            <a:off x="241298" y="218196"/>
            <a:ext cx="11690985" cy="6376035"/>
            <a:chOff x="409" y="414"/>
            <a:chExt cx="18411" cy="10041"/>
          </a:xfrm>
        </p:grpSpPr>
        <p:grpSp>
          <p:nvGrpSpPr>
            <p:cNvPr id="7" name="组合 16">
              <a:extLst>
                <a:ext uri="{FF2B5EF4-FFF2-40B4-BE49-F238E27FC236}">
                  <a16:creationId xmlns:a16="http://schemas.microsoft.com/office/drawing/2014/main" xmlns="" id="{A011320D-9389-C649-55D7-FC091488C90F}"/>
                </a:ext>
              </a:extLst>
            </p:cNvPr>
            <p:cNvGrpSpPr/>
            <p:nvPr/>
          </p:nvGrpSpPr>
          <p:grpSpPr>
            <a:xfrm>
              <a:off x="409" y="443"/>
              <a:ext cx="18411" cy="10012"/>
              <a:chOff x="412" y="443"/>
              <a:chExt cx="18411" cy="10012"/>
            </a:xfrm>
          </p:grpSpPr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xmlns="" id="{E8D5C682-342A-5101-A953-045C906B629B}"/>
                  </a:ext>
                </a:extLst>
              </p:cNvPr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6">
                <a:extLst>
                  <a:ext uri="{FF2B5EF4-FFF2-40B4-BE49-F238E27FC236}">
                    <a16:creationId xmlns:a16="http://schemas.microsoft.com/office/drawing/2014/main" xmlns="" id="{D8BACCB5-D158-1D01-8114-01167023DD1F}"/>
                  </a:ext>
                </a:extLst>
              </p:cNvPr>
              <p:cNvSpPr txBox="1"/>
              <p:nvPr/>
            </p:nvSpPr>
            <p:spPr>
              <a:xfrm>
                <a:off x="6934" y="443"/>
                <a:ext cx="5376" cy="1018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2.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Thực</a:t>
                </a:r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hành</a:t>
                </a:r>
                <a:endPara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8" name="图片 1" descr="28">
              <a:extLst>
                <a:ext uri="{FF2B5EF4-FFF2-40B4-BE49-F238E27FC236}">
                  <a16:creationId xmlns:a16="http://schemas.microsoft.com/office/drawing/2014/main" xmlns="" id="{42CBC8C8-836A-BC76-73F1-C0A3E1E1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9" name="图片 21" descr="14 (33)">
              <a:extLst>
                <a:ext uri="{FF2B5EF4-FFF2-40B4-BE49-F238E27FC236}">
                  <a16:creationId xmlns:a16="http://schemas.microsoft.com/office/drawing/2014/main" xmlns="" id="{1C8452BE-DF7C-E6E1-478C-DB498961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25DF542-B50C-CD1F-A23B-80BCC16F30C0}"/>
              </a:ext>
            </a:extLst>
          </p:cNvPr>
          <p:cNvSpPr txBox="1"/>
          <p:nvPr/>
        </p:nvSpPr>
        <p:spPr>
          <a:xfrm>
            <a:off x="3338442" y="2057643"/>
            <a:ext cx="6270779" cy="2281476"/>
          </a:xfrm>
          <a:prstGeom prst="wedgeRoundRectCallout">
            <a:avLst>
              <a:gd name="adj1" fmla="val -60674"/>
              <a:gd name="adj2" fmla="val 1741"/>
              <a:gd name="adj3" fmla="val 16667"/>
            </a:avLst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01: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ý bằng cách trả lời câu hỏi: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22">
            <a:extLst>
              <a:ext uri="{FF2B5EF4-FFF2-40B4-BE49-F238E27FC236}">
                <a16:creationId xmlns:a16="http://schemas.microsoft.com/office/drawing/2014/main" xmlns="" id="{2B6307A7-C24E-7E03-4D51-BACB0ED638C5}"/>
              </a:ext>
            </a:extLst>
          </p:cNvPr>
          <p:cNvSpPr/>
          <p:nvPr/>
        </p:nvSpPr>
        <p:spPr>
          <a:xfrm>
            <a:off x="770038" y="2109780"/>
            <a:ext cx="2039664" cy="4723158"/>
          </a:xfrm>
          <a:custGeom>
            <a:avLst/>
            <a:gdLst/>
            <a:ahLst/>
            <a:cxnLst/>
            <a:rect l="l" t="t" r="r" b="b"/>
            <a:pathLst>
              <a:path w="1381908" h="3176800">
                <a:moveTo>
                  <a:pt x="0" y="0"/>
                </a:moveTo>
                <a:lnTo>
                  <a:pt x="1381908" y="0"/>
                </a:lnTo>
                <a:lnTo>
                  <a:pt x="1381908" y="3176800"/>
                </a:lnTo>
                <a:lnTo>
                  <a:pt x="0" y="3176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文本框 186">
            <a:extLst>
              <a:ext uri="{FF2B5EF4-FFF2-40B4-BE49-F238E27FC236}">
                <a16:creationId xmlns:a16="http://schemas.microsoft.com/office/drawing/2014/main" xmlns="" id="{7B742055-0904-E0F6-9831-BC50DC090DFA}"/>
              </a:ext>
            </a:extLst>
          </p:cNvPr>
          <p:cNvSpPr txBox="1"/>
          <p:nvPr/>
        </p:nvSpPr>
        <p:spPr>
          <a:xfrm>
            <a:off x="2278730" y="1006129"/>
            <a:ext cx="891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lập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dàn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ý</a:t>
            </a:r>
            <a:endParaRPr lang="zh-CN" altLang="en-US" sz="3200" b="1" dirty="0">
              <a:solidFill>
                <a:srgbClr val="3765AB"/>
              </a:solidFill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</a:endParaRPr>
          </a:p>
        </p:txBody>
      </p:sp>
      <p:sp>
        <p:nvSpPr>
          <p:cNvPr id="18" name="任意多边形: 形状 189">
            <a:extLst>
              <a:ext uri="{FF2B5EF4-FFF2-40B4-BE49-F238E27FC236}">
                <a16:creationId xmlns:a16="http://schemas.microsoft.com/office/drawing/2014/main" xmlns="" id="{05A0983A-1119-AAF7-87D7-C84C9B97D41B}"/>
              </a:ext>
            </a:extLst>
          </p:cNvPr>
          <p:cNvSpPr/>
          <p:nvPr/>
        </p:nvSpPr>
        <p:spPr>
          <a:xfrm rot="20595008">
            <a:off x="1381440" y="961569"/>
            <a:ext cx="672148" cy="684873"/>
          </a:xfrm>
          <a:custGeom>
            <a:avLst/>
            <a:gdLst>
              <a:gd name="connsiteX0" fmla="*/ 202200 w 252354"/>
              <a:gd name="connsiteY0" fmla="*/ 255238 h 257131"/>
              <a:gd name="connsiteX1" fmla="*/ 26655 w 252354"/>
              <a:gd name="connsiteY1" fmla="*/ 198850 h 257131"/>
              <a:gd name="connsiteX2" fmla="*/ 12558 w 252354"/>
              <a:gd name="connsiteY2" fmla="*/ 133889 h 257131"/>
              <a:gd name="connsiteX3" fmla="*/ 149146 w 252354"/>
              <a:gd name="connsiteY3" fmla="*/ 9969 h 257131"/>
              <a:gd name="connsiteX4" fmla="*/ 212487 w 252354"/>
              <a:gd name="connsiteY4" fmla="*/ 30257 h 257131"/>
              <a:gd name="connsiteX5" fmla="*/ 251445 w 252354"/>
              <a:gd name="connsiteY5" fmla="*/ 210470 h 257131"/>
              <a:gd name="connsiteX6" fmla="*/ 202200 w 252354"/>
              <a:gd name="connsiteY6" fmla="*/ 255238 h 25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354" h="257131">
                <a:moveTo>
                  <a:pt x="202200" y="255238"/>
                </a:moveTo>
                <a:lnTo>
                  <a:pt x="26655" y="198850"/>
                </a:lnTo>
                <a:cubicBezTo>
                  <a:pt x="-1444" y="189801"/>
                  <a:pt x="-9255" y="153701"/>
                  <a:pt x="12558" y="133889"/>
                </a:cubicBezTo>
                <a:lnTo>
                  <a:pt x="149146" y="9969"/>
                </a:lnTo>
                <a:cubicBezTo>
                  <a:pt x="171054" y="-9843"/>
                  <a:pt x="206201" y="1397"/>
                  <a:pt x="212487" y="30257"/>
                </a:cubicBezTo>
                <a:lnTo>
                  <a:pt x="251445" y="210470"/>
                </a:lnTo>
                <a:cubicBezTo>
                  <a:pt x="257731" y="239522"/>
                  <a:pt x="230394" y="264287"/>
                  <a:pt x="202200" y="255238"/>
                </a:cubicBezTo>
                <a:close/>
              </a:path>
            </a:pathLst>
          </a:custGeom>
          <a:solidFill>
            <a:srgbClr val="3765AB"/>
          </a:soli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>
              <a:cs typeface="思源黑体 CN Bold" panose="020B0800000000000000" charset="-122"/>
            </a:endParaRPr>
          </a:p>
        </p:txBody>
      </p:sp>
      <p:sp>
        <p:nvSpPr>
          <p:cNvPr id="19" name="文本框 190">
            <a:extLst>
              <a:ext uri="{FF2B5EF4-FFF2-40B4-BE49-F238E27FC236}">
                <a16:creationId xmlns:a16="http://schemas.microsoft.com/office/drawing/2014/main" xmlns="" id="{3196A372-301A-2D5C-6FE8-700D3AAAE9B4}"/>
              </a:ext>
            </a:extLst>
          </p:cNvPr>
          <p:cNvSpPr txBox="1"/>
          <p:nvPr/>
        </p:nvSpPr>
        <p:spPr>
          <a:xfrm>
            <a:off x="1587688" y="985935"/>
            <a:ext cx="5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xmlns="" id="{E77F091F-B082-DA51-36D3-11D038C3AA2A}"/>
              </a:ext>
            </a:extLst>
          </p:cNvPr>
          <p:cNvSpPr/>
          <p:nvPr/>
        </p:nvSpPr>
        <p:spPr>
          <a:xfrm>
            <a:off x="8858825" y="4253602"/>
            <a:ext cx="2823326" cy="2043922"/>
          </a:xfrm>
          <a:custGeom>
            <a:avLst/>
            <a:gdLst/>
            <a:ahLst/>
            <a:cxnLst/>
            <a:rect l="l" t="t" r="r" b="b"/>
            <a:pathLst>
              <a:path w="5450066" h="4114800">
                <a:moveTo>
                  <a:pt x="0" y="0"/>
                </a:moveTo>
                <a:lnTo>
                  <a:pt x="5450066" y="0"/>
                </a:lnTo>
                <a:lnTo>
                  <a:pt x="54500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3687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xmlns="" id="{358FA5D4-FDE6-F3B9-E5B1-579954B20251}"/>
              </a:ext>
            </a:extLst>
          </p:cNvPr>
          <p:cNvSpPr/>
          <p:nvPr/>
        </p:nvSpPr>
        <p:spPr>
          <a:xfrm>
            <a:off x="254523" y="192694"/>
            <a:ext cx="11453567" cy="6307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CF7D2537-0847-63CB-C65A-F8AED025471B}"/>
              </a:ext>
            </a:extLst>
          </p:cNvPr>
          <p:cNvSpPr txBox="1"/>
          <p:nvPr/>
        </p:nvSpPr>
        <p:spPr>
          <a:xfrm>
            <a:off x="660400" y="756631"/>
            <a:ext cx="10858500" cy="11106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01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Bảng 13">
            <a:extLst>
              <a:ext uri="{FF2B5EF4-FFF2-40B4-BE49-F238E27FC236}">
                <a16:creationId xmlns:a16="http://schemas.microsoft.com/office/drawing/2014/main" xmlns="" id="{609AA6BE-CCC2-AD60-3C41-4F4E935B0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42645"/>
              </p:ext>
            </p:extLst>
          </p:nvPr>
        </p:nvGraphicFramePr>
        <p:xfrm>
          <a:off x="660400" y="1531938"/>
          <a:ext cx="10858500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8189">
                  <a:extLst>
                    <a:ext uri="{9D8B030D-6E8A-4147-A177-3AD203B41FA5}">
                      <a16:colId xmlns:a16="http://schemas.microsoft.com/office/drawing/2014/main" xmlns="" val="2533983310"/>
                    </a:ext>
                  </a:extLst>
                </a:gridCol>
                <a:gridCol w="4590311">
                  <a:extLst>
                    <a:ext uri="{9D8B030D-6E8A-4147-A177-3AD203B41FA5}">
                      <a16:colId xmlns:a16="http://schemas.microsoft.com/office/drawing/2014/main" xmlns="" val="2606245336"/>
                    </a:ext>
                  </a:extLst>
                </a:gridCol>
              </a:tblGrid>
              <a:tr h="634651">
                <a:tc gridSpan="2">
                  <a:txBody>
                    <a:bodyPr/>
                    <a:lstStyle/>
                    <a:p>
                      <a:pPr marL="91440" marR="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Tình</a:t>
                      </a:r>
                      <a:r>
                        <a:rPr lang="en-US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sz="3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cảm</a:t>
                      </a:r>
                      <a:r>
                        <a:rPr lang="en-US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sz="3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quê</a:t>
                      </a:r>
                      <a:r>
                        <a:rPr lang="en-US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sz="3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hương</a:t>
                      </a:r>
                      <a:r>
                        <a:rPr lang="en-US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sz="3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quan</a:t>
                      </a:r>
                      <a:r>
                        <a:rPr lang="en-US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sz="3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trọng</a:t>
                      </a:r>
                      <a:r>
                        <a:rPr lang="en-US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sz="3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với</a:t>
                      </a:r>
                      <a:r>
                        <a:rPr lang="en-US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sz="3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mỗi</a:t>
                      </a:r>
                      <a:r>
                        <a:rPr lang="en-US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sz="3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người</a:t>
                      </a:r>
                      <a:r>
                        <a:rPr lang="en-US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sz="3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như</a:t>
                      </a:r>
                      <a:r>
                        <a:rPr lang="en-US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sz="3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thế</a:t>
                      </a:r>
                      <a:r>
                        <a:rPr lang="en-US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sz="3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nào</a:t>
                      </a:r>
                      <a:r>
                        <a:rPr lang="en-US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?</a:t>
                      </a:r>
                      <a:endParaRPr lang="en-US" sz="32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3763645"/>
                  </a:ext>
                </a:extLst>
              </a:tr>
              <a:tr h="216991">
                <a:tc>
                  <a:txBody>
                    <a:bodyPr/>
                    <a:lstStyle/>
                    <a:p>
                      <a:pPr marL="91440" marR="1828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32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6373728"/>
                  </a:ext>
                </a:extLst>
              </a:tr>
              <a:tr h="423101">
                <a:tc>
                  <a:txBody>
                    <a:bodyPr/>
                    <a:lstStyle/>
                    <a:p>
                      <a:pPr marL="0" marR="18288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2506764"/>
                  </a:ext>
                </a:extLst>
              </a:tr>
              <a:tr h="634651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</a:t>
                      </a:r>
                    </a:p>
                    <a:p>
                      <a:pPr marL="91440" marR="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8750712"/>
                  </a:ext>
                </a:extLst>
              </a:tr>
              <a:tr h="433982">
                <a:tc>
                  <a:txBody>
                    <a:bodyPr/>
                    <a:lstStyle/>
                    <a:p>
                      <a:pPr marL="0" marR="3048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</a:t>
                      </a:r>
                    </a:p>
                    <a:p>
                      <a:pPr marL="91440" marR="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6142595"/>
                  </a:ext>
                </a:extLst>
              </a:tr>
            </a:tbl>
          </a:graphicData>
        </a:graphic>
      </p:graphicFrame>
      <p:sp>
        <p:nvSpPr>
          <p:cNvPr id="17" name="Freeform 14">
            <a:extLst>
              <a:ext uri="{FF2B5EF4-FFF2-40B4-BE49-F238E27FC236}">
                <a16:creationId xmlns:a16="http://schemas.microsoft.com/office/drawing/2014/main" xmlns="" id="{1C1F1689-3A71-03F8-9258-BB86979EC3C6}"/>
              </a:ext>
            </a:extLst>
          </p:cNvPr>
          <p:cNvSpPr/>
          <p:nvPr/>
        </p:nvSpPr>
        <p:spPr>
          <a:xfrm>
            <a:off x="10025956" y="2812894"/>
            <a:ext cx="1911521" cy="3108164"/>
          </a:xfrm>
          <a:custGeom>
            <a:avLst/>
            <a:gdLst/>
            <a:ahLst/>
            <a:cxnLst/>
            <a:rect l="l" t="t" r="r" b="b"/>
            <a:pathLst>
              <a:path w="1911521" h="3108164">
                <a:moveTo>
                  <a:pt x="0" y="0"/>
                </a:moveTo>
                <a:lnTo>
                  <a:pt x="1911522" y="0"/>
                </a:lnTo>
                <a:lnTo>
                  <a:pt x="1911522" y="3108164"/>
                </a:lnTo>
                <a:lnTo>
                  <a:pt x="0" y="31081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071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4F443CD0-E7D7-C420-D4AB-3C8A36933354}"/>
              </a:ext>
            </a:extLst>
          </p:cNvPr>
          <p:cNvGrpSpPr/>
          <p:nvPr/>
        </p:nvGrpSpPr>
        <p:grpSpPr>
          <a:xfrm>
            <a:off x="241298" y="218196"/>
            <a:ext cx="11690985" cy="6376035"/>
            <a:chOff x="409" y="414"/>
            <a:chExt cx="18411" cy="10041"/>
          </a:xfrm>
        </p:grpSpPr>
        <p:grpSp>
          <p:nvGrpSpPr>
            <p:cNvPr id="7" name="组合 16">
              <a:extLst>
                <a:ext uri="{FF2B5EF4-FFF2-40B4-BE49-F238E27FC236}">
                  <a16:creationId xmlns:a16="http://schemas.microsoft.com/office/drawing/2014/main" xmlns="" id="{A011320D-9389-C649-55D7-FC091488C90F}"/>
                </a:ext>
              </a:extLst>
            </p:cNvPr>
            <p:cNvGrpSpPr/>
            <p:nvPr/>
          </p:nvGrpSpPr>
          <p:grpSpPr>
            <a:xfrm>
              <a:off x="409" y="443"/>
              <a:ext cx="18411" cy="10012"/>
              <a:chOff x="412" y="443"/>
              <a:chExt cx="18411" cy="10012"/>
            </a:xfrm>
          </p:grpSpPr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xmlns="" id="{E8D5C682-342A-5101-A953-045C906B629B}"/>
                  </a:ext>
                </a:extLst>
              </p:cNvPr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文本框 16">
                <a:extLst>
                  <a:ext uri="{FF2B5EF4-FFF2-40B4-BE49-F238E27FC236}">
                    <a16:creationId xmlns:a16="http://schemas.microsoft.com/office/drawing/2014/main" xmlns="" id="{D8BACCB5-D158-1D01-8114-01167023DD1F}"/>
                  </a:ext>
                </a:extLst>
              </p:cNvPr>
              <p:cNvSpPr txBox="1"/>
              <p:nvPr/>
            </p:nvSpPr>
            <p:spPr>
              <a:xfrm>
                <a:off x="6835" y="443"/>
                <a:ext cx="5575" cy="921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2.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Thực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hành</a:t>
                </a:r>
                <a:endPara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8" name="图片 1" descr="28">
              <a:extLst>
                <a:ext uri="{FF2B5EF4-FFF2-40B4-BE49-F238E27FC236}">
                  <a16:creationId xmlns:a16="http://schemas.microsoft.com/office/drawing/2014/main" xmlns="" id="{42CBC8C8-836A-BC76-73F1-C0A3E1E1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9" name="图片 21" descr="14 (33)">
              <a:extLst>
                <a:ext uri="{FF2B5EF4-FFF2-40B4-BE49-F238E27FC236}">
                  <a16:creationId xmlns:a16="http://schemas.microsoft.com/office/drawing/2014/main" xmlns="" id="{1C8452BE-DF7C-E6E1-478C-DB498961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17" name="文本框 186">
            <a:extLst>
              <a:ext uri="{FF2B5EF4-FFF2-40B4-BE49-F238E27FC236}">
                <a16:creationId xmlns:a16="http://schemas.microsoft.com/office/drawing/2014/main" xmlns="" id="{7B742055-0904-E0F6-9831-BC50DC090DFA}"/>
              </a:ext>
            </a:extLst>
          </p:cNvPr>
          <p:cNvSpPr txBox="1"/>
          <p:nvPr/>
        </p:nvSpPr>
        <p:spPr>
          <a:xfrm>
            <a:off x="2278730" y="1006129"/>
            <a:ext cx="891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lập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dàn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ý</a:t>
            </a:r>
            <a:endParaRPr lang="zh-CN" altLang="en-US" sz="3200" b="1" dirty="0">
              <a:solidFill>
                <a:srgbClr val="3765AB"/>
              </a:solidFill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</a:endParaRPr>
          </a:p>
        </p:txBody>
      </p:sp>
      <p:sp>
        <p:nvSpPr>
          <p:cNvPr id="18" name="任意多边形: 形状 189">
            <a:extLst>
              <a:ext uri="{FF2B5EF4-FFF2-40B4-BE49-F238E27FC236}">
                <a16:creationId xmlns:a16="http://schemas.microsoft.com/office/drawing/2014/main" xmlns="" id="{05A0983A-1119-AAF7-87D7-C84C9B97D41B}"/>
              </a:ext>
            </a:extLst>
          </p:cNvPr>
          <p:cNvSpPr/>
          <p:nvPr/>
        </p:nvSpPr>
        <p:spPr>
          <a:xfrm rot="20595008">
            <a:off x="1381440" y="961569"/>
            <a:ext cx="672148" cy="684873"/>
          </a:xfrm>
          <a:custGeom>
            <a:avLst/>
            <a:gdLst>
              <a:gd name="connsiteX0" fmla="*/ 202200 w 252354"/>
              <a:gd name="connsiteY0" fmla="*/ 255238 h 257131"/>
              <a:gd name="connsiteX1" fmla="*/ 26655 w 252354"/>
              <a:gd name="connsiteY1" fmla="*/ 198850 h 257131"/>
              <a:gd name="connsiteX2" fmla="*/ 12558 w 252354"/>
              <a:gd name="connsiteY2" fmla="*/ 133889 h 257131"/>
              <a:gd name="connsiteX3" fmla="*/ 149146 w 252354"/>
              <a:gd name="connsiteY3" fmla="*/ 9969 h 257131"/>
              <a:gd name="connsiteX4" fmla="*/ 212487 w 252354"/>
              <a:gd name="connsiteY4" fmla="*/ 30257 h 257131"/>
              <a:gd name="connsiteX5" fmla="*/ 251445 w 252354"/>
              <a:gd name="connsiteY5" fmla="*/ 210470 h 257131"/>
              <a:gd name="connsiteX6" fmla="*/ 202200 w 252354"/>
              <a:gd name="connsiteY6" fmla="*/ 255238 h 25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354" h="257131">
                <a:moveTo>
                  <a:pt x="202200" y="255238"/>
                </a:moveTo>
                <a:lnTo>
                  <a:pt x="26655" y="198850"/>
                </a:lnTo>
                <a:cubicBezTo>
                  <a:pt x="-1444" y="189801"/>
                  <a:pt x="-9255" y="153701"/>
                  <a:pt x="12558" y="133889"/>
                </a:cubicBezTo>
                <a:lnTo>
                  <a:pt x="149146" y="9969"/>
                </a:lnTo>
                <a:cubicBezTo>
                  <a:pt x="171054" y="-9843"/>
                  <a:pt x="206201" y="1397"/>
                  <a:pt x="212487" y="30257"/>
                </a:cubicBezTo>
                <a:lnTo>
                  <a:pt x="251445" y="210470"/>
                </a:lnTo>
                <a:cubicBezTo>
                  <a:pt x="257731" y="239522"/>
                  <a:pt x="230394" y="264287"/>
                  <a:pt x="202200" y="255238"/>
                </a:cubicBezTo>
                <a:close/>
              </a:path>
            </a:pathLst>
          </a:custGeom>
          <a:solidFill>
            <a:srgbClr val="3765AB"/>
          </a:soli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>
              <a:cs typeface="思源黑体 CN Bold" panose="020B0800000000000000" charset="-122"/>
            </a:endParaRPr>
          </a:p>
        </p:txBody>
      </p:sp>
      <p:sp>
        <p:nvSpPr>
          <p:cNvPr id="19" name="文本框 190">
            <a:extLst>
              <a:ext uri="{FF2B5EF4-FFF2-40B4-BE49-F238E27FC236}">
                <a16:creationId xmlns:a16="http://schemas.microsoft.com/office/drawing/2014/main" xmlns="" id="{3196A372-301A-2D5C-6FE8-700D3AAAE9B4}"/>
              </a:ext>
            </a:extLst>
          </p:cNvPr>
          <p:cNvSpPr txBox="1"/>
          <p:nvPr/>
        </p:nvSpPr>
        <p:spPr>
          <a:xfrm>
            <a:off x="1587688" y="1006185"/>
            <a:ext cx="5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xmlns="" id="{E77F091F-B082-DA51-36D3-11D038C3AA2A}"/>
              </a:ext>
            </a:extLst>
          </p:cNvPr>
          <p:cNvSpPr/>
          <p:nvPr/>
        </p:nvSpPr>
        <p:spPr>
          <a:xfrm>
            <a:off x="8929071" y="4340297"/>
            <a:ext cx="2823326" cy="2043922"/>
          </a:xfrm>
          <a:custGeom>
            <a:avLst/>
            <a:gdLst/>
            <a:ahLst/>
            <a:cxnLst/>
            <a:rect l="l" t="t" r="r" b="b"/>
            <a:pathLst>
              <a:path w="5450066" h="4114800">
                <a:moveTo>
                  <a:pt x="0" y="0"/>
                </a:moveTo>
                <a:lnTo>
                  <a:pt x="5450066" y="0"/>
                </a:lnTo>
                <a:lnTo>
                  <a:pt x="54500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组合 8">
            <a:extLst>
              <a:ext uri="{FF2B5EF4-FFF2-40B4-BE49-F238E27FC236}">
                <a16:creationId xmlns:a16="http://schemas.microsoft.com/office/drawing/2014/main" xmlns="" id="{EFF3D084-03A2-B8D9-B1F5-9C87194CDE77}"/>
              </a:ext>
            </a:extLst>
          </p:cNvPr>
          <p:cNvGrpSpPr/>
          <p:nvPr/>
        </p:nvGrpSpPr>
        <p:grpSpPr>
          <a:xfrm>
            <a:off x="1432325" y="1973562"/>
            <a:ext cx="6586944" cy="897447"/>
            <a:chOff x="2223" y="6124"/>
            <a:chExt cx="10345" cy="1163"/>
          </a:xfrm>
        </p:grpSpPr>
        <p:sp>
          <p:nvSpPr>
            <p:cNvPr id="15" name="矩形: 圆角 13">
              <a:extLst>
                <a:ext uri="{FF2B5EF4-FFF2-40B4-BE49-F238E27FC236}">
                  <a16:creationId xmlns:a16="http://schemas.microsoft.com/office/drawing/2014/main" xmlns="" id="{B007F87C-DFFA-AF1B-4D14-D512E81C217A}"/>
                </a:ext>
              </a:extLst>
            </p:cNvPr>
            <p:cNvSpPr/>
            <p:nvPr/>
          </p:nvSpPr>
          <p:spPr>
            <a:xfrm>
              <a:off x="2223" y="6186"/>
              <a:ext cx="10163" cy="1101"/>
            </a:xfrm>
            <a:prstGeom prst="roundRect">
              <a:avLst>
                <a:gd name="adj" fmla="val 50000"/>
              </a:avLst>
            </a:prstGeom>
            <a:solidFill>
              <a:srgbClr val="3765A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7">
              <a:extLst>
                <a:ext uri="{FF2B5EF4-FFF2-40B4-BE49-F238E27FC236}">
                  <a16:creationId xmlns:a16="http://schemas.microsoft.com/office/drawing/2014/main" xmlns="" id="{D7943654-DF29-39E4-CE7C-CDD459461520}"/>
                </a:ext>
              </a:extLst>
            </p:cNvPr>
            <p:cNvSpPr txBox="1"/>
            <p:nvPr/>
          </p:nvSpPr>
          <p:spPr>
            <a:xfrm>
              <a:off x="2671" y="6124"/>
              <a:ext cx="9897" cy="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buClrTx/>
                <a:buSzTx/>
                <a:buFontTx/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 Medium" panose="00000600000000000000" charset="-122"/>
                  <a:ea typeface="HarmonyOS Sans SC Medium" panose="00000600000000000000" charset="-122"/>
                  <a:cs typeface="+mn-ea"/>
                </a:defRPr>
              </a:lvl1pPr>
            </a:lstStyle>
            <a:p>
              <a:pPr marL="0" marR="30480" algn="just">
                <a:spcBef>
                  <a:spcPts val="0"/>
                </a:spcBef>
                <a:spcAft>
                  <a:spcPts val="1200"/>
                </a:spcAft>
              </a:pP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quê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71D4AEF1-3BD7-E8F2-6FC2-6FCF9E620ACA}"/>
              </a:ext>
            </a:extLst>
          </p:cNvPr>
          <p:cNvSpPr txBox="1"/>
          <p:nvPr/>
        </p:nvSpPr>
        <p:spPr>
          <a:xfrm>
            <a:off x="790854" y="3253667"/>
            <a:ext cx="878786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65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4F443CD0-E7D7-C420-D4AB-3C8A36933354}"/>
              </a:ext>
            </a:extLst>
          </p:cNvPr>
          <p:cNvGrpSpPr/>
          <p:nvPr/>
        </p:nvGrpSpPr>
        <p:grpSpPr>
          <a:xfrm>
            <a:off x="258156" y="240982"/>
            <a:ext cx="11690985" cy="6376035"/>
            <a:chOff x="409" y="414"/>
            <a:chExt cx="18411" cy="10041"/>
          </a:xfrm>
        </p:grpSpPr>
        <p:sp>
          <p:nvSpPr>
            <p:cNvPr id="10" name="矩形 10">
              <a:extLst>
                <a:ext uri="{FF2B5EF4-FFF2-40B4-BE49-F238E27FC236}">
                  <a16:creationId xmlns:a16="http://schemas.microsoft.com/office/drawing/2014/main" xmlns="" id="{E8D5C682-342A-5101-A953-045C906B629B}"/>
                </a:ext>
              </a:extLst>
            </p:cNvPr>
            <p:cNvSpPr/>
            <p:nvPr/>
          </p:nvSpPr>
          <p:spPr>
            <a:xfrm>
              <a:off x="409" y="855"/>
              <a:ext cx="18411" cy="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1" descr="28">
              <a:extLst>
                <a:ext uri="{FF2B5EF4-FFF2-40B4-BE49-F238E27FC236}">
                  <a16:creationId xmlns:a16="http://schemas.microsoft.com/office/drawing/2014/main" xmlns="" id="{42CBC8C8-836A-BC76-73F1-C0A3E1E1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9" name="图片 21" descr="14 (33)">
              <a:extLst>
                <a:ext uri="{FF2B5EF4-FFF2-40B4-BE49-F238E27FC236}">
                  <a16:creationId xmlns:a16="http://schemas.microsoft.com/office/drawing/2014/main" xmlns="" id="{1C8452BE-DF7C-E6E1-478C-DB498961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17" name="文本框 186">
            <a:extLst>
              <a:ext uri="{FF2B5EF4-FFF2-40B4-BE49-F238E27FC236}">
                <a16:creationId xmlns:a16="http://schemas.microsoft.com/office/drawing/2014/main" xmlns="" id="{7B742055-0904-E0F6-9831-BC50DC090DFA}"/>
              </a:ext>
            </a:extLst>
          </p:cNvPr>
          <p:cNvSpPr txBox="1"/>
          <p:nvPr/>
        </p:nvSpPr>
        <p:spPr>
          <a:xfrm>
            <a:off x="2278730" y="1006129"/>
            <a:ext cx="891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lập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dàn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ý</a:t>
            </a:r>
            <a:endParaRPr lang="zh-CN" altLang="en-US" sz="3200" b="1" dirty="0">
              <a:solidFill>
                <a:srgbClr val="3765AB"/>
              </a:solidFill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</a:endParaRPr>
          </a:p>
        </p:txBody>
      </p:sp>
      <p:sp>
        <p:nvSpPr>
          <p:cNvPr id="18" name="任意多边形: 形状 189">
            <a:extLst>
              <a:ext uri="{FF2B5EF4-FFF2-40B4-BE49-F238E27FC236}">
                <a16:creationId xmlns:a16="http://schemas.microsoft.com/office/drawing/2014/main" xmlns="" id="{05A0983A-1119-AAF7-87D7-C84C9B97D41B}"/>
              </a:ext>
            </a:extLst>
          </p:cNvPr>
          <p:cNvSpPr/>
          <p:nvPr/>
        </p:nvSpPr>
        <p:spPr>
          <a:xfrm rot="20595008">
            <a:off x="1381440" y="961569"/>
            <a:ext cx="672148" cy="684873"/>
          </a:xfrm>
          <a:custGeom>
            <a:avLst/>
            <a:gdLst>
              <a:gd name="connsiteX0" fmla="*/ 202200 w 252354"/>
              <a:gd name="connsiteY0" fmla="*/ 255238 h 257131"/>
              <a:gd name="connsiteX1" fmla="*/ 26655 w 252354"/>
              <a:gd name="connsiteY1" fmla="*/ 198850 h 257131"/>
              <a:gd name="connsiteX2" fmla="*/ 12558 w 252354"/>
              <a:gd name="connsiteY2" fmla="*/ 133889 h 257131"/>
              <a:gd name="connsiteX3" fmla="*/ 149146 w 252354"/>
              <a:gd name="connsiteY3" fmla="*/ 9969 h 257131"/>
              <a:gd name="connsiteX4" fmla="*/ 212487 w 252354"/>
              <a:gd name="connsiteY4" fmla="*/ 30257 h 257131"/>
              <a:gd name="connsiteX5" fmla="*/ 251445 w 252354"/>
              <a:gd name="connsiteY5" fmla="*/ 210470 h 257131"/>
              <a:gd name="connsiteX6" fmla="*/ 202200 w 252354"/>
              <a:gd name="connsiteY6" fmla="*/ 255238 h 25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354" h="257131">
                <a:moveTo>
                  <a:pt x="202200" y="255238"/>
                </a:moveTo>
                <a:lnTo>
                  <a:pt x="26655" y="198850"/>
                </a:lnTo>
                <a:cubicBezTo>
                  <a:pt x="-1444" y="189801"/>
                  <a:pt x="-9255" y="153701"/>
                  <a:pt x="12558" y="133889"/>
                </a:cubicBezTo>
                <a:lnTo>
                  <a:pt x="149146" y="9969"/>
                </a:lnTo>
                <a:cubicBezTo>
                  <a:pt x="171054" y="-9843"/>
                  <a:pt x="206201" y="1397"/>
                  <a:pt x="212487" y="30257"/>
                </a:cubicBezTo>
                <a:lnTo>
                  <a:pt x="251445" y="210470"/>
                </a:lnTo>
                <a:cubicBezTo>
                  <a:pt x="257731" y="239522"/>
                  <a:pt x="230394" y="264287"/>
                  <a:pt x="202200" y="255238"/>
                </a:cubicBezTo>
                <a:close/>
              </a:path>
            </a:pathLst>
          </a:custGeom>
          <a:solidFill>
            <a:srgbClr val="3765AB"/>
          </a:soli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>
              <a:cs typeface="思源黑体 CN Bold" panose="020B0800000000000000" charset="-122"/>
            </a:endParaRPr>
          </a:p>
        </p:txBody>
      </p:sp>
      <p:sp>
        <p:nvSpPr>
          <p:cNvPr id="19" name="文本框 190">
            <a:extLst>
              <a:ext uri="{FF2B5EF4-FFF2-40B4-BE49-F238E27FC236}">
                <a16:creationId xmlns:a16="http://schemas.microsoft.com/office/drawing/2014/main" xmlns="" id="{3196A372-301A-2D5C-6FE8-700D3AAAE9B4}"/>
              </a:ext>
            </a:extLst>
          </p:cNvPr>
          <p:cNvSpPr txBox="1"/>
          <p:nvPr/>
        </p:nvSpPr>
        <p:spPr>
          <a:xfrm>
            <a:off x="1587688" y="957659"/>
            <a:ext cx="5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xmlns="" id="{E77F091F-B082-DA51-36D3-11D038C3AA2A}"/>
              </a:ext>
            </a:extLst>
          </p:cNvPr>
          <p:cNvSpPr/>
          <p:nvPr/>
        </p:nvSpPr>
        <p:spPr>
          <a:xfrm>
            <a:off x="8370804" y="4074714"/>
            <a:ext cx="2823326" cy="2043922"/>
          </a:xfrm>
          <a:custGeom>
            <a:avLst/>
            <a:gdLst/>
            <a:ahLst/>
            <a:cxnLst/>
            <a:rect l="l" t="t" r="r" b="b"/>
            <a:pathLst>
              <a:path w="5450066" h="4114800">
                <a:moveTo>
                  <a:pt x="0" y="0"/>
                </a:moveTo>
                <a:lnTo>
                  <a:pt x="5450066" y="0"/>
                </a:lnTo>
                <a:lnTo>
                  <a:pt x="54500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E356559-15FC-EFBB-97A2-EB058B890EFB}"/>
              </a:ext>
            </a:extLst>
          </p:cNvPr>
          <p:cNvGrpSpPr/>
          <p:nvPr/>
        </p:nvGrpSpPr>
        <p:grpSpPr>
          <a:xfrm>
            <a:off x="1519203" y="2039390"/>
            <a:ext cx="9140893" cy="1664725"/>
            <a:chOff x="932497" y="1981859"/>
            <a:chExt cx="9140893" cy="1664725"/>
          </a:xfrm>
        </p:grpSpPr>
        <p:sp>
          <p:nvSpPr>
            <p:cNvPr id="15" name="矩形: 圆角 13">
              <a:extLst>
                <a:ext uri="{FF2B5EF4-FFF2-40B4-BE49-F238E27FC236}">
                  <a16:creationId xmlns:a16="http://schemas.microsoft.com/office/drawing/2014/main" xmlns="" id="{B007F87C-DFFA-AF1B-4D14-D512E81C217A}"/>
                </a:ext>
              </a:extLst>
            </p:cNvPr>
            <p:cNvSpPr/>
            <p:nvPr/>
          </p:nvSpPr>
          <p:spPr>
            <a:xfrm>
              <a:off x="932497" y="1981859"/>
              <a:ext cx="9140893" cy="1664725"/>
            </a:xfrm>
            <a:prstGeom prst="roundRect">
              <a:avLst>
                <a:gd name="adj" fmla="val 50000"/>
              </a:avLst>
            </a:prstGeom>
            <a:solidFill>
              <a:srgbClr val="3765A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7">
              <a:extLst>
                <a:ext uri="{FF2B5EF4-FFF2-40B4-BE49-F238E27FC236}">
                  <a16:creationId xmlns:a16="http://schemas.microsoft.com/office/drawing/2014/main" xmlns="" id="{D7943654-DF29-39E4-CE7C-CDD459461520}"/>
                </a:ext>
              </a:extLst>
            </p:cNvPr>
            <p:cNvSpPr txBox="1"/>
            <p:nvPr/>
          </p:nvSpPr>
          <p:spPr>
            <a:xfrm>
              <a:off x="1587688" y="2005263"/>
              <a:ext cx="7832059" cy="14811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buClrTx/>
                <a:buSzTx/>
                <a:buFontTx/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 Medium" panose="00000600000000000000" charset="-122"/>
                  <a:ea typeface="HarmonyOS Sans SC Medium" panose="00000600000000000000" charset="-122"/>
                  <a:cs typeface="+mn-ea"/>
                </a:defRPr>
              </a:lvl1pPr>
            </a:lstStyle>
            <a:p>
              <a:pPr marL="30480" marR="30480" algn="just">
                <a:spcBef>
                  <a:spcPts val="0"/>
                </a:spcBef>
                <a:spcAft>
                  <a:spcPts val="1200"/>
                </a:spcAft>
              </a:pP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quê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本框 16">
            <a:extLst>
              <a:ext uri="{FF2B5EF4-FFF2-40B4-BE49-F238E27FC236}">
                <a16:creationId xmlns:a16="http://schemas.microsoft.com/office/drawing/2014/main" xmlns="" id="{690E1392-167A-C19F-A16F-9C54F54EBE0A}"/>
              </a:ext>
            </a:extLst>
          </p:cNvPr>
          <p:cNvSpPr txBox="1"/>
          <p:nvPr/>
        </p:nvSpPr>
        <p:spPr>
          <a:xfrm>
            <a:off x="4319903" y="236611"/>
            <a:ext cx="3540125" cy="584835"/>
          </a:xfrm>
          <a:prstGeom prst="rect">
            <a:avLst/>
          </a:prstGeom>
          <a:solidFill>
            <a:srgbClr val="DA5F3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Bold"/>
              </a:rPr>
              <a:t>2.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Bold"/>
              </a:rPr>
              <a:t>Thực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Bold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Bold"/>
              </a:rPr>
              <a:t>hành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  <a:sym typeface="思源黑体 CN Bold"/>
            </a:endParaRPr>
          </a:p>
        </p:txBody>
      </p:sp>
    </p:spTree>
    <p:extLst>
      <p:ext uri="{BB962C8B-B14F-4D97-AF65-F5344CB8AC3E}">
        <p14:creationId xmlns:p14="http://schemas.microsoft.com/office/powerpoint/2010/main" val="181296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4F443CD0-E7D7-C420-D4AB-3C8A36933354}"/>
              </a:ext>
            </a:extLst>
          </p:cNvPr>
          <p:cNvGrpSpPr/>
          <p:nvPr/>
        </p:nvGrpSpPr>
        <p:grpSpPr>
          <a:xfrm>
            <a:off x="258156" y="240982"/>
            <a:ext cx="11690985" cy="6376035"/>
            <a:chOff x="409" y="414"/>
            <a:chExt cx="18411" cy="10041"/>
          </a:xfrm>
        </p:grpSpPr>
        <p:sp>
          <p:nvSpPr>
            <p:cNvPr id="10" name="矩形 10">
              <a:extLst>
                <a:ext uri="{FF2B5EF4-FFF2-40B4-BE49-F238E27FC236}">
                  <a16:creationId xmlns:a16="http://schemas.microsoft.com/office/drawing/2014/main" xmlns="" id="{E8D5C682-342A-5101-A953-045C906B629B}"/>
                </a:ext>
              </a:extLst>
            </p:cNvPr>
            <p:cNvSpPr/>
            <p:nvPr/>
          </p:nvSpPr>
          <p:spPr>
            <a:xfrm>
              <a:off x="409" y="855"/>
              <a:ext cx="18411" cy="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1" descr="28">
              <a:extLst>
                <a:ext uri="{FF2B5EF4-FFF2-40B4-BE49-F238E27FC236}">
                  <a16:creationId xmlns:a16="http://schemas.microsoft.com/office/drawing/2014/main" xmlns="" id="{42CBC8C8-836A-BC76-73F1-C0A3E1E1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9" name="图片 21" descr="14 (33)">
              <a:extLst>
                <a:ext uri="{FF2B5EF4-FFF2-40B4-BE49-F238E27FC236}">
                  <a16:creationId xmlns:a16="http://schemas.microsoft.com/office/drawing/2014/main" xmlns="" id="{1C8452BE-DF7C-E6E1-478C-DB498961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grpSp>
        <p:nvGrpSpPr>
          <p:cNvPr id="14" name="组合 8">
            <a:extLst>
              <a:ext uri="{FF2B5EF4-FFF2-40B4-BE49-F238E27FC236}">
                <a16:creationId xmlns:a16="http://schemas.microsoft.com/office/drawing/2014/main" xmlns="" id="{EFF3D084-03A2-B8D9-B1F5-9C87194CDE77}"/>
              </a:ext>
            </a:extLst>
          </p:cNvPr>
          <p:cNvGrpSpPr/>
          <p:nvPr/>
        </p:nvGrpSpPr>
        <p:grpSpPr>
          <a:xfrm>
            <a:off x="2380498" y="533218"/>
            <a:ext cx="7418304" cy="1112838"/>
            <a:chOff x="5138" y="6286"/>
            <a:chExt cx="10034" cy="829"/>
          </a:xfrm>
        </p:grpSpPr>
        <p:sp>
          <p:nvSpPr>
            <p:cNvPr id="15" name="矩形: 圆角 13">
              <a:extLst>
                <a:ext uri="{FF2B5EF4-FFF2-40B4-BE49-F238E27FC236}">
                  <a16:creationId xmlns:a16="http://schemas.microsoft.com/office/drawing/2014/main" xmlns="" id="{B007F87C-DFFA-AF1B-4D14-D512E81C217A}"/>
                </a:ext>
              </a:extLst>
            </p:cNvPr>
            <p:cNvSpPr/>
            <p:nvPr/>
          </p:nvSpPr>
          <p:spPr>
            <a:xfrm>
              <a:off x="5138" y="6322"/>
              <a:ext cx="10034" cy="793"/>
            </a:xfrm>
            <a:prstGeom prst="roundRect">
              <a:avLst>
                <a:gd name="adj" fmla="val 50000"/>
              </a:avLst>
            </a:prstGeom>
            <a:solidFill>
              <a:srgbClr val="3765A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Bold" panose="020B0800000000000000" charset="-122"/>
              </a:endParaRPr>
            </a:p>
          </p:txBody>
        </p:sp>
        <p:sp>
          <p:nvSpPr>
            <p:cNvPr id="16" name="文本框 7">
              <a:extLst>
                <a:ext uri="{FF2B5EF4-FFF2-40B4-BE49-F238E27FC236}">
                  <a16:creationId xmlns:a16="http://schemas.microsoft.com/office/drawing/2014/main" xmlns="" id="{D7943654-DF29-39E4-CE7C-CDD459461520}"/>
                </a:ext>
              </a:extLst>
            </p:cNvPr>
            <p:cNvSpPr txBox="1"/>
            <p:nvPr/>
          </p:nvSpPr>
          <p:spPr>
            <a:xfrm>
              <a:off x="5642" y="6286"/>
              <a:ext cx="8782" cy="8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buClrTx/>
                <a:buSzTx/>
                <a:buFontTx/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 Medium" panose="00000600000000000000" charset="-122"/>
                  <a:ea typeface="HarmonyOS Sans SC Medium" panose="00000600000000000000" charset="-122"/>
                  <a:cs typeface="+mn-ea"/>
                </a:defRPr>
              </a:lvl1pPr>
            </a:lstStyle>
            <a:p>
              <a:pPr marL="30480" marR="3048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quê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71D4AEF1-3BD7-E8F2-6FC2-6FCF9E620ACA}"/>
              </a:ext>
            </a:extLst>
          </p:cNvPr>
          <p:cNvSpPr txBox="1"/>
          <p:nvPr/>
        </p:nvSpPr>
        <p:spPr>
          <a:xfrm>
            <a:off x="1213743" y="1994265"/>
            <a:ext cx="10580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Vai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Freeform 33">
            <a:extLst>
              <a:ext uri="{FF2B5EF4-FFF2-40B4-BE49-F238E27FC236}">
                <a16:creationId xmlns:a16="http://schemas.microsoft.com/office/drawing/2014/main" xmlns="" id="{AA936967-73EA-FE6A-CA82-50D140A6E66C}"/>
              </a:ext>
            </a:extLst>
          </p:cNvPr>
          <p:cNvSpPr/>
          <p:nvPr/>
        </p:nvSpPr>
        <p:spPr>
          <a:xfrm>
            <a:off x="641277" y="2634264"/>
            <a:ext cx="1004657" cy="794736"/>
          </a:xfrm>
          <a:custGeom>
            <a:avLst/>
            <a:gdLst/>
            <a:ahLst/>
            <a:cxnLst/>
            <a:rect l="l" t="t" r="r" b="b"/>
            <a:pathLst>
              <a:path w="4668125" h="3611962">
                <a:moveTo>
                  <a:pt x="0" y="0"/>
                </a:moveTo>
                <a:lnTo>
                  <a:pt x="4668126" y="0"/>
                </a:lnTo>
                <a:lnTo>
                  <a:pt x="4668126" y="3611962"/>
                </a:lnTo>
                <a:lnTo>
                  <a:pt x="0" y="3611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9064CB83-137A-A431-C1B6-9B6B868D7AAF}"/>
              </a:ext>
            </a:extLst>
          </p:cNvPr>
          <p:cNvSpPr txBox="1"/>
          <p:nvPr/>
        </p:nvSpPr>
        <p:spPr>
          <a:xfrm>
            <a:off x="1755945" y="2923360"/>
            <a:ext cx="9409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33">
            <a:extLst>
              <a:ext uri="{FF2B5EF4-FFF2-40B4-BE49-F238E27FC236}">
                <a16:creationId xmlns:a16="http://schemas.microsoft.com/office/drawing/2014/main" xmlns="" id="{3B826C7D-0734-2C36-96E5-F5E6AC1F9E15}"/>
              </a:ext>
            </a:extLst>
          </p:cNvPr>
          <p:cNvSpPr/>
          <p:nvPr/>
        </p:nvSpPr>
        <p:spPr>
          <a:xfrm>
            <a:off x="641277" y="4502136"/>
            <a:ext cx="1004657" cy="794736"/>
          </a:xfrm>
          <a:custGeom>
            <a:avLst/>
            <a:gdLst/>
            <a:ahLst/>
            <a:cxnLst/>
            <a:rect l="l" t="t" r="r" b="b"/>
            <a:pathLst>
              <a:path w="4668125" h="3611962">
                <a:moveTo>
                  <a:pt x="0" y="0"/>
                </a:moveTo>
                <a:lnTo>
                  <a:pt x="4668126" y="0"/>
                </a:lnTo>
                <a:lnTo>
                  <a:pt x="4668126" y="3611962"/>
                </a:lnTo>
                <a:lnTo>
                  <a:pt x="0" y="3611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129501C2-7C00-B722-4E0F-13795531D927}"/>
              </a:ext>
            </a:extLst>
          </p:cNvPr>
          <p:cNvSpPr txBox="1"/>
          <p:nvPr/>
        </p:nvSpPr>
        <p:spPr>
          <a:xfrm>
            <a:off x="1755945" y="3823623"/>
            <a:ext cx="97629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4F443CD0-E7D7-C420-D4AB-3C8A36933354}"/>
              </a:ext>
            </a:extLst>
          </p:cNvPr>
          <p:cNvGrpSpPr/>
          <p:nvPr/>
        </p:nvGrpSpPr>
        <p:grpSpPr>
          <a:xfrm>
            <a:off x="258281" y="409631"/>
            <a:ext cx="11690985" cy="6096000"/>
            <a:chOff x="409" y="855"/>
            <a:chExt cx="18411" cy="9600"/>
          </a:xfrm>
        </p:grpSpPr>
        <p:sp>
          <p:nvSpPr>
            <p:cNvPr id="10" name="矩形 10">
              <a:extLst>
                <a:ext uri="{FF2B5EF4-FFF2-40B4-BE49-F238E27FC236}">
                  <a16:creationId xmlns:a16="http://schemas.microsoft.com/office/drawing/2014/main" xmlns="" id="{E8D5C682-342A-5101-A953-045C906B629B}"/>
                </a:ext>
              </a:extLst>
            </p:cNvPr>
            <p:cNvSpPr/>
            <p:nvPr/>
          </p:nvSpPr>
          <p:spPr>
            <a:xfrm>
              <a:off x="409" y="855"/>
              <a:ext cx="18411" cy="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21" descr="14 (33)">
              <a:extLst>
                <a:ext uri="{FF2B5EF4-FFF2-40B4-BE49-F238E27FC236}">
                  <a16:creationId xmlns:a16="http://schemas.microsoft.com/office/drawing/2014/main" xmlns="" id="{1C8452BE-DF7C-E6E1-478C-DB498961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3" name="Freeform 12">
            <a:extLst>
              <a:ext uri="{FF2B5EF4-FFF2-40B4-BE49-F238E27FC236}">
                <a16:creationId xmlns:a16="http://schemas.microsoft.com/office/drawing/2014/main" xmlns="" id="{E77F091F-B082-DA51-36D3-11D038C3AA2A}"/>
              </a:ext>
            </a:extLst>
          </p:cNvPr>
          <p:cNvSpPr/>
          <p:nvPr/>
        </p:nvSpPr>
        <p:spPr>
          <a:xfrm>
            <a:off x="9368674" y="4583956"/>
            <a:ext cx="2823326" cy="2043922"/>
          </a:xfrm>
          <a:custGeom>
            <a:avLst/>
            <a:gdLst/>
            <a:ahLst/>
            <a:cxnLst/>
            <a:rect l="l" t="t" r="r" b="b"/>
            <a:pathLst>
              <a:path w="5450066" h="4114800">
                <a:moveTo>
                  <a:pt x="0" y="0"/>
                </a:moveTo>
                <a:lnTo>
                  <a:pt x="5450066" y="0"/>
                </a:lnTo>
                <a:lnTo>
                  <a:pt x="54500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33">
            <a:extLst>
              <a:ext uri="{FF2B5EF4-FFF2-40B4-BE49-F238E27FC236}">
                <a16:creationId xmlns:a16="http://schemas.microsoft.com/office/drawing/2014/main" xmlns="" id="{AA936967-73EA-FE6A-CA82-50D140A6E66C}"/>
              </a:ext>
            </a:extLst>
          </p:cNvPr>
          <p:cNvSpPr/>
          <p:nvPr/>
        </p:nvSpPr>
        <p:spPr>
          <a:xfrm>
            <a:off x="504154" y="902340"/>
            <a:ext cx="1004657" cy="794736"/>
          </a:xfrm>
          <a:custGeom>
            <a:avLst/>
            <a:gdLst/>
            <a:ahLst/>
            <a:cxnLst/>
            <a:rect l="l" t="t" r="r" b="b"/>
            <a:pathLst>
              <a:path w="4668125" h="3611962">
                <a:moveTo>
                  <a:pt x="0" y="0"/>
                </a:moveTo>
                <a:lnTo>
                  <a:pt x="4668126" y="0"/>
                </a:lnTo>
                <a:lnTo>
                  <a:pt x="4668126" y="3611962"/>
                </a:lnTo>
                <a:lnTo>
                  <a:pt x="0" y="36119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9064CB83-137A-A431-C1B6-9B6B868D7AAF}"/>
              </a:ext>
            </a:extLst>
          </p:cNvPr>
          <p:cNvSpPr txBox="1"/>
          <p:nvPr/>
        </p:nvSpPr>
        <p:spPr>
          <a:xfrm>
            <a:off x="1508811" y="612049"/>
            <a:ext cx="101809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dung,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33">
            <a:extLst>
              <a:ext uri="{FF2B5EF4-FFF2-40B4-BE49-F238E27FC236}">
                <a16:creationId xmlns:a16="http://schemas.microsoft.com/office/drawing/2014/main" xmlns="" id="{3B826C7D-0734-2C36-96E5-F5E6AC1F9E15}"/>
              </a:ext>
            </a:extLst>
          </p:cNvPr>
          <p:cNvSpPr/>
          <p:nvPr/>
        </p:nvSpPr>
        <p:spPr>
          <a:xfrm>
            <a:off x="504154" y="2337743"/>
            <a:ext cx="1004657" cy="794736"/>
          </a:xfrm>
          <a:custGeom>
            <a:avLst/>
            <a:gdLst/>
            <a:ahLst/>
            <a:cxnLst/>
            <a:rect l="l" t="t" r="r" b="b"/>
            <a:pathLst>
              <a:path w="4668125" h="3611962">
                <a:moveTo>
                  <a:pt x="0" y="0"/>
                </a:moveTo>
                <a:lnTo>
                  <a:pt x="4668126" y="0"/>
                </a:lnTo>
                <a:lnTo>
                  <a:pt x="4668126" y="3611962"/>
                </a:lnTo>
                <a:lnTo>
                  <a:pt x="0" y="36119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129501C2-7C00-B722-4E0F-13795531D927}"/>
              </a:ext>
            </a:extLst>
          </p:cNvPr>
          <p:cNvSpPr txBox="1"/>
          <p:nvPr/>
        </p:nvSpPr>
        <p:spPr>
          <a:xfrm>
            <a:off x="1508812" y="2653865"/>
            <a:ext cx="9748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33">
            <a:extLst>
              <a:ext uri="{FF2B5EF4-FFF2-40B4-BE49-F238E27FC236}">
                <a16:creationId xmlns:a16="http://schemas.microsoft.com/office/drawing/2014/main" xmlns="" id="{2F9A5D6A-077E-68E4-0719-18E09801E763}"/>
              </a:ext>
            </a:extLst>
          </p:cNvPr>
          <p:cNvSpPr/>
          <p:nvPr/>
        </p:nvSpPr>
        <p:spPr>
          <a:xfrm>
            <a:off x="504154" y="3773146"/>
            <a:ext cx="1004657" cy="794736"/>
          </a:xfrm>
          <a:custGeom>
            <a:avLst/>
            <a:gdLst/>
            <a:ahLst/>
            <a:cxnLst/>
            <a:rect l="l" t="t" r="r" b="b"/>
            <a:pathLst>
              <a:path w="4668125" h="3611962">
                <a:moveTo>
                  <a:pt x="0" y="0"/>
                </a:moveTo>
                <a:lnTo>
                  <a:pt x="4668126" y="0"/>
                </a:lnTo>
                <a:lnTo>
                  <a:pt x="4668126" y="3611962"/>
                </a:lnTo>
                <a:lnTo>
                  <a:pt x="0" y="36119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59671270-A99B-3503-446B-F83401727D1C}"/>
              </a:ext>
            </a:extLst>
          </p:cNvPr>
          <p:cNvSpPr txBox="1"/>
          <p:nvPr/>
        </p:nvSpPr>
        <p:spPr>
          <a:xfrm>
            <a:off x="1508811" y="3833906"/>
            <a:ext cx="88852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33">
            <a:extLst>
              <a:ext uri="{FF2B5EF4-FFF2-40B4-BE49-F238E27FC236}">
                <a16:creationId xmlns:a16="http://schemas.microsoft.com/office/drawing/2014/main" xmlns="" id="{C0EAAEF5-6969-F247-FC24-385356CFD988}"/>
              </a:ext>
            </a:extLst>
          </p:cNvPr>
          <p:cNvSpPr/>
          <p:nvPr/>
        </p:nvSpPr>
        <p:spPr>
          <a:xfrm>
            <a:off x="504154" y="5208549"/>
            <a:ext cx="1004657" cy="794736"/>
          </a:xfrm>
          <a:custGeom>
            <a:avLst/>
            <a:gdLst/>
            <a:ahLst/>
            <a:cxnLst/>
            <a:rect l="l" t="t" r="r" b="b"/>
            <a:pathLst>
              <a:path w="4668125" h="3611962">
                <a:moveTo>
                  <a:pt x="0" y="0"/>
                </a:moveTo>
                <a:lnTo>
                  <a:pt x="4668126" y="0"/>
                </a:lnTo>
                <a:lnTo>
                  <a:pt x="4668126" y="3611962"/>
                </a:lnTo>
                <a:lnTo>
                  <a:pt x="0" y="36119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F6BE8B5B-30B9-6925-DA94-4C4720F98FFE}"/>
              </a:ext>
            </a:extLst>
          </p:cNvPr>
          <p:cNvSpPr txBox="1"/>
          <p:nvPr/>
        </p:nvSpPr>
        <p:spPr>
          <a:xfrm>
            <a:off x="1508811" y="5013946"/>
            <a:ext cx="76383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5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4F443CD0-E7D7-C420-D4AB-3C8A36933354}"/>
              </a:ext>
            </a:extLst>
          </p:cNvPr>
          <p:cNvGrpSpPr/>
          <p:nvPr/>
        </p:nvGrpSpPr>
        <p:grpSpPr>
          <a:xfrm>
            <a:off x="258156" y="240982"/>
            <a:ext cx="11690985" cy="6376035"/>
            <a:chOff x="409" y="414"/>
            <a:chExt cx="18411" cy="10041"/>
          </a:xfrm>
        </p:grpSpPr>
        <p:sp>
          <p:nvSpPr>
            <p:cNvPr id="10" name="矩形 10">
              <a:extLst>
                <a:ext uri="{FF2B5EF4-FFF2-40B4-BE49-F238E27FC236}">
                  <a16:creationId xmlns:a16="http://schemas.microsoft.com/office/drawing/2014/main" xmlns="" id="{E8D5C682-342A-5101-A953-045C906B629B}"/>
                </a:ext>
              </a:extLst>
            </p:cNvPr>
            <p:cNvSpPr/>
            <p:nvPr/>
          </p:nvSpPr>
          <p:spPr>
            <a:xfrm>
              <a:off x="409" y="855"/>
              <a:ext cx="18411" cy="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1" descr="28">
              <a:extLst>
                <a:ext uri="{FF2B5EF4-FFF2-40B4-BE49-F238E27FC236}">
                  <a16:creationId xmlns:a16="http://schemas.microsoft.com/office/drawing/2014/main" xmlns="" id="{42CBC8C8-836A-BC76-73F1-C0A3E1E1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9" name="图片 21" descr="14 (33)">
              <a:extLst>
                <a:ext uri="{FF2B5EF4-FFF2-40B4-BE49-F238E27FC236}">
                  <a16:creationId xmlns:a16="http://schemas.microsoft.com/office/drawing/2014/main" xmlns="" id="{1C8452BE-DF7C-E6E1-478C-DB498961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3" name="Freeform 12">
            <a:extLst>
              <a:ext uri="{FF2B5EF4-FFF2-40B4-BE49-F238E27FC236}">
                <a16:creationId xmlns:a16="http://schemas.microsoft.com/office/drawing/2014/main" xmlns="" id="{E77F091F-B082-DA51-36D3-11D038C3AA2A}"/>
              </a:ext>
            </a:extLst>
          </p:cNvPr>
          <p:cNvSpPr/>
          <p:nvPr/>
        </p:nvSpPr>
        <p:spPr>
          <a:xfrm>
            <a:off x="9409947" y="4726771"/>
            <a:ext cx="2823326" cy="2043922"/>
          </a:xfrm>
          <a:custGeom>
            <a:avLst/>
            <a:gdLst/>
            <a:ahLst/>
            <a:cxnLst/>
            <a:rect l="l" t="t" r="r" b="b"/>
            <a:pathLst>
              <a:path w="5450066" h="4114800">
                <a:moveTo>
                  <a:pt x="0" y="0"/>
                </a:moveTo>
                <a:lnTo>
                  <a:pt x="5450066" y="0"/>
                </a:lnTo>
                <a:lnTo>
                  <a:pt x="54500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矩形: 圆角 13">
            <a:extLst>
              <a:ext uri="{FF2B5EF4-FFF2-40B4-BE49-F238E27FC236}">
                <a16:creationId xmlns:a16="http://schemas.microsoft.com/office/drawing/2014/main" xmlns="" id="{B007F87C-DFFA-AF1B-4D14-D512E81C217A}"/>
              </a:ext>
            </a:extLst>
          </p:cNvPr>
          <p:cNvSpPr/>
          <p:nvPr/>
        </p:nvSpPr>
        <p:spPr>
          <a:xfrm>
            <a:off x="1958456" y="714334"/>
            <a:ext cx="8262389" cy="1026884"/>
          </a:xfrm>
          <a:prstGeom prst="roundRect">
            <a:avLst>
              <a:gd name="adj" fmla="val 50000"/>
            </a:avLst>
          </a:prstGeom>
          <a:solidFill>
            <a:srgbClr val="3765A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2800" dirty="0">
              <a:cs typeface="思源黑体 CN Bold" panose="020B0800000000000000" charset="-122"/>
            </a:endParaRPr>
          </a:p>
        </p:txBody>
      </p:sp>
      <p:sp>
        <p:nvSpPr>
          <p:cNvPr id="4" name="Freeform 33">
            <a:extLst>
              <a:ext uri="{FF2B5EF4-FFF2-40B4-BE49-F238E27FC236}">
                <a16:creationId xmlns:a16="http://schemas.microsoft.com/office/drawing/2014/main" xmlns="" id="{AA936967-73EA-FE6A-CA82-50D140A6E66C}"/>
              </a:ext>
            </a:extLst>
          </p:cNvPr>
          <p:cNvSpPr/>
          <p:nvPr/>
        </p:nvSpPr>
        <p:spPr>
          <a:xfrm>
            <a:off x="546149" y="1893872"/>
            <a:ext cx="1004657" cy="794736"/>
          </a:xfrm>
          <a:custGeom>
            <a:avLst/>
            <a:gdLst/>
            <a:ahLst/>
            <a:cxnLst/>
            <a:rect l="l" t="t" r="r" b="b"/>
            <a:pathLst>
              <a:path w="4668125" h="3611962">
                <a:moveTo>
                  <a:pt x="0" y="0"/>
                </a:moveTo>
                <a:lnTo>
                  <a:pt x="4668126" y="0"/>
                </a:lnTo>
                <a:lnTo>
                  <a:pt x="4668126" y="3611962"/>
                </a:lnTo>
                <a:lnTo>
                  <a:pt x="0" y="36119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9064CB83-137A-A431-C1B6-9B6B868D7AAF}"/>
              </a:ext>
            </a:extLst>
          </p:cNvPr>
          <p:cNvSpPr txBox="1"/>
          <p:nvPr/>
        </p:nvSpPr>
        <p:spPr>
          <a:xfrm>
            <a:off x="1464893" y="1951267"/>
            <a:ext cx="101809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33">
            <a:extLst>
              <a:ext uri="{FF2B5EF4-FFF2-40B4-BE49-F238E27FC236}">
                <a16:creationId xmlns:a16="http://schemas.microsoft.com/office/drawing/2014/main" xmlns="" id="{3B826C7D-0734-2C36-96E5-F5E6AC1F9E15}"/>
              </a:ext>
            </a:extLst>
          </p:cNvPr>
          <p:cNvSpPr/>
          <p:nvPr/>
        </p:nvSpPr>
        <p:spPr>
          <a:xfrm>
            <a:off x="546149" y="3362071"/>
            <a:ext cx="1004657" cy="794736"/>
          </a:xfrm>
          <a:custGeom>
            <a:avLst/>
            <a:gdLst/>
            <a:ahLst/>
            <a:cxnLst/>
            <a:rect l="l" t="t" r="r" b="b"/>
            <a:pathLst>
              <a:path w="4668125" h="3611962">
                <a:moveTo>
                  <a:pt x="0" y="0"/>
                </a:moveTo>
                <a:lnTo>
                  <a:pt x="4668126" y="0"/>
                </a:lnTo>
                <a:lnTo>
                  <a:pt x="4668126" y="3611962"/>
                </a:lnTo>
                <a:lnTo>
                  <a:pt x="0" y="36119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129501C2-7C00-B722-4E0F-13795531D927}"/>
              </a:ext>
            </a:extLst>
          </p:cNvPr>
          <p:cNvSpPr txBox="1"/>
          <p:nvPr/>
        </p:nvSpPr>
        <p:spPr>
          <a:xfrm>
            <a:off x="1464893" y="3115423"/>
            <a:ext cx="101809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33">
            <a:extLst>
              <a:ext uri="{FF2B5EF4-FFF2-40B4-BE49-F238E27FC236}">
                <a16:creationId xmlns:a16="http://schemas.microsoft.com/office/drawing/2014/main" xmlns="" id="{CB6B7521-2DDF-B9E8-FAFC-65147A51AFD9}"/>
              </a:ext>
            </a:extLst>
          </p:cNvPr>
          <p:cNvSpPr/>
          <p:nvPr/>
        </p:nvSpPr>
        <p:spPr>
          <a:xfrm>
            <a:off x="546149" y="4830269"/>
            <a:ext cx="1004657" cy="794736"/>
          </a:xfrm>
          <a:custGeom>
            <a:avLst/>
            <a:gdLst/>
            <a:ahLst/>
            <a:cxnLst/>
            <a:rect l="l" t="t" r="r" b="b"/>
            <a:pathLst>
              <a:path w="4668125" h="3611962">
                <a:moveTo>
                  <a:pt x="0" y="0"/>
                </a:moveTo>
                <a:lnTo>
                  <a:pt x="4668126" y="0"/>
                </a:lnTo>
                <a:lnTo>
                  <a:pt x="4668126" y="3611962"/>
                </a:lnTo>
                <a:lnTo>
                  <a:pt x="0" y="36119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7DB3C3D5-43C3-4A6D-78D6-E10FBE483473}"/>
              </a:ext>
            </a:extLst>
          </p:cNvPr>
          <p:cNvSpPr txBox="1"/>
          <p:nvPr/>
        </p:nvSpPr>
        <p:spPr>
          <a:xfrm>
            <a:off x="1446876" y="4710466"/>
            <a:ext cx="84599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4F443CD0-E7D7-C420-D4AB-3C8A36933354}"/>
              </a:ext>
            </a:extLst>
          </p:cNvPr>
          <p:cNvGrpSpPr/>
          <p:nvPr/>
        </p:nvGrpSpPr>
        <p:grpSpPr>
          <a:xfrm>
            <a:off x="258156" y="521017"/>
            <a:ext cx="11690985" cy="6096000"/>
            <a:chOff x="409" y="855"/>
            <a:chExt cx="18411" cy="9600"/>
          </a:xfrm>
        </p:grpSpPr>
        <p:sp>
          <p:nvSpPr>
            <p:cNvPr id="10" name="矩形 10">
              <a:extLst>
                <a:ext uri="{FF2B5EF4-FFF2-40B4-BE49-F238E27FC236}">
                  <a16:creationId xmlns:a16="http://schemas.microsoft.com/office/drawing/2014/main" xmlns="" id="{E8D5C682-342A-5101-A953-045C906B629B}"/>
                </a:ext>
              </a:extLst>
            </p:cNvPr>
            <p:cNvSpPr/>
            <p:nvPr/>
          </p:nvSpPr>
          <p:spPr>
            <a:xfrm>
              <a:off x="409" y="855"/>
              <a:ext cx="18411" cy="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21" descr="14 (33)">
              <a:extLst>
                <a:ext uri="{FF2B5EF4-FFF2-40B4-BE49-F238E27FC236}">
                  <a16:creationId xmlns:a16="http://schemas.microsoft.com/office/drawing/2014/main" xmlns="" id="{1C8452BE-DF7C-E6E1-478C-DB498961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9064CB83-137A-A431-C1B6-9B6B868D7AAF}"/>
              </a:ext>
            </a:extLst>
          </p:cNvPr>
          <p:cNvSpPr txBox="1"/>
          <p:nvPr/>
        </p:nvSpPr>
        <p:spPr>
          <a:xfrm>
            <a:off x="151003" y="521017"/>
            <a:ext cx="12040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Bảng 11">
            <a:extLst>
              <a:ext uri="{FF2B5EF4-FFF2-40B4-BE49-F238E27FC236}">
                <a16:creationId xmlns:a16="http://schemas.microsoft.com/office/drawing/2014/main" xmlns="" id="{87A18F98-0CB0-0E72-1E0B-8A2ED097E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323745"/>
              </p:ext>
            </p:extLst>
          </p:nvPr>
        </p:nvGraphicFramePr>
        <p:xfrm>
          <a:off x="660400" y="1212683"/>
          <a:ext cx="10858500" cy="534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49">
                  <a:extLst>
                    <a:ext uri="{9D8B030D-6E8A-4147-A177-3AD203B41FA5}">
                      <a16:colId xmlns:a16="http://schemas.microsoft.com/office/drawing/2014/main" xmlns="" val="4153505528"/>
                    </a:ext>
                  </a:extLst>
                </a:gridCol>
                <a:gridCol w="9338351">
                  <a:extLst>
                    <a:ext uri="{9D8B030D-6E8A-4147-A177-3AD203B41FA5}">
                      <a16:colId xmlns:a16="http://schemas.microsoft.com/office/drawing/2014/main" xmlns="" val="898606657"/>
                    </a:ext>
                  </a:extLst>
                </a:gridCol>
              </a:tblGrid>
              <a:tr h="622704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Vai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9292146"/>
                  </a:ext>
                </a:extLst>
              </a:tr>
              <a:tr h="3113521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ta.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Ý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,…;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,…)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4334029"/>
                  </a:ext>
                </a:extLst>
              </a:tr>
              <a:tr h="311352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1538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4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4F443CD0-E7D7-C420-D4AB-3C8A36933354}"/>
              </a:ext>
            </a:extLst>
          </p:cNvPr>
          <p:cNvGrpSpPr/>
          <p:nvPr/>
        </p:nvGrpSpPr>
        <p:grpSpPr>
          <a:xfrm>
            <a:off x="241298" y="218196"/>
            <a:ext cx="11690985" cy="6376035"/>
            <a:chOff x="409" y="414"/>
            <a:chExt cx="18411" cy="10041"/>
          </a:xfrm>
        </p:grpSpPr>
        <p:grpSp>
          <p:nvGrpSpPr>
            <p:cNvPr id="7" name="组合 16">
              <a:extLst>
                <a:ext uri="{FF2B5EF4-FFF2-40B4-BE49-F238E27FC236}">
                  <a16:creationId xmlns:a16="http://schemas.microsoft.com/office/drawing/2014/main" xmlns="" id="{A011320D-9389-C649-55D7-FC091488C90F}"/>
                </a:ext>
              </a:extLst>
            </p:cNvPr>
            <p:cNvGrpSpPr/>
            <p:nvPr/>
          </p:nvGrpSpPr>
          <p:grpSpPr>
            <a:xfrm>
              <a:off x="409" y="443"/>
              <a:ext cx="18411" cy="10012"/>
              <a:chOff x="412" y="443"/>
              <a:chExt cx="18411" cy="10012"/>
            </a:xfrm>
          </p:grpSpPr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xmlns="" id="{E8D5C682-342A-5101-A953-045C906B629B}"/>
                  </a:ext>
                </a:extLst>
              </p:cNvPr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6">
                <a:extLst>
                  <a:ext uri="{FF2B5EF4-FFF2-40B4-BE49-F238E27FC236}">
                    <a16:creationId xmlns:a16="http://schemas.microsoft.com/office/drawing/2014/main" xmlns="" id="{D8BACCB5-D158-1D01-8114-01167023DD1F}"/>
                  </a:ext>
                </a:extLst>
              </p:cNvPr>
              <p:cNvSpPr txBox="1"/>
              <p:nvPr/>
            </p:nvSpPr>
            <p:spPr>
              <a:xfrm>
                <a:off x="7338" y="443"/>
                <a:ext cx="5843" cy="1018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2.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Thực</a:t>
                </a:r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hành</a:t>
                </a:r>
                <a:endPara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8" name="图片 1" descr="28">
              <a:extLst>
                <a:ext uri="{FF2B5EF4-FFF2-40B4-BE49-F238E27FC236}">
                  <a16:creationId xmlns:a16="http://schemas.microsoft.com/office/drawing/2014/main" xmlns="" id="{42CBC8C8-836A-BC76-73F1-C0A3E1E1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9" name="图片 21" descr="14 (33)">
              <a:extLst>
                <a:ext uri="{FF2B5EF4-FFF2-40B4-BE49-F238E27FC236}">
                  <a16:creationId xmlns:a16="http://schemas.microsoft.com/office/drawing/2014/main" xmlns="" id="{1C8452BE-DF7C-E6E1-478C-DB498961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17" name="文本框 186">
            <a:extLst>
              <a:ext uri="{FF2B5EF4-FFF2-40B4-BE49-F238E27FC236}">
                <a16:creationId xmlns:a16="http://schemas.microsoft.com/office/drawing/2014/main" xmlns="" id="{7B742055-0904-E0F6-9831-BC50DC090DFA}"/>
              </a:ext>
            </a:extLst>
          </p:cNvPr>
          <p:cNvSpPr txBox="1"/>
          <p:nvPr/>
        </p:nvSpPr>
        <p:spPr>
          <a:xfrm>
            <a:off x="2278730" y="1187354"/>
            <a:ext cx="891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nghe</a:t>
            </a:r>
            <a:endParaRPr lang="zh-CN" altLang="en-US" sz="3200" b="1" dirty="0">
              <a:solidFill>
                <a:srgbClr val="3765AB"/>
              </a:solidFill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</a:endParaRPr>
          </a:p>
        </p:txBody>
      </p:sp>
      <p:sp>
        <p:nvSpPr>
          <p:cNvPr id="18" name="任意多边形: 形状 189">
            <a:extLst>
              <a:ext uri="{FF2B5EF4-FFF2-40B4-BE49-F238E27FC236}">
                <a16:creationId xmlns:a16="http://schemas.microsoft.com/office/drawing/2014/main" xmlns="" id="{05A0983A-1119-AAF7-87D7-C84C9B97D41B}"/>
              </a:ext>
            </a:extLst>
          </p:cNvPr>
          <p:cNvSpPr/>
          <p:nvPr/>
        </p:nvSpPr>
        <p:spPr>
          <a:xfrm rot="20595008">
            <a:off x="1381440" y="1142794"/>
            <a:ext cx="672148" cy="684873"/>
          </a:xfrm>
          <a:custGeom>
            <a:avLst/>
            <a:gdLst>
              <a:gd name="connsiteX0" fmla="*/ 202200 w 252354"/>
              <a:gd name="connsiteY0" fmla="*/ 255238 h 257131"/>
              <a:gd name="connsiteX1" fmla="*/ 26655 w 252354"/>
              <a:gd name="connsiteY1" fmla="*/ 198850 h 257131"/>
              <a:gd name="connsiteX2" fmla="*/ 12558 w 252354"/>
              <a:gd name="connsiteY2" fmla="*/ 133889 h 257131"/>
              <a:gd name="connsiteX3" fmla="*/ 149146 w 252354"/>
              <a:gd name="connsiteY3" fmla="*/ 9969 h 257131"/>
              <a:gd name="connsiteX4" fmla="*/ 212487 w 252354"/>
              <a:gd name="connsiteY4" fmla="*/ 30257 h 257131"/>
              <a:gd name="connsiteX5" fmla="*/ 251445 w 252354"/>
              <a:gd name="connsiteY5" fmla="*/ 210470 h 257131"/>
              <a:gd name="connsiteX6" fmla="*/ 202200 w 252354"/>
              <a:gd name="connsiteY6" fmla="*/ 255238 h 25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354" h="257131">
                <a:moveTo>
                  <a:pt x="202200" y="255238"/>
                </a:moveTo>
                <a:lnTo>
                  <a:pt x="26655" y="198850"/>
                </a:lnTo>
                <a:cubicBezTo>
                  <a:pt x="-1444" y="189801"/>
                  <a:pt x="-9255" y="153701"/>
                  <a:pt x="12558" y="133889"/>
                </a:cubicBezTo>
                <a:lnTo>
                  <a:pt x="149146" y="9969"/>
                </a:lnTo>
                <a:cubicBezTo>
                  <a:pt x="171054" y="-9843"/>
                  <a:pt x="206201" y="1397"/>
                  <a:pt x="212487" y="30257"/>
                </a:cubicBezTo>
                <a:lnTo>
                  <a:pt x="251445" y="210470"/>
                </a:lnTo>
                <a:cubicBezTo>
                  <a:pt x="257731" y="239522"/>
                  <a:pt x="230394" y="264287"/>
                  <a:pt x="202200" y="255238"/>
                </a:cubicBezTo>
                <a:close/>
              </a:path>
            </a:pathLst>
          </a:custGeom>
          <a:solidFill>
            <a:srgbClr val="3765AB"/>
          </a:soli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>
              <a:cs typeface="思源黑体 CN Bold" panose="020B0800000000000000" charset="-122"/>
            </a:endParaRPr>
          </a:p>
        </p:txBody>
      </p:sp>
      <p:sp>
        <p:nvSpPr>
          <p:cNvPr id="19" name="文本框 190">
            <a:extLst>
              <a:ext uri="{FF2B5EF4-FFF2-40B4-BE49-F238E27FC236}">
                <a16:creationId xmlns:a16="http://schemas.microsoft.com/office/drawing/2014/main" xmlns="" id="{3196A372-301A-2D5C-6FE8-700D3AAAE9B4}"/>
              </a:ext>
            </a:extLst>
          </p:cNvPr>
          <p:cNvSpPr txBox="1"/>
          <p:nvPr/>
        </p:nvSpPr>
        <p:spPr>
          <a:xfrm>
            <a:off x="1587688" y="1097470"/>
            <a:ext cx="55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xmlns="" id="{E77F091F-B082-DA51-36D3-11D038C3AA2A}"/>
              </a:ext>
            </a:extLst>
          </p:cNvPr>
          <p:cNvSpPr/>
          <p:nvPr/>
        </p:nvSpPr>
        <p:spPr>
          <a:xfrm>
            <a:off x="3924674" y="1772129"/>
            <a:ext cx="4329953" cy="3783846"/>
          </a:xfrm>
          <a:custGeom>
            <a:avLst/>
            <a:gdLst/>
            <a:ahLst/>
            <a:cxnLst/>
            <a:rect l="l" t="t" r="r" b="b"/>
            <a:pathLst>
              <a:path w="5450066" h="4114800">
                <a:moveTo>
                  <a:pt x="0" y="0"/>
                </a:moveTo>
                <a:lnTo>
                  <a:pt x="5450066" y="0"/>
                </a:lnTo>
                <a:lnTo>
                  <a:pt x="54500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150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4F443CD0-E7D7-C420-D4AB-3C8A36933354}"/>
              </a:ext>
            </a:extLst>
          </p:cNvPr>
          <p:cNvGrpSpPr/>
          <p:nvPr/>
        </p:nvGrpSpPr>
        <p:grpSpPr>
          <a:xfrm>
            <a:off x="177072" y="306350"/>
            <a:ext cx="11690985" cy="6376035"/>
            <a:chOff x="409" y="414"/>
            <a:chExt cx="18411" cy="10041"/>
          </a:xfrm>
        </p:grpSpPr>
        <p:grpSp>
          <p:nvGrpSpPr>
            <p:cNvPr id="7" name="组合 16">
              <a:extLst>
                <a:ext uri="{FF2B5EF4-FFF2-40B4-BE49-F238E27FC236}">
                  <a16:creationId xmlns:a16="http://schemas.microsoft.com/office/drawing/2014/main" xmlns="" id="{A011320D-9389-C649-55D7-FC091488C90F}"/>
                </a:ext>
              </a:extLst>
            </p:cNvPr>
            <p:cNvGrpSpPr/>
            <p:nvPr/>
          </p:nvGrpSpPr>
          <p:grpSpPr>
            <a:xfrm>
              <a:off x="409" y="443"/>
              <a:ext cx="18411" cy="10012"/>
              <a:chOff x="412" y="443"/>
              <a:chExt cx="18411" cy="10012"/>
            </a:xfrm>
          </p:grpSpPr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xmlns="" id="{E8D5C682-342A-5101-A953-045C906B629B}"/>
                  </a:ext>
                </a:extLst>
              </p:cNvPr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6">
                <a:extLst>
                  <a:ext uri="{FF2B5EF4-FFF2-40B4-BE49-F238E27FC236}">
                    <a16:creationId xmlns:a16="http://schemas.microsoft.com/office/drawing/2014/main" xmlns="" id="{D8BACCB5-D158-1D01-8114-01167023DD1F}"/>
                  </a:ext>
                </a:extLst>
              </p:cNvPr>
              <p:cNvSpPr txBox="1"/>
              <p:nvPr/>
            </p:nvSpPr>
            <p:spPr>
              <a:xfrm>
                <a:off x="7338" y="443"/>
                <a:ext cx="4558" cy="921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思源黑体 CN Bold" panose="020B0800000000000000" charset="-122"/>
                    <a:cs typeface="Arial" panose="020B0604020202020204" pitchFamily="34" charset="0"/>
                    <a:sym typeface="思源黑体 CN Bold"/>
                  </a:rPr>
                  <a:t>2.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思源黑体 CN Bold" panose="020B0800000000000000" charset="-122"/>
                    <a:cs typeface="Arial" panose="020B0604020202020204" pitchFamily="34" charset="0"/>
                    <a:sym typeface="思源黑体 CN Bold"/>
                  </a:rPr>
                  <a:t>Thực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思源黑体 CN Bold" panose="020B0800000000000000" charset="-122"/>
                    <a:cs typeface="Arial" panose="020B0604020202020204" pitchFamily="34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思源黑体 CN Bold" panose="020B0800000000000000" charset="-122"/>
                    <a:cs typeface="Arial" panose="020B0604020202020204" pitchFamily="34" charset="0"/>
                    <a:sym typeface="思源黑体 CN Bold"/>
                  </a:rPr>
                  <a:t>hành</a:t>
                </a: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  <a:sym typeface="思源黑体 CN Bold"/>
                </a:endParaRPr>
              </a:p>
            </p:txBody>
          </p:sp>
        </p:grpSp>
        <p:pic>
          <p:nvPicPr>
            <p:cNvPr id="8" name="图片 1" descr="28">
              <a:extLst>
                <a:ext uri="{FF2B5EF4-FFF2-40B4-BE49-F238E27FC236}">
                  <a16:creationId xmlns:a16="http://schemas.microsoft.com/office/drawing/2014/main" xmlns="" id="{42CBC8C8-836A-BC76-73F1-C0A3E1E1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9" name="图片 21" descr="14 (33)">
              <a:extLst>
                <a:ext uri="{FF2B5EF4-FFF2-40B4-BE49-F238E27FC236}">
                  <a16:creationId xmlns:a16="http://schemas.microsoft.com/office/drawing/2014/main" xmlns="" id="{1C8452BE-DF7C-E6E1-478C-DB498961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17" name="文本框 186">
            <a:extLst>
              <a:ext uri="{FF2B5EF4-FFF2-40B4-BE49-F238E27FC236}">
                <a16:creationId xmlns:a16="http://schemas.microsoft.com/office/drawing/2014/main" xmlns="" id="{7B742055-0904-E0F6-9831-BC50DC090DFA}"/>
              </a:ext>
            </a:extLst>
          </p:cNvPr>
          <p:cNvSpPr txBox="1"/>
          <p:nvPr/>
        </p:nvSpPr>
        <p:spPr>
          <a:xfrm>
            <a:off x="2278730" y="1006129"/>
            <a:ext cx="8915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0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Nói</a:t>
            </a:r>
            <a:r>
              <a:rPr lang="en-US" altLang="zh-CN" sz="30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và</a:t>
            </a:r>
            <a:r>
              <a:rPr lang="en-US" altLang="zh-CN" sz="30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nghe</a:t>
            </a:r>
            <a:endParaRPr lang="zh-CN" altLang="en-US" sz="3000" b="1" dirty="0">
              <a:solidFill>
                <a:srgbClr val="3765AB"/>
              </a:solidFill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</a:endParaRPr>
          </a:p>
        </p:txBody>
      </p:sp>
      <p:sp>
        <p:nvSpPr>
          <p:cNvPr id="18" name="任意多边形: 形状 189">
            <a:extLst>
              <a:ext uri="{FF2B5EF4-FFF2-40B4-BE49-F238E27FC236}">
                <a16:creationId xmlns:a16="http://schemas.microsoft.com/office/drawing/2014/main" xmlns="" id="{05A0983A-1119-AAF7-87D7-C84C9B97D41B}"/>
              </a:ext>
            </a:extLst>
          </p:cNvPr>
          <p:cNvSpPr/>
          <p:nvPr/>
        </p:nvSpPr>
        <p:spPr>
          <a:xfrm rot="20595008">
            <a:off x="1381440" y="961569"/>
            <a:ext cx="672148" cy="684873"/>
          </a:xfrm>
          <a:custGeom>
            <a:avLst/>
            <a:gdLst>
              <a:gd name="connsiteX0" fmla="*/ 202200 w 252354"/>
              <a:gd name="connsiteY0" fmla="*/ 255238 h 257131"/>
              <a:gd name="connsiteX1" fmla="*/ 26655 w 252354"/>
              <a:gd name="connsiteY1" fmla="*/ 198850 h 257131"/>
              <a:gd name="connsiteX2" fmla="*/ 12558 w 252354"/>
              <a:gd name="connsiteY2" fmla="*/ 133889 h 257131"/>
              <a:gd name="connsiteX3" fmla="*/ 149146 w 252354"/>
              <a:gd name="connsiteY3" fmla="*/ 9969 h 257131"/>
              <a:gd name="connsiteX4" fmla="*/ 212487 w 252354"/>
              <a:gd name="connsiteY4" fmla="*/ 30257 h 257131"/>
              <a:gd name="connsiteX5" fmla="*/ 251445 w 252354"/>
              <a:gd name="connsiteY5" fmla="*/ 210470 h 257131"/>
              <a:gd name="connsiteX6" fmla="*/ 202200 w 252354"/>
              <a:gd name="connsiteY6" fmla="*/ 255238 h 25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354" h="257131">
                <a:moveTo>
                  <a:pt x="202200" y="255238"/>
                </a:moveTo>
                <a:lnTo>
                  <a:pt x="26655" y="198850"/>
                </a:lnTo>
                <a:cubicBezTo>
                  <a:pt x="-1444" y="189801"/>
                  <a:pt x="-9255" y="153701"/>
                  <a:pt x="12558" y="133889"/>
                </a:cubicBezTo>
                <a:lnTo>
                  <a:pt x="149146" y="9969"/>
                </a:lnTo>
                <a:cubicBezTo>
                  <a:pt x="171054" y="-9843"/>
                  <a:pt x="206201" y="1397"/>
                  <a:pt x="212487" y="30257"/>
                </a:cubicBezTo>
                <a:lnTo>
                  <a:pt x="251445" y="210470"/>
                </a:lnTo>
                <a:cubicBezTo>
                  <a:pt x="257731" y="239522"/>
                  <a:pt x="230394" y="264287"/>
                  <a:pt x="202200" y="255238"/>
                </a:cubicBezTo>
                <a:close/>
              </a:path>
            </a:pathLst>
          </a:custGeom>
          <a:solidFill>
            <a:srgbClr val="3765AB"/>
          </a:soli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>
              <a:cs typeface="思源黑体 CN Bold" panose="020B0800000000000000" charset="-122"/>
            </a:endParaRPr>
          </a:p>
        </p:txBody>
      </p:sp>
      <p:sp>
        <p:nvSpPr>
          <p:cNvPr id="19" name="文本框 190">
            <a:extLst>
              <a:ext uri="{FF2B5EF4-FFF2-40B4-BE49-F238E27FC236}">
                <a16:creationId xmlns:a16="http://schemas.microsoft.com/office/drawing/2014/main" xmlns="" id="{3196A372-301A-2D5C-6FE8-700D3AAAE9B4}"/>
              </a:ext>
            </a:extLst>
          </p:cNvPr>
          <p:cNvSpPr txBox="1"/>
          <p:nvPr/>
        </p:nvSpPr>
        <p:spPr>
          <a:xfrm>
            <a:off x="1587688" y="1066145"/>
            <a:ext cx="55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6CFABE95-BFF2-70A1-7847-5C8954201760}"/>
              </a:ext>
            </a:extLst>
          </p:cNvPr>
          <p:cNvSpPr/>
          <p:nvPr/>
        </p:nvSpPr>
        <p:spPr>
          <a:xfrm>
            <a:off x="141477" y="2191087"/>
            <a:ext cx="3342627" cy="2137929"/>
          </a:xfrm>
          <a:custGeom>
            <a:avLst/>
            <a:gdLst/>
            <a:ahLst/>
            <a:cxnLst/>
            <a:rect l="l" t="t" r="r" b="b"/>
            <a:pathLst>
              <a:path w="6118662" h="4114800">
                <a:moveTo>
                  <a:pt x="0" y="0"/>
                </a:moveTo>
                <a:lnTo>
                  <a:pt x="6118662" y="0"/>
                </a:lnTo>
                <a:lnTo>
                  <a:pt x="61186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0B7303CE-B337-6FFD-5C92-49D63FA95540}"/>
              </a:ext>
            </a:extLst>
          </p:cNvPr>
          <p:cNvSpPr txBox="1"/>
          <p:nvPr/>
        </p:nvSpPr>
        <p:spPr>
          <a:xfrm>
            <a:off x="826020" y="2952672"/>
            <a:ext cx="1973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49166FED-14EA-8C7A-5B67-5E670D0B02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1298" y="4527187"/>
            <a:ext cx="2298274" cy="2056955"/>
          </a:xfrm>
          <a:prstGeom prst="rect">
            <a:avLst/>
          </a:prstGeom>
        </p:spPr>
      </p:pic>
      <p:sp>
        <p:nvSpPr>
          <p:cNvPr id="16" name="Freeform 26">
            <a:extLst>
              <a:ext uri="{FF2B5EF4-FFF2-40B4-BE49-F238E27FC236}">
                <a16:creationId xmlns:a16="http://schemas.microsoft.com/office/drawing/2014/main" xmlns="" id="{FBC6B39D-8BC5-0031-6B1C-286CAD792DD1}"/>
              </a:ext>
            </a:extLst>
          </p:cNvPr>
          <p:cNvSpPr/>
          <p:nvPr/>
        </p:nvSpPr>
        <p:spPr>
          <a:xfrm>
            <a:off x="4186901" y="1716792"/>
            <a:ext cx="776362" cy="526157"/>
          </a:xfrm>
          <a:custGeom>
            <a:avLst/>
            <a:gdLst/>
            <a:ahLst/>
            <a:cxnLst/>
            <a:rect l="l" t="t" r="r" b="b"/>
            <a:pathLst>
              <a:path w="2462870" h="2283286">
                <a:moveTo>
                  <a:pt x="0" y="0"/>
                </a:moveTo>
                <a:lnTo>
                  <a:pt x="2462870" y="0"/>
                </a:lnTo>
                <a:lnTo>
                  <a:pt x="2462870" y="2283285"/>
                </a:lnTo>
                <a:lnTo>
                  <a:pt x="0" y="2283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38127C5A-03D1-FB2C-0561-4D15D23CC1A1}"/>
              </a:ext>
            </a:extLst>
          </p:cNvPr>
          <p:cNvSpPr txBox="1"/>
          <p:nvPr/>
        </p:nvSpPr>
        <p:spPr>
          <a:xfrm>
            <a:off x="4933633" y="1762531"/>
            <a:ext cx="3881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 dung trình bày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xmlns="" id="{7B490C64-DF2A-8B6C-985F-7B131C43B388}"/>
              </a:ext>
            </a:extLst>
          </p:cNvPr>
          <p:cNvSpPr/>
          <p:nvPr/>
        </p:nvSpPr>
        <p:spPr>
          <a:xfrm>
            <a:off x="3622861" y="2663537"/>
            <a:ext cx="652422" cy="667364"/>
          </a:xfrm>
          <a:custGeom>
            <a:avLst/>
            <a:gdLst/>
            <a:ahLst/>
            <a:cxnLst/>
            <a:rect l="l" t="t" r="r" b="b"/>
            <a:pathLst>
              <a:path w="2180026" h="2057400">
                <a:moveTo>
                  <a:pt x="0" y="0"/>
                </a:moveTo>
                <a:lnTo>
                  <a:pt x="2180026" y="0"/>
                </a:lnTo>
                <a:lnTo>
                  <a:pt x="21800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36728F3C-EFC8-7B1F-C7A4-7CAD89D84687}"/>
              </a:ext>
            </a:extLst>
          </p:cNvPr>
          <p:cNvSpPr txBox="1"/>
          <p:nvPr/>
        </p:nvSpPr>
        <p:spPr>
          <a:xfrm>
            <a:off x="4500926" y="2663537"/>
            <a:ext cx="7770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 đề trình bày được nêu rõ ràng, cụ thể.</a:t>
            </a: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xmlns="" id="{7BC87BAF-EA16-CB54-019D-D56E70FBF38D}"/>
              </a:ext>
            </a:extLst>
          </p:cNvPr>
          <p:cNvSpPr/>
          <p:nvPr/>
        </p:nvSpPr>
        <p:spPr>
          <a:xfrm>
            <a:off x="3639974" y="3959917"/>
            <a:ext cx="652422" cy="667364"/>
          </a:xfrm>
          <a:custGeom>
            <a:avLst/>
            <a:gdLst/>
            <a:ahLst/>
            <a:cxnLst/>
            <a:rect l="l" t="t" r="r" b="b"/>
            <a:pathLst>
              <a:path w="2180026" h="2057400">
                <a:moveTo>
                  <a:pt x="0" y="0"/>
                </a:moveTo>
                <a:lnTo>
                  <a:pt x="2180026" y="0"/>
                </a:lnTo>
                <a:lnTo>
                  <a:pt x="21800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079471A5-E18E-04EF-FD19-404A5C6A8B25}"/>
              </a:ext>
            </a:extLst>
          </p:cNvPr>
          <p:cNvSpPr txBox="1"/>
          <p:nvPr/>
        </p:nvSpPr>
        <p:spPr>
          <a:xfrm>
            <a:off x="4500926" y="3463971"/>
            <a:ext cx="65584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 dung phong phú, có trọng tâm, được trình bày lô gích; lí lẽ và bằng chứng làm nổi bật được vấn đề.</a:t>
            </a: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xmlns="" id="{9C64C392-16B5-8725-4C28-C1CE50F62A5C}"/>
              </a:ext>
            </a:extLst>
          </p:cNvPr>
          <p:cNvSpPr/>
          <p:nvPr/>
        </p:nvSpPr>
        <p:spPr>
          <a:xfrm>
            <a:off x="3622860" y="5256297"/>
            <a:ext cx="652422" cy="667364"/>
          </a:xfrm>
          <a:custGeom>
            <a:avLst/>
            <a:gdLst/>
            <a:ahLst/>
            <a:cxnLst/>
            <a:rect l="l" t="t" r="r" b="b"/>
            <a:pathLst>
              <a:path w="2180026" h="2057400">
                <a:moveTo>
                  <a:pt x="0" y="0"/>
                </a:moveTo>
                <a:lnTo>
                  <a:pt x="2180026" y="0"/>
                </a:lnTo>
                <a:lnTo>
                  <a:pt x="21800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C0529AA5-E36A-CD32-443F-5F1848C49856}"/>
              </a:ext>
            </a:extLst>
          </p:cNvPr>
          <p:cNvSpPr txBox="1"/>
          <p:nvPr/>
        </p:nvSpPr>
        <p:spPr>
          <a:xfrm>
            <a:off x="4500926" y="5051370"/>
            <a:ext cx="62911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giải đáp thắc mắc cụ thể, ngắn gọn, thỏa đáng.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3" grpId="0"/>
      <p:bldP spid="21" grpId="0"/>
      <p:bldP spid="24" grpId="0"/>
      <p:bldP spid="2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9291" y="142765"/>
            <a:ext cx="11690985" cy="6376035"/>
            <a:chOff x="409" y="414"/>
            <a:chExt cx="18411" cy="10041"/>
          </a:xfrm>
        </p:grpSpPr>
        <p:grpSp>
          <p:nvGrpSpPr>
            <p:cNvPr id="17" name="组合 16"/>
            <p:cNvGrpSpPr/>
            <p:nvPr/>
          </p:nvGrpSpPr>
          <p:grpSpPr>
            <a:xfrm>
              <a:off x="409" y="844"/>
              <a:ext cx="18411" cy="9611"/>
              <a:chOff x="412" y="844"/>
              <a:chExt cx="18411" cy="9611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16"/>
              <p:cNvSpPr txBox="1"/>
              <p:nvPr/>
            </p:nvSpPr>
            <p:spPr>
              <a:xfrm>
                <a:off x="6788" y="844"/>
                <a:ext cx="5390" cy="1018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Góc</a:t>
                </a:r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chia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sẻ</a:t>
                </a:r>
                <a:endPara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2" name="图片 1" descr="2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22" name="图片 21" descr="14 (33)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2405849" y="958788"/>
            <a:ext cx="17932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FFF"/>
                </a:solidFill>
              </a:rPr>
              <a:t>https://www.ypppt.com/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FF7FB1E-F8D0-630B-AA63-F6D37883AF6B}"/>
              </a:ext>
            </a:extLst>
          </p:cNvPr>
          <p:cNvSpPr txBox="1"/>
          <p:nvPr/>
        </p:nvSpPr>
        <p:spPr>
          <a:xfrm>
            <a:off x="2967758" y="1242139"/>
            <a:ext cx="7921070" cy="2826306"/>
          </a:xfrm>
          <a:prstGeom prst="wedgeRoundRectCallout">
            <a:avLst>
              <a:gd name="adj1" fmla="val -53515"/>
              <a:gd name="adj2" fmla="val 20864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marR="0" lvl="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marR="0" lvl="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xmlns="" id="{FD20FA82-7381-F3DC-122B-031B0C85C557}"/>
              </a:ext>
            </a:extLst>
          </p:cNvPr>
          <p:cNvSpPr/>
          <p:nvPr/>
        </p:nvSpPr>
        <p:spPr>
          <a:xfrm>
            <a:off x="30401" y="2058128"/>
            <a:ext cx="2765634" cy="4177572"/>
          </a:xfrm>
          <a:custGeom>
            <a:avLst/>
            <a:gdLst/>
            <a:ahLst/>
            <a:cxnLst/>
            <a:rect l="l" t="t" r="r" b="b"/>
            <a:pathLst>
              <a:path w="2648903" h="4114800">
                <a:moveTo>
                  <a:pt x="0" y="0"/>
                </a:moveTo>
                <a:lnTo>
                  <a:pt x="2648902" y="0"/>
                </a:lnTo>
                <a:lnTo>
                  <a:pt x="26489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xmlns="" id="{41666130-790B-6AFD-A489-94898605CB9E}"/>
              </a:ext>
            </a:extLst>
          </p:cNvPr>
          <p:cNvSpPr/>
          <p:nvPr/>
        </p:nvSpPr>
        <p:spPr>
          <a:xfrm>
            <a:off x="10234781" y="3429000"/>
            <a:ext cx="1957218" cy="3186259"/>
          </a:xfrm>
          <a:custGeom>
            <a:avLst/>
            <a:gdLst/>
            <a:ahLst/>
            <a:cxnLst/>
            <a:rect l="l" t="t" r="r" b="b"/>
            <a:pathLst>
              <a:path w="1353658" h="2369642">
                <a:moveTo>
                  <a:pt x="0" y="0"/>
                </a:moveTo>
                <a:lnTo>
                  <a:pt x="1353658" y="0"/>
                </a:lnTo>
                <a:lnTo>
                  <a:pt x="1353658" y="2369642"/>
                </a:lnTo>
                <a:lnTo>
                  <a:pt x="0" y="23696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4F443CD0-E7D7-C420-D4AB-3C8A36933354}"/>
              </a:ext>
            </a:extLst>
          </p:cNvPr>
          <p:cNvGrpSpPr/>
          <p:nvPr/>
        </p:nvGrpSpPr>
        <p:grpSpPr>
          <a:xfrm>
            <a:off x="177072" y="306350"/>
            <a:ext cx="11690985" cy="6376035"/>
            <a:chOff x="409" y="414"/>
            <a:chExt cx="18411" cy="10041"/>
          </a:xfrm>
        </p:grpSpPr>
        <p:grpSp>
          <p:nvGrpSpPr>
            <p:cNvPr id="7" name="组合 16">
              <a:extLst>
                <a:ext uri="{FF2B5EF4-FFF2-40B4-BE49-F238E27FC236}">
                  <a16:creationId xmlns:a16="http://schemas.microsoft.com/office/drawing/2014/main" xmlns="" id="{A011320D-9389-C649-55D7-FC091488C90F}"/>
                </a:ext>
              </a:extLst>
            </p:cNvPr>
            <p:cNvGrpSpPr/>
            <p:nvPr/>
          </p:nvGrpSpPr>
          <p:grpSpPr>
            <a:xfrm>
              <a:off x="409" y="443"/>
              <a:ext cx="18411" cy="10012"/>
              <a:chOff x="412" y="443"/>
              <a:chExt cx="18411" cy="10012"/>
            </a:xfrm>
          </p:grpSpPr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xmlns="" id="{E8D5C682-342A-5101-A953-045C906B629B}"/>
                  </a:ext>
                </a:extLst>
              </p:cNvPr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文本框 16">
                <a:extLst>
                  <a:ext uri="{FF2B5EF4-FFF2-40B4-BE49-F238E27FC236}">
                    <a16:creationId xmlns:a16="http://schemas.microsoft.com/office/drawing/2014/main" xmlns="" id="{D8BACCB5-D158-1D01-8114-01167023DD1F}"/>
                  </a:ext>
                </a:extLst>
              </p:cNvPr>
              <p:cNvSpPr txBox="1"/>
              <p:nvPr/>
            </p:nvSpPr>
            <p:spPr>
              <a:xfrm>
                <a:off x="7338" y="443"/>
                <a:ext cx="4558" cy="921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2.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Thực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hành</a:t>
                </a:r>
                <a:endPara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8" name="图片 1" descr="28">
              <a:extLst>
                <a:ext uri="{FF2B5EF4-FFF2-40B4-BE49-F238E27FC236}">
                  <a16:creationId xmlns:a16="http://schemas.microsoft.com/office/drawing/2014/main" xmlns="" id="{42CBC8C8-836A-BC76-73F1-C0A3E1E1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9" name="图片 21" descr="14 (33)">
              <a:extLst>
                <a:ext uri="{FF2B5EF4-FFF2-40B4-BE49-F238E27FC236}">
                  <a16:creationId xmlns:a16="http://schemas.microsoft.com/office/drawing/2014/main" xmlns="" id="{1C8452BE-DF7C-E6E1-478C-DB498961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17" name="文本框 186">
            <a:extLst>
              <a:ext uri="{FF2B5EF4-FFF2-40B4-BE49-F238E27FC236}">
                <a16:creationId xmlns:a16="http://schemas.microsoft.com/office/drawing/2014/main" xmlns="" id="{7B742055-0904-E0F6-9831-BC50DC090DFA}"/>
              </a:ext>
            </a:extLst>
          </p:cNvPr>
          <p:cNvSpPr txBox="1"/>
          <p:nvPr/>
        </p:nvSpPr>
        <p:spPr>
          <a:xfrm>
            <a:off x="2278730" y="1006129"/>
            <a:ext cx="891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nghe</a:t>
            </a:r>
            <a:endParaRPr lang="zh-CN" altLang="en-US" sz="3200" b="1" dirty="0">
              <a:solidFill>
                <a:srgbClr val="3765AB"/>
              </a:solidFill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</a:endParaRPr>
          </a:p>
        </p:txBody>
      </p:sp>
      <p:sp>
        <p:nvSpPr>
          <p:cNvPr id="18" name="任意多边形: 形状 189">
            <a:extLst>
              <a:ext uri="{FF2B5EF4-FFF2-40B4-BE49-F238E27FC236}">
                <a16:creationId xmlns:a16="http://schemas.microsoft.com/office/drawing/2014/main" xmlns="" id="{05A0983A-1119-AAF7-87D7-C84C9B97D41B}"/>
              </a:ext>
            </a:extLst>
          </p:cNvPr>
          <p:cNvSpPr/>
          <p:nvPr/>
        </p:nvSpPr>
        <p:spPr>
          <a:xfrm rot="20595008">
            <a:off x="1381440" y="961569"/>
            <a:ext cx="672148" cy="684873"/>
          </a:xfrm>
          <a:custGeom>
            <a:avLst/>
            <a:gdLst>
              <a:gd name="connsiteX0" fmla="*/ 202200 w 252354"/>
              <a:gd name="connsiteY0" fmla="*/ 255238 h 257131"/>
              <a:gd name="connsiteX1" fmla="*/ 26655 w 252354"/>
              <a:gd name="connsiteY1" fmla="*/ 198850 h 257131"/>
              <a:gd name="connsiteX2" fmla="*/ 12558 w 252354"/>
              <a:gd name="connsiteY2" fmla="*/ 133889 h 257131"/>
              <a:gd name="connsiteX3" fmla="*/ 149146 w 252354"/>
              <a:gd name="connsiteY3" fmla="*/ 9969 h 257131"/>
              <a:gd name="connsiteX4" fmla="*/ 212487 w 252354"/>
              <a:gd name="connsiteY4" fmla="*/ 30257 h 257131"/>
              <a:gd name="connsiteX5" fmla="*/ 251445 w 252354"/>
              <a:gd name="connsiteY5" fmla="*/ 210470 h 257131"/>
              <a:gd name="connsiteX6" fmla="*/ 202200 w 252354"/>
              <a:gd name="connsiteY6" fmla="*/ 255238 h 25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354" h="257131">
                <a:moveTo>
                  <a:pt x="202200" y="255238"/>
                </a:moveTo>
                <a:lnTo>
                  <a:pt x="26655" y="198850"/>
                </a:lnTo>
                <a:cubicBezTo>
                  <a:pt x="-1444" y="189801"/>
                  <a:pt x="-9255" y="153701"/>
                  <a:pt x="12558" y="133889"/>
                </a:cubicBezTo>
                <a:lnTo>
                  <a:pt x="149146" y="9969"/>
                </a:lnTo>
                <a:cubicBezTo>
                  <a:pt x="171054" y="-9843"/>
                  <a:pt x="206201" y="1397"/>
                  <a:pt x="212487" y="30257"/>
                </a:cubicBezTo>
                <a:lnTo>
                  <a:pt x="251445" y="210470"/>
                </a:lnTo>
                <a:cubicBezTo>
                  <a:pt x="257731" y="239522"/>
                  <a:pt x="230394" y="264287"/>
                  <a:pt x="202200" y="255238"/>
                </a:cubicBezTo>
                <a:close/>
              </a:path>
            </a:pathLst>
          </a:custGeom>
          <a:solidFill>
            <a:srgbClr val="3765AB"/>
          </a:soli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>
              <a:cs typeface="思源黑体 CN Bold" panose="020B0800000000000000" charset="-122"/>
            </a:endParaRPr>
          </a:p>
        </p:txBody>
      </p:sp>
      <p:sp>
        <p:nvSpPr>
          <p:cNvPr id="19" name="文本框 190">
            <a:extLst>
              <a:ext uri="{FF2B5EF4-FFF2-40B4-BE49-F238E27FC236}">
                <a16:creationId xmlns:a16="http://schemas.microsoft.com/office/drawing/2014/main" xmlns="" id="{3196A372-301A-2D5C-6FE8-700D3AAAE9B4}"/>
              </a:ext>
            </a:extLst>
          </p:cNvPr>
          <p:cNvSpPr txBox="1"/>
          <p:nvPr/>
        </p:nvSpPr>
        <p:spPr>
          <a:xfrm>
            <a:off x="1587688" y="1066145"/>
            <a:ext cx="5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6CFABE95-BFF2-70A1-7847-5C8954201760}"/>
              </a:ext>
            </a:extLst>
          </p:cNvPr>
          <p:cNvSpPr/>
          <p:nvPr/>
        </p:nvSpPr>
        <p:spPr>
          <a:xfrm>
            <a:off x="141477" y="2191087"/>
            <a:ext cx="3342627" cy="2137929"/>
          </a:xfrm>
          <a:custGeom>
            <a:avLst/>
            <a:gdLst/>
            <a:ahLst/>
            <a:cxnLst/>
            <a:rect l="l" t="t" r="r" b="b"/>
            <a:pathLst>
              <a:path w="6118662" h="4114800">
                <a:moveTo>
                  <a:pt x="0" y="0"/>
                </a:moveTo>
                <a:lnTo>
                  <a:pt x="6118662" y="0"/>
                </a:lnTo>
                <a:lnTo>
                  <a:pt x="61186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0B7303CE-B337-6FFD-5C92-49D63FA95540}"/>
              </a:ext>
            </a:extLst>
          </p:cNvPr>
          <p:cNvSpPr txBox="1"/>
          <p:nvPr/>
        </p:nvSpPr>
        <p:spPr>
          <a:xfrm>
            <a:off x="826020" y="2952672"/>
            <a:ext cx="1973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49166FED-14EA-8C7A-5B67-5E670D0B02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1298" y="4527187"/>
            <a:ext cx="2298274" cy="2056955"/>
          </a:xfrm>
          <a:prstGeom prst="rect">
            <a:avLst/>
          </a:prstGeom>
        </p:spPr>
      </p:pic>
      <p:sp>
        <p:nvSpPr>
          <p:cNvPr id="16" name="Freeform 26">
            <a:extLst>
              <a:ext uri="{FF2B5EF4-FFF2-40B4-BE49-F238E27FC236}">
                <a16:creationId xmlns:a16="http://schemas.microsoft.com/office/drawing/2014/main" xmlns="" id="{FBC6B39D-8BC5-0031-6B1C-286CAD792DD1}"/>
              </a:ext>
            </a:extLst>
          </p:cNvPr>
          <p:cNvSpPr/>
          <p:nvPr/>
        </p:nvSpPr>
        <p:spPr>
          <a:xfrm>
            <a:off x="4427029" y="1656131"/>
            <a:ext cx="749612" cy="652204"/>
          </a:xfrm>
          <a:custGeom>
            <a:avLst/>
            <a:gdLst/>
            <a:ahLst/>
            <a:cxnLst/>
            <a:rect l="l" t="t" r="r" b="b"/>
            <a:pathLst>
              <a:path w="2462870" h="2283286">
                <a:moveTo>
                  <a:pt x="0" y="0"/>
                </a:moveTo>
                <a:lnTo>
                  <a:pt x="2462870" y="0"/>
                </a:lnTo>
                <a:lnTo>
                  <a:pt x="2462870" y="2283285"/>
                </a:lnTo>
                <a:lnTo>
                  <a:pt x="0" y="2283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38127C5A-03D1-FB2C-0561-4D15D23CC1A1}"/>
              </a:ext>
            </a:extLst>
          </p:cNvPr>
          <p:cNvSpPr txBox="1"/>
          <p:nvPr/>
        </p:nvSpPr>
        <p:spPr>
          <a:xfrm>
            <a:off x="5250016" y="1721823"/>
            <a:ext cx="3877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xmlns="" id="{7B490C64-DF2A-8B6C-985F-7B131C43B388}"/>
              </a:ext>
            </a:extLst>
          </p:cNvPr>
          <p:cNvSpPr/>
          <p:nvPr/>
        </p:nvSpPr>
        <p:spPr>
          <a:xfrm>
            <a:off x="3692388" y="2646685"/>
            <a:ext cx="589227" cy="579405"/>
          </a:xfrm>
          <a:custGeom>
            <a:avLst/>
            <a:gdLst/>
            <a:ahLst/>
            <a:cxnLst/>
            <a:rect l="l" t="t" r="r" b="b"/>
            <a:pathLst>
              <a:path w="2180026" h="2057400">
                <a:moveTo>
                  <a:pt x="0" y="0"/>
                </a:moveTo>
                <a:lnTo>
                  <a:pt x="2180026" y="0"/>
                </a:lnTo>
                <a:lnTo>
                  <a:pt x="21800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36728F3C-EFC8-7B1F-C7A4-7CAD89D84687}"/>
              </a:ext>
            </a:extLst>
          </p:cNvPr>
          <p:cNvSpPr txBox="1"/>
          <p:nvPr/>
        </p:nvSpPr>
        <p:spPr>
          <a:xfrm>
            <a:off x="4575488" y="2588435"/>
            <a:ext cx="66102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trình bày có bố cục rõ ràng.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xmlns="" id="{7BC87BAF-EA16-CB54-019D-D56E70FBF38D}"/>
              </a:ext>
            </a:extLst>
          </p:cNvPr>
          <p:cNvSpPr/>
          <p:nvPr/>
        </p:nvSpPr>
        <p:spPr>
          <a:xfrm>
            <a:off x="3692388" y="3522953"/>
            <a:ext cx="589227" cy="579405"/>
          </a:xfrm>
          <a:custGeom>
            <a:avLst/>
            <a:gdLst/>
            <a:ahLst/>
            <a:cxnLst/>
            <a:rect l="l" t="t" r="r" b="b"/>
            <a:pathLst>
              <a:path w="2180026" h="2057400">
                <a:moveTo>
                  <a:pt x="0" y="0"/>
                </a:moveTo>
                <a:lnTo>
                  <a:pt x="2180026" y="0"/>
                </a:lnTo>
                <a:lnTo>
                  <a:pt x="21800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079471A5-E18E-04EF-FD19-404A5C6A8B25}"/>
              </a:ext>
            </a:extLst>
          </p:cNvPr>
          <p:cNvSpPr txBox="1"/>
          <p:nvPr/>
        </p:nvSpPr>
        <p:spPr>
          <a:xfrm>
            <a:off x="4575488" y="3485266"/>
            <a:ext cx="64684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nội dung minh họa có chất lượng.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xmlns="" id="{9C64C392-16B5-8725-4C28-C1CE50F62A5C}"/>
              </a:ext>
            </a:extLst>
          </p:cNvPr>
          <p:cNvSpPr/>
          <p:nvPr/>
        </p:nvSpPr>
        <p:spPr>
          <a:xfrm>
            <a:off x="3692388" y="4387467"/>
            <a:ext cx="589227" cy="579405"/>
          </a:xfrm>
          <a:custGeom>
            <a:avLst/>
            <a:gdLst/>
            <a:ahLst/>
            <a:cxnLst/>
            <a:rect l="l" t="t" r="r" b="b"/>
            <a:pathLst>
              <a:path w="2180026" h="2057400">
                <a:moveTo>
                  <a:pt x="0" y="0"/>
                </a:moveTo>
                <a:lnTo>
                  <a:pt x="2180026" y="0"/>
                </a:lnTo>
                <a:lnTo>
                  <a:pt x="21800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C0529AA5-E36A-CD32-443F-5F1848C49856}"/>
              </a:ext>
            </a:extLst>
          </p:cNvPr>
          <p:cNvSpPr txBox="1"/>
          <p:nvPr/>
        </p:nvSpPr>
        <p:spPr>
          <a:xfrm>
            <a:off x="4575488" y="4382097"/>
            <a:ext cx="7118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cụ, thiết bị hỗ trợ phù hợp.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xmlns="" id="{944E9B49-BCC9-16AC-0449-8E57B5F2BB1B}"/>
              </a:ext>
            </a:extLst>
          </p:cNvPr>
          <p:cNvSpPr/>
          <p:nvPr/>
        </p:nvSpPr>
        <p:spPr>
          <a:xfrm>
            <a:off x="3692388" y="5527833"/>
            <a:ext cx="589227" cy="579405"/>
          </a:xfrm>
          <a:custGeom>
            <a:avLst/>
            <a:gdLst/>
            <a:ahLst/>
            <a:cxnLst/>
            <a:rect l="l" t="t" r="r" b="b"/>
            <a:pathLst>
              <a:path w="2180026" h="2057400">
                <a:moveTo>
                  <a:pt x="0" y="0"/>
                </a:moveTo>
                <a:lnTo>
                  <a:pt x="2180026" y="0"/>
                </a:lnTo>
                <a:lnTo>
                  <a:pt x="21800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3C244548-4C34-85F8-A309-F28FB73C94A5}"/>
              </a:ext>
            </a:extLst>
          </p:cNvPr>
          <p:cNvSpPr txBox="1"/>
          <p:nvPr/>
        </p:nvSpPr>
        <p:spPr>
          <a:xfrm>
            <a:off x="4575488" y="5278926"/>
            <a:ext cx="57251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sự sáng tạo, tạo được điểm nhấn cho nội dung trình bày.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0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8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4F443CD0-E7D7-C420-D4AB-3C8A36933354}"/>
              </a:ext>
            </a:extLst>
          </p:cNvPr>
          <p:cNvGrpSpPr/>
          <p:nvPr/>
        </p:nvGrpSpPr>
        <p:grpSpPr>
          <a:xfrm>
            <a:off x="177072" y="306350"/>
            <a:ext cx="11690985" cy="6376035"/>
            <a:chOff x="409" y="414"/>
            <a:chExt cx="18411" cy="10041"/>
          </a:xfrm>
        </p:grpSpPr>
        <p:grpSp>
          <p:nvGrpSpPr>
            <p:cNvPr id="7" name="组合 16">
              <a:extLst>
                <a:ext uri="{FF2B5EF4-FFF2-40B4-BE49-F238E27FC236}">
                  <a16:creationId xmlns:a16="http://schemas.microsoft.com/office/drawing/2014/main" xmlns="" id="{A011320D-9389-C649-55D7-FC091488C90F}"/>
                </a:ext>
              </a:extLst>
            </p:cNvPr>
            <p:cNvGrpSpPr/>
            <p:nvPr/>
          </p:nvGrpSpPr>
          <p:grpSpPr>
            <a:xfrm>
              <a:off x="409" y="443"/>
              <a:ext cx="18411" cy="10012"/>
              <a:chOff x="412" y="443"/>
              <a:chExt cx="18411" cy="10012"/>
            </a:xfrm>
          </p:grpSpPr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xmlns="" id="{E8D5C682-342A-5101-A953-045C906B629B}"/>
                  </a:ext>
                </a:extLst>
              </p:cNvPr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6">
                <a:extLst>
                  <a:ext uri="{FF2B5EF4-FFF2-40B4-BE49-F238E27FC236}">
                    <a16:creationId xmlns:a16="http://schemas.microsoft.com/office/drawing/2014/main" xmlns="" id="{D8BACCB5-D158-1D01-8114-01167023DD1F}"/>
                  </a:ext>
                </a:extLst>
              </p:cNvPr>
              <p:cNvSpPr txBox="1"/>
              <p:nvPr/>
            </p:nvSpPr>
            <p:spPr>
              <a:xfrm>
                <a:off x="6999" y="443"/>
                <a:ext cx="5448" cy="1018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2.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Thực</a:t>
                </a:r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hành</a:t>
                </a:r>
                <a:endPara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8" name="图片 1" descr="28">
              <a:extLst>
                <a:ext uri="{FF2B5EF4-FFF2-40B4-BE49-F238E27FC236}">
                  <a16:creationId xmlns:a16="http://schemas.microsoft.com/office/drawing/2014/main" xmlns="" id="{42CBC8C8-836A-BC76-73F1-C0A3E1E1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9" name="图片 21" descr="14 (33)">
              <a:extLst>
                <a:ext uri="{FF2B5EF4-FFF2-40B4-BE49-F238E27FC236}">
                  <a16:creationId xmlns:a16="http://schemas.microsoft.com/office/drawing/2014/main" xmlns="" id="{1C8452BE-DF7C-E6E1-478C-DB498961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17" name="文本框 186">
            <a:extLst>
              <a:ext uri="{FF2B5EF4-FFF2-40B4-BE49-F238E27FC236}">
                <a16:creationId xmlns:a16="http://schemas.microsoft.com/office/drawing/2014/main" xmlns="" id="{7B742055-0904-E0F6-9831-BC50DC090DFA}"/>
              </a:ext>
            </a:extLst>
          </p:cNvPr>
          <p:cNvSpPr txBox="1"/>
          <p:nvPr/>
        </p:nvSpPr>
        <p:spPr>
          <a:xfrm>
            <a:off x="2278730" y="1006129"/>
            <a:ext cx="891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nghe</a:t>
            </a:r>
            <a:endParaRPr lang="zh-CN" altLang="en-US" sz="3200" b="1" dirty="0">
              <a:solidFill>
                <a:srgbClr val="3765AB"/>
              </a:solidFill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</a:endParaRPr>
          </a:p>
        </p:txBody>
      </p:sp>
      <p:sp>
        <p:nvSpPr>
          <p:cNvPr id="18" name="任意多边形: 形状 189">
            <a:extLst>
              <a:ext uri="{FF2B5EF4-FFF2-40B4-BE49-F238E27FC236}">
                <a16:creationId xmlns:a16="http://schemas.microsoft.com/office/drawing/2014/main" xmlns="" id="{05A0983A-1119-AAF7-87D7-C84C9B97D41B}"/>
              </a:ext>
            </a:extLst>
          </p:cNvPr>
          <p:cNvSpPr/>
          <p:nvPr/>
        </p:nvSpPr>
        <p:spPr>
          <a:xfrm rot="20595008">
            <a:off x="1381440" y="961569"/>
            <a:ext cx="672148" cy="684873"/>
          </a:xfrm>
          <a:custGeom>
            <a:avLst/>
            <a:gdLst>
              <a:gd name="connsiteX0" fmla="*/ 202200 w 252354"/>
              <a:gd name="connsiteY0" fmla="*/ 255238 h 257131"/>
              <a:gd name="connsiteX1" fmla="*/ 26655 w 252354"/>
              <a:gd name="connsiteY1" fmla="*/ 198850 h 257131"/>
              <a:gd name="connsiteX2" fmla="*/ 12558 w 252354"/>
              <a:gd name="connsiteY2" fmla="*/ 133889 h 257131"/>
              <a:gd name="connsiteX3" fmla="*/ 149146 w 252354"/>
              <a:gd name="connsiteY3" fmla="*/ 9969 h 257131"/>
              <a:gd name="connsiteX4" fmla="*/ 212487 w 252354"/>
              <a:gd name="connsiteY4" fmla="*/ 30257 h 257131"/>
              <a:gd name="connsiteX5" fmla="*/ 251445 w 252354"/>
              <a:gd name="connsiteY5" fmla="*/ 210470 h 257131"/>
              <a:gd name="connsiteX6" fmla="*/ 202200 w 252354"/>
              <a:gd name="connsiteY6" fmla="*/ 255238 h 25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354" h="257131">
                <a:moveTo>
                  <a:pt x="202200" y="255238"/>
                </a:moveTo>
                <a:lnTo>
                  <a:pt x="26655" y="198850"/>
                </a:lnTo>
                <a:cubicBezTo>
                  <a:pt x="-1444" y="189801"/>
                  <a:pt x="-9255" y="153701"/>
                  <a:pt x="12558" y="133889"/>
                </a:cubicBezTo>
                <a:lnTo>
                  <a:pt x="149146" y="9969"/>
                </a:lnTo>
                <a:cubicBezTo>
                  <a:pt x="171054" y="-9843"/>
                  <a:pt x="206201" y="1397"/>
                  <a:pt x="212487" y="30257"/>
                </a:cubicBezTo>
                <a:lnTo>
                  <a:pt x="251445" y="210470"/>
                </a:lnTo>
                <a:cubicBezTo>
                  <a:pt x="257731" y="239522"/>
                  <a:pt x="230394" y="264287"/>
                  <a:pt x="202200" y="255238"/>
                </a:cubicBezTo>
                <a:close/>
              </a:path>
            </a:pathLst>
          </a:custGeom>
          <a:solidFill>
            <a:srgbClr val="3765AB"/>
          </a:soli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>
              <a:cs typeface="思源黑体 CN Bold" panose="020B0800000000000000" charset="-122"/>
            </a:endParaRPr>
          </a:p>
        </p:txBody>
      </p:sp>
      <p:sp>
        <p:nvSpPr>
          <p:cNvPr id="19" name="文本框 190">
            <a:extLst>
              <a:ext uri="{FF2B5EF4-FFF2-40B4-BE49-F238E27FC236}">
                <a16:creationId xmlns:a16="http://schemas.microsoft.com/office/drawing/2014/main" xmlns="" id="{3196A372-301A-2D5C-6FE8-700D3AAAE9B4}"/>
              </a:ext>
            </a:extLst>
          </p:cNvPr>
          <p:cNvSpPr txBox="1"/>
          <p:nvPr/>
        </p:nvSpPr>
        <p:spPr>
          <a:xfrm>
            <a:off x="1587687" y="919125"/>
            <a:ext cx="55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6CFABE95-BFF2-70A1-7847-5C8954201760}"/>
              </a:ext>
            </a:extLst>
          </p:cNvPr>
          <p:cNvSpPr/>
          <p:nvPr/>
        </p:nvSpPr>
        <p:spPr>
          <a:xfrm>
            <a:off x="141477" y="2191087"/>
            <a:ext cx="3342627" cy="2137929"/>
          </a:xfrm>
          <a:custGeom>
            <a:avLst/>
            <a:gdLst/>
            <a:ahLst/>
            <a:cxnLst/>
            <a:rect l="l" t="t" r="r" b="b"/>
            <a:pathLst>
              <a:path w="6118662" h="4114800">
                <a:moveTo>
                  <a:pt x="0" y="0"/>
                </a:moveTo>
                <a:lnTo>
                  <a:pt x="6118662" y="0"/>
                </a:lnTo>
                <a:lnTo>
                  <a:pt x="61186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0B7303CE-B337-6FFD-5C92-49D63FA95540}"/>
              </a:ext>
            </a:extLst>
          </p:cNvPr>
          <p:cNvSpPr txBox="1"/>
          <p:nvPr/>
        </p:nvSpPr>
        <p:spPr>
          <a:xfrm>
            <a:off x="826019" y="2952672"/>
            <a:ext cx="2187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49166FED-14EA-8C7A-5B67-5E670D0B02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1298" y="4527187"/>
            <a:ext cx="2298274" cy="2056955"/>
          </a:xfrm>
          <a:prstGeom prst="rect">
            <a:avLst/>
          </a:prstGeom>
        </p:spPr>
      </p:pic>
      <p:sp>
        <p:nvSpPr>
          <p:cNvPr id="16" name="Freeform 26">
            <a:extLst>
              <a:ext uri="{FF2B5EF4-FFF2-40B4-BE49-F238E27FC236}">
                <a16:creationId xmlns:a16="http://schemas.microsoft.com/office/drawing/2014/main" xmlns="" id="{FBC6B39D-8BC5-0031-6B1C-286CAD792DD1}"/>
              </a:ext>
            </a:extLst>
          </p:cNvPr>
          <p:cNvSpPr/>
          <p:nvPr/>
        </p:nvSpPr>
        <p:spPr>
          <a:xfrm>
            <a:off x="4460257" y="1524039"/>
            <a:ext cx="683156" cy="584776"/>
          </a:xfrm>
          <a:custGeom>
            <a:avLst/>
            <a:gdLst/>
            <a:ahLst/>
            <a:cxnLst/>
            <a:rect l="l" t="t" r="r" b="b"/>
            <a:pathLst>
              <a:path w="2462870" h="2283286">
                <a:moveTo>
                  <a:pt x="0" y="0"/>
                </a:moveTo>
                <a:lnTo>
                  <a:pt x="2462870" y="0"/>
                </a:lnTo>
                <a:lnTo>
                  <a:pt x="2462870" y="2283285"/>
                </a:lnTo>
                <a:lnTo>
                  <a:pt x="0" y="2283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38127C5A-03D1-FB2C-0561-4D15D23CC1A1}"/>
              </a:ext>
            </a:extLst>
          </p:cNvPr>
          <p:cNvSpPr txBox="1"/>
          <p:nvPr/>
        </p:nvSpPr>
        <p:spPr>
          <a:xfrm>
            <a:off x="5169431" y="1557472"/>
            <a:ext cx="4268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xmlns="" id="{7B490C64-DF2A-8B6C-985F-7B131C43B388}"/>
              </a:ext>
            </a:extLst>
          </p:cNvPr>
          <p:cNvSpPr/>
          <p:nvPr/>
        </p:nvSpPr>
        <p:spPr>
          <a:xfrm>
            <a:off x="3586714" y="2465698"/>
            <a:ext cx="589227" cy="579405"/>
          </a:xfrm>
          <a:custGeom>
            <a:avLst/>
            <a:gdLst/>
            <a:ahLst/>
            <a:cxnLst/>
            <a:rect l="l" t="t" r="r" b="b"/>
            <a:pathLst>
              <a:path w="2180026" h="2057400">
                <a:moveTo>
                  <a:pt x="0" y="0"/>
                </a:moveTo>
                <a:lnTo>
                  <a:pt x="2180026" y="0"/>
                </a:lnTo>
                <a:lnTo>
                  <a:pt x="21800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36728F3C-EFC8-7B1F-C7A4-7CAD89D84687}"/>
              </a:ext>
            </a:extLst>
          </p:cNvPr>
          <p:cNvSpPr txBox="1"/>
          <p:nvPr/>
        </p:nvSpPr>
        <p:spPr>
          <a:xfrm>
            <a:off x="4406600" y="2305944"/>
            <a:ext cx="7112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Phong thái tự tin, tôn trọng người nghe, sử dụng ngôn ngữ cơ thể sinh động, phù hợp.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xmlns="" id="{7BC87BAF-EA16-CB54-019D-D56E70FBF38D}"/>
              </a:ext>
            </a:extLst>
          </p:cNvPr>
          <p:cNvSpPr/>
          <p:nvPr/>
        </p:nvSpPr>
        <p:spPr>
          <a:xfrm>
            <a:off x="3586714" y="3646939"/>
            <a:ext cx="589227" cy="579405"/>
          </a:xfrm>
          <a:custGeom>
            <a:avLst/>
            <a:gdLst/>
            <a:ahLst/>
            <a:cxnLst/>
            <a:rect l="l" t="t" r="r" b="b"/>
            <a:pathLst>
              <a:path w="2180026" h="2057400">
                <a:moveTo>
                  <a:pt x="0" y="0"/>
                </a:moveTo>
                <a:lnTo>
                  <a:pt x="2180026" y="0"/>
                </a:lnTo>
                <a:lnTo>
                  <a:pt x="21800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079471A5-E18E-04EF-FD19-404A5C6A8B25}"/>
              </a:ext>
            </a:extLst>
          </p:cNvPr>
          <p:cNvSpPr txBox="1"/>
          <p:nvPr/>
        </p:nvSpPr>
        <p:spPr>
          <a:xfrm>
            <a:off x="4406600" y="3386953"/>
            <a:ext cx="64684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trôi chảy, mạch lạc, không bị ngắt quãng, hoặc không có những từ ngữ chêm xen (à, ờ, thì, mà, là,…).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xmlns="" id="{944E9B49-BCC9-16AC-0449-8E57B5F2BB1B}"/>
              </a:ext>
            </a:extLst>
          </p:cNvPr>
          <p:cNvSpPr/>
          <p:nvPr/>
        </p:nvSpPr>
        <p:spPr>
          <a:xfrm>
            <a:off x="3586714" y="5036586"/>
            <a:ext cx="589227" cy="579405"/>
          </a:xfrm>
          <a:custGeom>
            <a:avLst/>
            <a:gdLst/>
            <a:ahLst/>
            <a:cxnLst/>
            <a:rect l="l" t="t" r="r" b="b"/>
            <a:pathLst>
              <a:path w="2180026" h="2057400">
                <a:moveTo>
                  <a:pt x="0" y="0"/>
                </a:moveTo>
                <a:lnTo>
                  <a:pt x="2180026" y="0"/>
                </a:lnTo>
                <a:lnTo>
                  <a:pt x="21800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3C244548-4C34-85F8-A309-F28FB73C94A5}"/>
              </a:ext>
            </a:extLst>
          </p:cNvPr>
          <p:cNvSpPr txBox="1"/>
          <p:nvPr/>
        </p:nvSpPr>
        <p:spPr>
          <a:xfrm>
            <a:off x="4406600" y="4898850"/>
            <a:ext cx="6282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nói vừa phải, có nhấn giọng ở những nội dung quan trọng.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xmlns="" id="{116B929B-1C1B-1816-E1FD-55347A0D13D0}"/>
              </a:ext>
            </a:extLst>
          </p:cNvPr>
          <p:cNvSpPr/>
          <p:nvPr/>
        </p:nvSpPr>
        <p:spPr>
          <a:xfrm>
            <a:off x="3586714" y="5896383"/>
            <a:ext cx="589227" cy="579405"/>
          </a:xfrm>
          <a:custGeom>
            <a:avLst/>
            <a:gdLst/>
            <a:ahLst/>
            <a:cxnLst/>
            <a:rect l="l" t="t" r="r" b="b"/>
            <a:pathLst>
              <a:path w="2180026" h="2057400">
                <a:moveTo>
                  <a:pt x="0" y="0"/>
                </a:moveTo>
                <a:lnTo>
                  <a:pt x="2180026" y="0"/>
                </a:lnTo>
                <a:lnTo>
                  <a:pt x="21800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298E3EEF-B500-6ED5-13D0-AB4F7D02E876}"/>
              </a:ext>
            </a:extLst>
          </p:cNvPr>
          <p:cNvSpPr txBox="1"/>
          <p:nvPr/>
        </p:nvSpPr>
        <p:spPr>
          <a:xfrm>
            <a:off x="4406600" y="5979859"/>
            <a:ext cx="6618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Bảo đảm yêu cầu về thời gian trình bày.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5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4F443CD0-E7D7-C420-D4AB-3C8A36933354}"/>
              </a:ext>
            </a:extLst>
          </p:cNvPr>
          <p:cNvGrpSpPr/>
          <p:nvPr/>
        </p:nvGrpSpPr>
        <p:grpSpPr>
          <a:xfrm>
            <a:off x="177072" y="306350"/>
            <a:ext cx="11690985" cy="6376035"/>
            <a:chOff x="409" y="414"/>
            <a:chExt cx="18411" cy="10041"/>
          </a:xfrm>
        </p:grpSpPr>
        <p:grpSp>
          <p:nvGrpSpPr>
            <p:cNvPr id="7" name="组合 16">
              <a:extLst>
                <a:ext uri="{FF2B5EF4-FFF2-40B4-BE49-F238E27FC236}">
                  <a16:creationId xmlns:a16="http://schemas.microsoft.com/office/drawing/2014/main" xmlns="" id="{A011320D-9389-C649-55D7-FC091488C90F}"/>
                </a:ext>
              </a:extLst>
            </p:cNvPr>
            <p:cNvGrpSpPr/>
            <p:nvPr/>
          </p:nvGrpSpPr>
          <p:grpSpPr>
            <a:xfrm>
              <a:off x="409" y="443"/>
              <a:ext cx="18411" cy="10012"/>
              <a:chOff x="412" y="443"/>
              <a:chExt cx="18411" cy="10012"/>
            </a:xfrm>
          </p:grpSpPr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xmlns="" id="{E8D5C682-342A-5101-A953-045C906B629B}"/>
                  </a:ext>
                </a:extLst>
              </p:cNvPr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6">
                <a:extLst>
                  <a:ext uri="{FF2B5EF4-FFF2-40B4-BE49-F238E27FC236}">
                    <a16:creationId xmlns:a16="http://schemas.microsoft.com/office/drawing/2014/main" xmlns="" id="{D8BACCB5-D158-1D01-8114-01167023DD1F}"/>
                  </a:ext>
                </a:extLst>
              </p:cNvPr>
              <p:cNvSpPr txBox="1"/>
              <p:nvPr/>
            </p:nvSpPr>
            <p:spPr>
              <a:xfrm>
                <a:off x="7338" y="443"/>
                <a:ext cx="4558" cy="1018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2.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Thực</a:t>
                </a:r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hành</a:t>
                </a:r>
                <a:endPara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8" name="图片 1" descr="28">
              <a:extLst>
                <a:ext uri="{FF2B5EF4-FFF2-40B4-BE49-F238E27FC236}">
                  <a16:creationId xmlns:a16="http://schemas.microsoft.com/office/drawing/2014/main" xmlns="" id="{42CBC8C8-836A-BC76-73F1-C0A3E1E1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9" name="图片 21" descr="14 (33)">
              <a:extLst>
                <a:ext uri="{FF2B5EF4-FFF2-40B4-BE49-F238E27FC236}">
                  <a16:creationId xmlns:a16="http://schemas.microsoft.com/office/drawing/2014/main" xmlns="" id="{1C8452BE-DF7C-E6E1-478C-DB498961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17" name="文本框 186">
            <a:extLst>
              <a:ext uri="{FF2B5EF4-FFF2-40B4-BE49-F238E27FC236}">
                <a16:creationId xmlns:a16="http://schemas.microsoft.com/office/drawing/2014/main" xmlns="" id="{7B742055-0904-E0F6-9831-BC50DC090DFA}"/>
              </a:ext>
            </a:extLst>
          </p:cNvPr>
          <p:cNvSpPr txBox="1"/>
          <p:nvPr/>
        </p:nvSpPr>
        <p:spPr>
          <a:xfrm>
            <a:off x="2278730" y="1006129"/>
            <a:ext cx="891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nghe</a:t>
            </a:r>
            <a:endParaRPr lang="zh-CN" altLang="en-US" sz="3200" b="1" dirty="0">
              <a:solidFill>
                <a:srgbClr val="3765AB"/>
              </a:solidFill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</a:endParaRPr>
          </a:p>
        </p:txBody>
      </p:sp>
      <p:sp>
        <p:nvSpPr>
          <p:cNvPr id="18" name="任意多边形: 形状 189">
            <a:extLst>
              <a:ext uri="{FF2B5EF4-FFF2-40B4-BE49-F238E27FC236}">
                <a16:creationId xmlns:a16="http://schemas.microsoft.com/office/drawing/2014/main" xmlns="" id="{05A0983A-1119-AAF7-87D7-C84C9B97D41B}"/>
              </a:ext>
            </a:extLst>
          </p:cNvPr>
          <p:cNvSpPr/>
          <p:nvPr/>
        </p:nvSpPr>
        <p:spPr>
          <a:xfrm rot="20595008">
            <a:off x="1381440" y="961569"/>
            <a:ext cx="672148" cy="684873"/>
          </a:xfrm>
          <a:custGeom>
            <a:avLst/>
            <a:gdLst>
              <a:gd name="connsiteX0" fmla="*/ 202200 w 252354"/>
              <a:gd name="connsiteY0" fmla="*/ 255238 h 257131"/>
              <a:gd name="connsiteX1" fmla="*/ 26655 w 252354"/>
              <a:gd name="connsiteY1" fmla="*/ 198850 h 257131"/>
              <a:gd name="connsiteX2" fmla="*/ 12558 w 252354"/>
              <a:gd name="connsiteY2" fmla="*/ 133889 h 257131"/>
              <a:gd name="connsiteX3" fmla="*/ 149146 w 252354"/>
              <a:gd name="connsiteY3" fmla="*/ 9969 h 257131"/>
              <a:gd name="connsiteX4" fmla="*/ 212487 w 252354"/>
              <a:gd name="connsiteY4" fmla="*/ 30257 h 257131"/>
              <a:gd name="connsiteX5" fmla="*/ 251445 w 252354"/>
              <a:gd name="connsiteY5" fmla="*/ 210470 h 257131"/>
              <a:gd name="connsiteX6" fmla="*/ 202200 w 252354"/>
              <a:gd name="connsiteY6" fmla="*/ 255238 h 25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354" h="257131">
                <a:moveTo>
                  <a:pt x="202200" y="255238"/>
                </a:moveTo>
                <a:lnTo>
                  <a:pt x="26655" y="198850"/>
                </a:lnTo>
                <a:cubicBezTo>
                  <a:pt x="-1444" y="189801"/>
                  <a:pt x="-9255" y="153701"/>
                  <a:pt x="12558" y="133889"/>
                </a:cubicBezTo>
                <a:lnTo>
                  <a:pt x="149146" y="9969"/>
                </a:lnTo>
                <a:cubicBezTo>
                  <a:pt x="171054" y="-9843"/>
                  <a:pt x="206201" y="1397"/>
                  <a:pt x="212487" y="30257"/>
                </a:cubicBezTo>
                <a:lnTo>
                  <a:pt x="251445" y="210470"/>
                </a:lnTo>
                <a:cubicBezTo>
                  <a:pt x="257731" y="239522"/>
                  <a:pt x="230394" y="264287"/>
                  <a:pt x="202200" y="255238"/>
                </a:cubicBezTo>
                <a:close/>
              </a:path>
            </a:pathLst>
          </a:custGeom>
          <a:solidFill>
            <a:srgbClr val="3765AB"/>
          </a:soli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>
              <a:cs typeface="思源黑体 CN Bold" panose="020B0800000000000000" charset="-122"/>
            </a:endParaRPr>
          </a:p>
        </p:txBody>
      </p:sp>
      <p:sp>
        <p:nvSpPr>
          <p:cNvPr id="19" name="文本框 190">
            <a:extLst>
              <a:ext uri="{FF2B5EF4-FFF2-40B4-BE49-F238E27FC236}">
                <a16:creationId xmlns:a16="http://schemas.microsoft.com/office/drawing/2014/main" xmlns="" id="{3196A372-301A-2D5C-6FE8-700D3AAAE9B4}"/>
              </a:ext>
            </a:extLst>
          </p:cNvPr>
          <p:cNvSpPr txBox="1"/>
          <p:nvPr/>
        </p:nvSpPr>
        <p:spPr>
          <a:xfrm>
            <a:off x="1587687" y="971195"/>
            <a:ext cx="5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6CFABE95-BFF2-70A1-7847-5C8954201760}"/>
              </a:ext>
            </a:extLst>
          </p:cNvPr>
          <p:cNvSpPr/>
          <p:nvPr/>
        </p:nvSpPr>
        <p:spPr>
          <a:xfrm>
            <a:off x="141477" y="1531900"/>
            <a:ext cx="3342627" cy="2137929"/>
          </a:xfrm>
          <a:custGeom>
            <a:avLst/>
            <a:gdLst/>
            <a:ahLst/>
            <a:cxnLst/>
            <a:rect l="l" t="t" r="r" b="b"/>
            <a:pathLst>
              <a:path w="6118662" h="4114800">
                <a:moveTo>
                  <a:pt x="0" y="0"/>
                </a:moveTo>
                <a:lnTo>
                  <a:pt x="6118662" y="0"/>
                </a:lnTo>
                <a:lnTo>
                  <a:pt x="61186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0B7303CE-B337-6FFD-5C92-49D63FA95540}"/>
              </a:ext>
            </a:extLst>
          </p:cNvPr>
          <p:cNvSpPr txBox="1"/>
          <p:nvPr/>
        </p:nvSpPr>
        <p:spPr>
          <a:xfrm>
            <a:off x="756682" y="2249787"/>
            <a:ext cx="24299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xmlns="" id="{FBC6B39D-8BC5-0031-6B1C-286CAD792DD1}"/>
              </a:ext>
            </a:extLst>
          </p:cNvPr>
          <p:cNvSpPr/>
          <p:nvPr/>
        </p:nvSpPr>
        <p:spPr>
          <a:xfrm>
            <a:off x="4004166" y="1866333"/>
            <a:ext cx="709981" cy="603375"/>
          </a:xfrm>
          <a:custGeom>
            <a:avLst/>
            <a:gdLst/>
            <a:ahLst/>
            <a:cxnLst/>
            <a:rect l="l" t="t" r="r" b="b"/>
            <a:pathLst>
              <a:path w="2462870" h="2283286">
                <a:moveTo>
                  <a:pt x="0" y="0"/>
                </a:moveTo>
                <a:lnTo>
                  <a:pt x="2462870" y="0"/>
                </a:lnTo>
                <a:lnTo>
                  <a:pt x="2462870" y="2283285"/>
                </a:lnTo>
                <a:lnTo>
                  <a:pt x="0" y="2283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38127C5A-03D1-FB2C-0561-4D15D23CC1A1}"/>
              </a:ext>
            </a:extLst>
          </p:cNvPr>
          <p:cNvSpPr txBox="1"/>
          <p:nvPr/>
        </p:nvSpPr>
        <p:spPr>
          <a:xfrm>
            <a:off x="4896695" y="1589773"/>
            <a:ext cx="66222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latin typeface="+mj-lt"/>
                <a:cs typeface="Arial" panose="020B0604020202020204" pitchFamily="34" charset="0"/>
              </a:rPr>
              <a:t>Lắng nghe, xác định và ghi lại các thông tin chính của bài trình bày; những nội dung cần hỏi lại.</a:t>
            </a:r>
            <a:endParaRPr lang="en-US" sz="2800" b="1" dirty="0"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Freeform 26">
            <a:extLst>
              <a:ext uri="{FF2B5EF4-FFF2-40B4-BE49-F238E27FC236}">
                <a16:creationId xmlns:a16="http://schemas.microsoft.com/office/drawing/2014/main" xmlns="" id="{A1161313-002F-85F8-8D23-A89B7801F8B1}"/>
              </a:ext>
            </a:extLst>
          </p:cNvPr>
          <p:cNvSpPr/>
          <p:nvPr/>
        </p:nvSpPr>
        <p:spPr>
          <a:xfrm>
            <a:off x="4004166" y="3398522"/>
            <a:ext cx="709981" cy="603375"/>
          </a:xfrm>
          <a:custGeom>
            <a:avLst/>
            <a:gdLst/>
            <a:ahLst/>
            <a:cxnLst/>
            <a:rect l="l" t="t" r="r" b="b"/>
            <a:pathLst>
              <a:path w="2462870" h="2283286">
                <a:moveTo>
                  <a:pt x="0" y="0"/>
                </a:moveTo>
                <a:lnTo>
                  <a:pt x="2462870" y="0"/>
                </a:lnTo>
                <a:lnTo>
                  <a:pt x="2462870" y="2283285"/>
                </a:lnTo>
                <a:lnTo>
                  <a:pt x="0" y="2283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397448D5-F703-90B7-FE11-B44595236AC5}"/>
              </a:ext>
            </a:extLst>
          </p:cNvPr>
          <p:cNvSpPr txBox="1"/>
          <p:nvPr/>
        </p:nvSpPr>
        <p:spPr>
          <a:xfrm>
            <a:off x="4896695" y="3121962"/>
            <a:ext cx="66222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latin typeface="+mj-lt"/>
                <a:cs typeface="Arial" panose="020B0604020202020204" pitchFamily="34" charset="0"/>
              </a:rPr>
              <a:t>Thể hiện thái độ chú ý lắng nghe; sử dụng các yếu tố cử chỉ, nét mặt, ánh mắt để khích lệ người nói.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xmlns="" id="{430073B1-4199-7211-4BFB-1545791646FF}"/>
              </a:ext>
            </a:extLst>
          </p:cNvPr>
          <p:cNvSpPr/>
          <p:nvPr/>
        </p:nvSpPr>
        <p:spPr>
          <a:xfrm>
            <a:off x="4004166" y="4930711"/>
            <a:ext cx="709981" cy="603375"/>
          </a:xfrm>
          <a:custGeom>
            <a:avLst/>
            <a:gdLst/>
            <a:ahLst/>
            <a:cxnLst/>
            <a:rect l="l" t="t" r="r" b="b"/>
            <a:pathLst>
              <a:path w="2462870" h="2283286">
                <a:moveTo>
                  <a:pt x="0" y="0"/>
                </a:moveTo>
                <a:lnTo>
                  <a:pt x="2462870" y="0"/>
                </a:lnTo>
                <a:lnTo>
                  <a:pt x="2462870" y="2283285"/>
                </a:lnTo>
                <a:lnTo>
                  <a:pt x="0" y="2283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9D885CD1-D1BC-B9F0-8F2C-7C9E93F8A796}"/>
              </a:ext>
            </a:extLst>
          </p:cNvPr>
          <p:cNvSpPr txBox="1"/>
          <p:nvPr/>
        </p:nvSpPr>
        <p:spPr>
          <a:xfrm>
            <a:off x="4896695" y="4654151"/>
            <a:ext cx="66222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latin typeface="+mj-lt"/>
                <a:cs typeface="Arial" panose="020B0604020202020204" pitchFamily="34" charset="0"/>
              </a:rPr>
              <a:t>Hỏi lại những điểm chưa rõ (nếu cần); có thể trao đổi thêm quan điểm cá nhân về nội dung của bài trình bày.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xmlns="" id="{72004450-7AE3-611E-DA0A-94138F1C767C}"/>
              </a:ext>
            </a:extLst>
          </p:cNvPr>
          <p:cNvSpPr/>
          <p:nvPr/>
        </p:nvSpPr>
        <p:spPr>
          <a:xfrm>
            <a:off x="364776" y="3826764"/>
            <a:ext cx="3213785" cy="2798925"/>
          </a:xfrm>
          <a:custGeom>
            <a:avLst/>
            <a:gdLst/>
            <a:ahLst/>
            <a:cxnLst/>
            <a:rect l="l" t="t" r="r" b="b"/>
            <a:pathLst>
              <a:path w="4848071" h="4114800">
                <a:moveTo>
                  <a:pt x="0" y="0"/>
                </a:moveTo>
                <a:lnTo>
                  <a:pt x="4848071" y="0"/>
                </a:lnTo>
                <a:lnTo>
                  <a:pt x="48480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602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4F443CD0-E7D7-C420-D4AB-3C8A36933354}"/>
              </a:ext>
            </a:extLst>
          </p:cNvPr>
          <p:cNvGrpSpPr/>
          <p:nvPr/>
        </p:nvGrpSpPr>
        <p:grpSpPr>
          <a:xfrm>
            <a:off x="241298" y="218196"/>
            <a:ext cx="11690985" cy="6376035"/>
            <a:chOff x="409" y="414"/>
            <a:chExt cx="18411" cy="10041"/>
          </a:xfrm>
        </p:grpSpPr>
        <p:grpSp>
          <p:nvGrpSpPr>
            <p:cNvPr id="7" name="组合 16">
              <a:extLst>
                <a:ext uri="{FF2B5EF4-FFF2-40B4-BE49-F238E27FC236}">
                  <a16:creationId xmlns:a16="http://schemas.microsoft.com/office/drawing/2014/main" xmlns="" id="{A011320D-9389-C649-55D7-FC091488C90F}"/>
                </a:ext>
              </a:extLst>
            </p:cNvPr>
            <p:cNvGrpSpPr/>
            <p:nvPr/>
          </p:nvGrpSpPr>
          <p:grpSpPr>
            <a:xfrm>
              <a:off x="409" y="486"/>
              <a:ext cx="18411" cy="9969"/>
              <a:chOff x="412" y="486"/>
              <a:chExt cx="18411" cy="9969"/>
            </a:xfrm>
          </p:grpSpPr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xmlns="" id="{E8D5C682-342A-5101-A953-045C906B629B}"/>
                  </a:ext>
                </a:extLst>
              </p:cNvPr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6">
                <a:extLst>
                  <a:ext uri="{FF2B5EF4-FFF2-40B4-BE49-F238E27FC236}">
                    <a16:creationId xmlns:a16="http://schemas.microsoft.com/office/drawing/2014/main" xmlns="" id="{D8BACCB5-D158-1D01-8114-01167023DD1F}"/>
                  </a:ext>
                </a:extLst>
              </p:cNvPr>
              <p:cNvSpPr txBox="1"/>
              <p:nvPr/>
            </p:nvSpPr>
            <p:spPr>
              <a:xfrm>
                <a:off x="7343" y="486"/>
                <a:ext cx="4558" cy="921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2.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Thực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hành</a:t>
                </a:r>
                <a:endPara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8" name="图片 1" descr="28">
              <a:extLst>
                <a:ext uri="{FF2B5EF4-FFF2-40B4-BE49-F238E27FC236}">
                  <a16:creationId xmlns:a16="http://schemas.microsoft.com/office/drawing/2014/main" xmlns="" id="{42CBC8C8-836A-BC76-73F1-C0A3E1E1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9" name="图片 21" descr="14 (33)">
              <a:extLst>
                <a:ext uri="{FF2B5EF4-FFF2-40B4-BE49-F238E27FC236}">
                  <a16:creationId xmlns:a16="http://schemas.microsoft.com/office/drawing/2014/main" xmlns="" id="{1C8452BE-DF7C-E6E1-478C-DB498961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17" name="文本框 186">
            <a:extLst>
              <a:ext uri="{FF2B5EF4-FFF2-40B4-BE49-F238E27FC236}">
                <a16:creationId xmlns:a16="http://schemas.microsoft.com/office/drawing/2014/main" xmlns="" id="{7B742055-0904-E0F6-9831-BC50DC090DFA}"/>
              </a:ext>
            </a:extLst>
          </p:cNvPr>
          <p:cNvSpPr txBox="1"/>
          <p:nvPr/>
        </p:nvSpPr>
        <p:spPr>
          <a:xfrm>
            <a:off x="2223450" y="1027006"/>
            <a:ext cx="891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Kiểm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tra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chỉnh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sửa</a:t>
            </a:r>
            <a:endParaRPr lang="zh-CN" altLang="en-US" sz="3200" b="1" dirty="0">
              <a:solidFill>
                <a:srgbClr val="3765AB"/>
              </a:solidFill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</a:endParaRPr>
          </a:p>
        </p:txBody>
      </p:sp>
      <p:sp>
        <p:nvSpPr>
          <p:cNvPr id="18" name="任意多边形: 形状 189">
            <a:extLst>
              <a:ext uri="{FF2B5EF4-FFF2-40B4-BE49-F238E27FC236}">
                <a16:creationId xmlns:a16="http://schemas.microsoft.com/office/drawing/2014/main" xmlns="" id="{05A0983A-1119-AAF7-87D7-C84C9B97D41B}"/>
              </a:ext>
            </a:extLst>
          </p:cNvPr>
          <p:cNvSpPr/>
          <p:nvPr/>
        </p:nvSpPr>
        <p:spPr>
          <a:xfrm rot="20595008">
            <a:off x="1381440" y="961569"/>
            <a:ext cx="672148" cy="684873"/>
          </a:xfrm>
          <a:custGeom>
            <a:avLst/>
            <a:gdLst>
              <a:gd name="connsiteX0" fmla="*/ 202200 w 252354"/>
              <a:gd name="connsiteY0" fmla="*/ 255238 h 257131"/>
              <a:gd name="connsiteX1" fmla="*/ 26655 w 252354"/>
              <a:gd name="connsiteY1" fmla="*/ 198850 h 257131"/>
              <a:gd name="connsiteX2" fmla="*/ 12558 w 252354"/>
              <a:gd name="connsiteY2" fmla="*/ 133889 h 257131"/>
              <a:gd name="connsiteX3" fmla="*/ 149146 w 252354"/>
              <a:gd name="connsiteY3" fmla="*/ 9969 h 257131"/>
              <a:gd name="connsiteX4" fmla="*/ 212487 w 252354"/>
              <a:gd name="connsiteY4" fmla="*/ 30257 h 257131"/>
              <a:gd name="connsiteX5" fmla="*/ 251445 w 252354"/>
              <a:gd name="connsiteY5" fmla="*/ 210470 h 257131"/>
              <a:gd name="connsiteX6" fmla="*/ 202200 w 252354"/>
              <a:gd name="connsiteY6" fmla="*/ 255238 h 25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354" h="257131">
                <a:moveTo>
                  <a:pt x="202200" y="255238"/>
                </a:moveTo>
                <a:lnTo>
                  <a:pt x="26655" y="198850"/>
                </a:lnTo>
                <a:cubicBezTo>
                  <a:pt x="-1444" y="189801"/>
                  <a:pt x="-9255" y="153701"/>
                  <a:pt x="12558" y="133889"/>
                </a:cubicBezTo>
                <a:lnTo>
                  <a:pt x="149146" y="9969"/>
                </a:lnTo>
                <a:cubicBezTo>
                  <a:pt x="171054" y="-9843"/>
                  <a:pt x="206201" y="1397"/>
                  <a:pt x="212487" y="30257"/>
                </a:cubicBezTo>
                <a:lnTo>
                  <a:pt x="251445" y="210470"/>
                </a:lnTo>
                <a:cubicBezTo>
                  <a:pt x="257731" y="239522"/>
                  <a:pt x="230394" y="264287"/>
                  <a:pt x="202200" y="255238"/>
                </a:cubicBezTo>
                <a:close/>
              </a:path>
            </a:pathLst>
          </a:custGeom>
          <a:solidFill>
            <a:srgbClr val="3765AB"/>
          </a:soli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>
              <a:cs typeface="思源黑体 CN Bold" panose="020B0800000000000000" charset="-122"/>
            </a:endParaRPr>
          </a:p>
        </p:txBody>
      </p:sp>
      <p:sp>
        <p:nvSpPr>
          <p:cNvPr id="19" name="文本框 190">
            <a:extLst>
              <a:ext uri="{FF2B5EF4-FFF2-40B4-BE49-F238E27FC236}">
                <a16:creationId xmlns:a16="http://schemas.microsoft.com/office/drawing/2014/main" xmlns="" id="{3196A372-301A-2D5C-6FE8-700D3AAAE9B4}"/>
              </a:ext>
            </a:extLst>
          </p:cNvPr>
          <p:cNvSpPr txBox="1"/>
          <p:nvPr/>
        </p:nvSpPr>
        <p:spPr>
          <a:xfrm>
            <a:off x="1557708" y="1006185"/>
            <a:ext cx="5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xmlns="" id="{78CCA7D6-D034-3A45-FEDF-5B796F6726C3}"/>
              </a:ext>
            </a:extLst>
          </p:cNvPr>
          <p:cNvSpPr/>
          <p:nvPr/>
        </p:nvSpPr>
        <p:spPr>
          <a:xfrm>
            <a:off x="4023964" y="1939421"/>
            <a:ext cx="3509674" cy="4420348"/>
          </a:xfrm>
          <a:custGeom>
            <a:avLst/>
            <a:gdLst/>
            <a:ahLst/>
            <a:cxnLst/>
            <a:rect l="l" t="t" r="r" b="b"/>
            <a:pathLst>
              <a:path w="6655689" h="8229600">
                <a:moveTo>
                  <a:pt x="0" y="0"/>
                </a:moveTo>
                <a:lnTo>
                  <a:pt x="6655688" y="0"/>
                </a:lnTo>
                <a:lnTo>
                  <a:pt x="66556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889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A1DC2A2-4ECA-0EA8-4650-D04578D1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xmlns="" id="{D99103DE-2167-6596-2E25-002DCB93BCBC}"/>
              </a:ext>
            </a:extLst>
          </p:cNvPr>
          <p:cNvGrpSpPr/>
          <p:nvPr/>
        </p:nvGrpSpPr>
        <p:grpSpPr>
          <a:xfrm>
            <a:off x="241298" y="218196"/>
            <a:ext cx="11690985" cy="6376035"/>
            <a:chOff x="409" y="414"/>
            <a:chExt cx="18411" cy="10041"/>
          </a:xfrm>
        </p:grpSpPr>
        <p:sp>
          <p:nvSpPr>
            <p:cNvPr id="8" name="矩形 10">
              <a:extLst>
                <a:ext uri="{FF2B5EF4-FFF2-40B4-BE49-F238E27FC236}">
                  <a16:creationId xmlns:a16="http://schemas.microsoft.com/office/drawing/2014/main" xmlns="" id="{A09C29CB-61C6-BC37-0303-2A3AD0F8588E}"/>
                </a:ext>
              </a:extLst>
            </p:cNvPr>
            <p:cNvSpPr/>
            <p:nvPr/>
          </p:nvSpPr>
          <p:spPr>
            <a:xfrm>
              <a:off x="409" y="855"/>
              <a:ext cx="18411" cy="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1" descr="28">
              <a:extLst>
                <a:ext uri="{FF2B5EF4-FFF2-40B4-BE49-F238E27FC236}">
                  <a16:creationId xmlns:a16="http://schemas.microsoft.com/office/drawing/2014/main" xmlns="" id="{A7703B0C-7A50-2350-AA03-BCF50D94D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7" name="图片 21" descr="14 (33)">
              <a:extLst>
                <a:ext uri="{FF2B5EF4-FFF2-40B4-BE49-F238E27FC236}">
                  <a16:creationId xmlns:a16="http://schemas.microsoft.com/office/drawing/2014/main" xmlns="" id="{0965B2CA-ECE7-14D7-FED5-D40B0BBF5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3524F475-07D9-6DB1-74D7-A012330E35AA}"/>
              </a:ext>
            </a:extLst>
          </p:cNvPr>
          <p:cNvSpPr txBox="1"/>
          <p:nvPr/>
        </p:nvSpPr>
        <p:spPr>
          <a:xfrm>
            <a:off x="3038790" y="558107"/>
            <a:ext cx="6096000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Chỗ dành sẵn cho Nội dung 19">
            <a:extLst>
              <a:ext uri="{FF2B5EF4-FFF2-40B4-BE49-F238E27FC236}">
                <a16:creationId xmlns:a16="http://schemas.microsoft.com/office/drawing/2014/main" xmlns="" id="{60994921-6496-F2F5-0681-87D9440F8B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656586"/>
              </p:ext>
            </p:extLst>
          </p:nvPr>
        </p:nvGraphicFramePr>
        <p:xfrm>
          <a:off x="660400" y="1302794"/>
          <a:ext cx="10858500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9250">
                  <a:extLst>
                    <a:ext uri="{9D8B030D-6E8A-4147-A177-3AD203B41FA5}">
                      <a16:colId xmlns:a16="http://schemas.microsoft.com/office/drawing/2014/main" xmlns="" val="2176715951"/>
                    </a:ext>
                  </a:extLst>
                </a:gridCol>
                <a:gridCol w="5429250">
                  <a:extLst>
                    <a:ext uri="{9D8B030D-6E8A-4147-A177-3AD203B41FA5}">
                      <a16:colId xmlns:a16="http://schemas.microsoft.com/office/drawing/2014/main" xmlns="" val="3212442364"/>
                    </a:ext>
                  </a:extLst>
                </a:gridCol>
              </a:tblGrid>
              <a:tr h="231177">
                <a:tc>
                  <a:txBody>
                    <a:bodyPr/>
                    <a:lstStyle/>
                    <a:p>
                      <a:pPr marL="30480" marR="3048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408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marL="30480" marR="30480"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0480" marR="30480"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marL="30480" marR="30480"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0480" marR="30480"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5210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5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A1DC2A2-4ECA-0EA8-4650-D04578D1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xmlns="" id="{D99103DE-2167-6596-2E25-002DCB93BCBC}"/>
              </a:ext>
            </a:extLst>
          </p:cNvPr>
          <p:cNvGrpSpPr/>
          <p:nvPr/>
        </p:nvGrpSpPr>
        <p:grpSpPr>
          <a:xfrm>
            <a:off x="241298" y="218196"/>
            <a:ext cx="11690985" cy="6376035"/>
            <a:chOff x="409" y="414"/>
            <a:chExt cx="18411" cy="10041"/>
          </a:xfrm>
        </p:grpSpPr>
        <p:sp>
          <p:nvSpPr>
            <p:cNvPr id="8" name="矩形 10">
              <a:extLst>
                <a:ext uri="{FF2B5EF4-FFF2-40B4-BE49-F238E27FC236}">
                  <a16:creationId xmlns:a16="http://schemas.microsoft.com/office/drawing/2014/main" xmlns="" id="{A09C29CB-61C6-BC37-0303-2A3AD0F8588E}"/>
                </a:ext>
              </a:extLst>
            </p:cNvPr>
            <p:cNvSpPr/>
            <p:nvPr/>
          </p:nvSpPr>
          <p:spPr>
            <a:xfrm>
              <a:off x="409" y="855"/>
              <a:ext cx="18411" cy="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1" descr="28">
              <a:extLst>
                <a:ext uri="{FF2B5EF4-FFF2-40B4-BE49-F238E27FC236}">
                  <a16:creationId xmlns:a16="http://schemas.microsoft.com/office/drawing/2014/main" xmlns="" id="{A7703B0C-7A50-2350-AA03-BCF50D94D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7" name="图片 21" descr="14 (33)">
              <a:extLst>
                <a:ext uri="{FF2B5EF4-FFF2-40B4-BE49-F238E27FC236}">
                  <a16:creationId xmlns:a16="http://schemas.microsoft.com/office/drawing/2014/main" xmlns="" id="{0965B2CA-ECE7-14D7-FED5-D40B0BBF5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xmlns="" id="{CB93982F-109A-FA8B-9BF8-DAC9DA577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84407"/>
              </p:ext>
            </p:extLst>
          </p:nvPr>
        </p:nvGraphicFramePr>
        <p:xfrm>
          <a:off x="660400" y="849950"/>
          <a:ext cx="10858500" cy="5547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86467">
                  <a:extLst>
                    <a:ext uri="{9D8B030D-6E8A-4147-A177-3AD203B41FA5}">
                      <a16:colId xmlns:a16="http://schemas.microsoft.com/office/drawing/2014/main" xmlns="" val="1456386863"/>
                    </a:ext>
                  </a:extLst>
                </a:gridCol>
                <a:gridCol w="2073817">
                  <a:extLst>
                    <a:ext uri="{9D8B030D-6E8A-4147-A177-3AD203B41FA5}">
                      <a16:colId xmlns:a16="http://schemas.microsoft.com/office/drawing/2014/main" xmlns="" val="3537868722"/>
                    </a:ext>
                  </a:extLst>
                </a:gridCol>
                <a:gridCol w="3349074">
                  <a:extLst>
                    <a:ext uri="{9D8B030D-6E8A-4147-A177-3AD203B41FA5}">
                      <a16:colId xmlns:a16="http://schemas.microsoft.com/office/drawing/2014/main" xmlns="" val="969911339"/>
                    </a:ext>
                  </a:extLst>
                </a:gridCol>
                <a:gridCol w="2749142">
                  <a:extLst>
                    <a:ext uri="{9D8B030D-6E8A-4147-A177-3AD203B41FA5}">
                      <a16:colId xmlns:a16="http://schemas.microsoft.com/office/drawing/2014/main" xmlns="" val="2553119838"/>
                    </a:ext>
                  </a:extLst>
                </a:gridCol>
              </a:tblGrid>
              <a:tr h="31552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 BÀI NÓI THEO TIÊU 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4390639"/>
                  </a:ext>
                </a:extLst>
              </a:tr>
              <a:tr h="315529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NHÓM............................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815236"/>
                  </a:ext>
                </a:extLst>
              </a:tr>
              <a:tr h="631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2319464"/>
                  </a:ext>
                </a:extLst>
              </a:tr>
              <a:tr h="12621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dắt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9442853"/>
                  </a:ext>
                </a:extLst>
              </a:tr>
              <a:tr h="2196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3333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29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A1DC2A2-4ECA-0EA8-4650-D04578D1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xmlns="" id="{D99103DE-2167-6596-2E25-002DCB93BCBC}"/>
              </a:ext>
            </a:extLst>
          </p:cNvPr>
          <p:cNvGrpSpPr/>
          <p:nvPr/>
        </p:nvGrpSpPr>
        <p:grpSpPr>
          <a:xfrm>
            <a:off x="241298" y="218196"/>
            <a:ext cx="11690985" cy="6376035"/>
            <a:chOff x="409" y="414"/>
            <a:chExt cx="18411" cy="10041"/>
          </a:xfrm>
        </p:grpSpPr>
        <p:sp>
          <p:nvSpPr>
            <p:cNvPr id="8" name="矩形 10">
              <a:extLst>
                <a:ext uri="{FF2B5EF4-FFF2-40B4-BE49-F238E27FC236}">
                  <a16:creationId xmlns:a16="http://schemas.microsoft.com/office/drawing/2014/main" xmlns="" id="{A09C29CB-61C6-BC37-0303-2A3AD0F8588E}"/>
                </a:ext>
              </a:extLst>
            </p:cNvPr>
            <p:cNvSpPr/>
            <p:nvPr/>
          </p:nvSpPr>
          <p:spPr>
            <a:xfrm>
              <a:off x="409" y="855"/>
              <a:ext cx="18411" cy="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1" descr="28">
              <a:extLst>
                <a:ext uri="{FF2B5EF4-FFF2-40B4-BE49-F238E27FC236}">
                  <a16:creationId xmlns:a16="http://schemas.microsoft.com/office/drawing/2014/main" xmlns="" id="{A7703B0C-7A50-2350-AA03-BCF50D94D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7" name="图片 21" descr="14 (33)">
              <a:extLst>
                <a:ext uri="{FF2B5EF4-FFF2-40B4-BE49-F238E27FC236}">
                  <a16:creationId xmlns:a16="http://schemas.microsoft.com/office/drawing/2014/main" xmlns="" id="{0965B2CA-ECE7-14D7-FED5-D40B0BBF5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xmlns="" id="{CB93982F-109A-FA8B-9BF8-DAC9DA577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60973"/>
              </p:ext>
            </p:extLst>
          </p:nvPr>
        </p:nvGraphicFramePr>
        <p:xfrm>
          <a:off x="666750" y="894615"/>
          <a:ext cx="10858500" cy="5364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79353">
                  <a:extLst>
                    <a:ext uri="{9D8B030D-6E8A-4147-A177-3AD203B41FA5}">
                      <a16:colId xmlns:a16="http://schemas.microsoft.com/office/drawing/2014/main" xmlns="" val="1456386863"/>
                    </a:ext>
                  </a:extLst>
                </a:gridCol>
                <a:gridCol w="2803877">
                  <a:extLst>
                    <a:ext uri="{9D8B030D-6E8A-4147-A177-3AD203B41FA5}">
                      <a16:colId xmlns:a16="http://schemas.microsoft.com/office/drawing/2014/main" xmlns="" val="3537868722"/>
                    </a:ext>
                  </a:extLst>
                </a:gridCol>
                <a:gridCol w="2547966">
                  <a:extLst>
                    <a:ext uri="{9D8B030D-6E8A-4147-A177-3AD203B41FA5}">
                      <a16:colId xmlns:a16="http://schemas.microsoft.com/office/drawing/2014/main" xmlns="" val="969911339"/>
                    </a:ext>
                  </a:extLst>
                </a:gridCol>
                <a:gridCol w="3027304">
                  <a:extLst>
                    <a:ext uri="{9D8B030D-6E8A-4147-A177-3AD203B41FA5}">
                      <a16:colId xmlns:a16="http://schemas.microsoft.com/office/drawing/2014/main" xmlns="" val="2553119838"/>
                    </a:ext>
                  </a:extLst>
                </a:gridCol>
              </a:tblGrid>
              <a:tr h="27806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 BÀI NÓI THEO TIÊU CHÍ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4390639"/>
                  </a:ext>
                </a:extLst>
              </a:tr>
              <a:tr h="278063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NHÓM............................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815236"/>
                  </a:ext>
                </a:extLst>
              </a:tr>
              <a:tr h="556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2319464"/>
                  </a:ext>
                </a:extLst>
              </a:tr>
              <a:tr h="1668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sẵn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0481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10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A1DC2A2-4ECA-0EA8-4650-D04578D1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xmlns="" id="{D99103DE-2167-6596-2E25-002DCB93BCBC}"/>
              </a:ext>
            </a:extLst>
          </p:cNvPr>
          <p:cNvGrpSpPr/>
          <p:nvPr/>
        </p:nvGrpSpPr>
        <p:grpSpPr>
          <a:xfrm>
            <a:off x="241298" y="218196"/>
            <a:ext cx="11690985" cy="6376035"/>
            <a:chOff x="409" y="414"/>
            <a:chExt cx="18411" cy="10041"/>
          </a:xfrm>
        </p:grpSpPr>
        <p:sp>
          <p:nvSpPr>
            <p:cNvPr id="8" name="矩形 10">
              <a:extLst>
                <a:ext uri="{FF2B5EF4-FFF2-40B4-BE49-F238E27FC236}">
                  <a16:creationId xmlns:a16="http://schemas.microsoft.com/office/drawing/2014/main" xmlns="" id="{A09C29CB-61C6-BC37-0303-2A3AD0F8588E}"/>
                </a:ext>
              </a:extLst>
            </p:cNvPr>
            <p:cNvSpPr/>
            <p:nvPr/>
          </p:nvSpPr>
          <p:spPr>
            <a:xfrm>
              <a:off x="409" y="855"/>
              <a:ext cx="18411" cy="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1" descr="28">
              <a:extLst>
                <a:ext uri="{FF2B5EF4-FFF2-40B4-BE49-F238E27FC236}">
                  <a16:creationId xmlns:a16="http://schemas.microsoft.com/office/drawing/2014/main" xmlns="" id="{A7703B0C-7A50-2350-AA03-BCF50D94D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7" name="图片 21" descr="14 (33)">
              <a:extLst>
                <a:ext uri="{FF2B5EF4-FFF2-40B4-BE49-F238E27FC236}">
                  <a16:creationId xmlns:a16="http://schemas.microsoft.com/office/drawing/2014/main" xmlns="" id="{0965B2CA-ECE7-14D7-FED5-D40B0BBF5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xmlns="" id="{CB93982F-109A-FA8B-9BF8-DAC9DA577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00133"/>
              </p:ext>
            </p:extLst>
          </p:nvPr>
        </p:nvGraphicFramePr>
        <p:xfrm>
          <a:off x="660400" y="772551"/>
          <a:ext cx="10858501" cy="5547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86467">
                  <a:extLst>
                    <a:ext uri="{9D8B030D-6E8A-4147-A177-3AD203B41FA5}">
                      <a16:colId xmlns:a16="http://schemas.microsoft.com/office/drawing/2014/main" xmlns="" val="1456386863"/>
                    </a:ext>
                  </a:extLst>
                </a:gridCol>
                <a:gridCol w="3086328">
                  <a:extLst>
                    <a:ext uri="{9D8B030D-6E8A-4147-A177-3AD203B41FA5}">
                      <a16:colId xmlns:a16="http://schemas.microsoft.com/office/drawing/2014/main" xmlns="" val="3537868722"/>
                    </a:ext>
                  </a:extLst>
                </a:gridCol>
                <a:gridCol w="2314311">
                  <a:extLst>
                    <a:ext uri="{9D8B030D-6E8A-4147-A177-3AD203B41FA5}">
                      <a16:colId xmlns:a16="http://schemas.microsoft.com/office/drawing/2014/main" xmlns="" val="969911339"/>
                    </a:ext>
                  </a:extLst>
                </a:gridCol>
                <a:gridCol w="2771395">
                  <a:extLst>
                    <a:ext uri="{9D8B030D-6E8A-4147-A177-3AD203B41FA5}">
                      <a16:colId xmlns:a16="http://schemas.microsoft.com/office/drawing/2014/main" xmlns="" val="2553119838"/>
                    </a:ext>
                  </a:extLst>
                </a:gridCol>
              </a:tblGrid>
              <a:tr h="675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điểm)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2319464"/>
                  </a:ext>
                </a:extLst>
              </a:tr>
              <a:tr h="249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5141210"/>
                  </a:ext>
                </a:extLst>
              </a:tr>
              <a:tr h="12496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 và có lời kết thúc bài nói.</a:t>
                      </a:r>
                      <a:endParaRPr lang="en-US" sz="28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3040870"/>
                  </a:ext>
                </a:extLst>
              </a:tr>
              <a:tr h="337998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   ................/10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190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17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635" cy="685863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7112"/>
            <a:ext cx="12192000" cy="5851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1" y="4151630"/>
            <a:ext cx="3548380" cy="270637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4627245"/>
            <a:ext cx="12192000" cy="223139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2422526" y="930277"/>
            <a:ext cx="7347585" cy="4996815"/>
          </a:xfrm>
          <a:prstGeom prst="roundRect">
            <a:avLst/>
          </a:prstGeom>
          <a:solidFill>
            <a:schemeClr val="bg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16"/>
          <p:cNvSpPr txBox="1"/>
          <p:nvPr/>
        </p:nvSpPr>
        <p:spPr>
          <a:xfrm>
            <a:off x="2891155" y="3385820"/>
            <a:ext cx="6408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6600" b="1" noProof="0" dirty="0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Bold"/>
              </a:rPr>
              <a:t>LUYỆN TẬP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3765AB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  <a:sym typeface="思源黑体 CN Bold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21301" y="1539240"/>
            <a:ext cx="1606551" cy="1460500"/>
            <a:chOff x="5053" y="3383"/>
            <a:chExt cx="2530" cy="2300"/>
          </a:xfrm>
        </p:grpSpPr>
        <p:sp>
          <p:nvSpPr>
            <p:cNvPr id="42" name="任意多边形: 形状 41"/>
            <p:cNvSpPr/>
            <p:nvPr/>
          </p:nvSpPr>
          <p:spPr>
            <a:xfrm rot="20523504">
              <a:off x="5354" y="3383"/>
              <a:ext cx="2194" cy="2300"/>
            </a:xfrm>
            <a:custGeom>
              <a:avLst/>
              <a:gdLst>
                <a:gd name="connsiteX0" fmla="*/ 124837 w 188201"/>
                <a:gd name="connsiteY0" fmla="*/ 9654 h 196812"/>
                <a:gd name="connsiteX1" fmla="*/ 131885 w 188201"/>
                <a:gd name="connsiteY1" fmla="*/ 58232 h 196812"/>
                <a:gd name="connsiteX2" fmla="*/ 137981 w 188201"/>
                <a:gd name="connsiteY2" fmla="*/ 66709 h 196812"/>
                <a:gd name="connsiteX3" fmla="*/ 181987 w 188201"/>
                <a:gd name="connsiteY3" fmla="*/ 88426 h 196812"/>
                <a:gd name="connsiteX4" fmla="*/ 181987 w 188201"/>
                <a:gd name="connsiteY4" fmla="*/ 108524 h 196812"/>
                <a:gd name="connsiteX5" fmla="*/ 137981 w 188201"/>
                <a:gd name="connsiteY5" fmla="*/ 130145 h 196812"/>
                <a:gd name="connsiteX6" fmla="*/ 131885 w 188201"/>
                <a:gd name="connsiteY6" fmla="*/ 138623 h 196812"/>
                <a:gd name="connsiteX7" fmla="*/ 124741 w 188201"/>
                <a:gd name="connsiteY7" fmla="*/ 187200 h 196812"/>
                <a:gd name="connsiteX8" fmla="*/ 105596 w 188201"/>
                <a:gd name="connsiteY8" fmla="*/ 193391 h 196812"/>
                <a:gd name="connsiteX9" fmla="*/ 71401 w 188201"/>
                <a:gd name="connsiteY9" fmla="*/ 158244 h 196812"/>
                <a:gd name="connsiteX10" fmla="*/ 61495 w 188201"/>
                <a:gd name="connsiteY10" fmla="*/ 155006 h 196812"/>
                <a:gd name="connsiteX11" fmla="*/ 13108 w 188201"/>
                <a:gd name="connsiteY11" fmla="*/ 163292 h 196812"/>
                <a:gd name="connsiteX12" fmla="*/ 1297 w 188201"/>
                <a:gd name="connsiteY12" fmla="*/ 147005 h 196812"/>
                <a:gd name="connsiteX13" fmla="*/ 24157 w 188201"/>
                <a:gd name="connsiteY13" fmla="*/ 103571 h 196812"/>
                <a:gd name="connsiteX14" fmla="*/ 24157 w 188201"/>
                <a:gd name="connsiteY14" fmla="*/ 93093 h 196812"/>
                <a:gd name="connsiteX15" fmla="*/ 1392 w 188201"/>
                <a:gd name="connsiteY15" fmla="*/ 49659 h 196812"/>
                <a:gd name="connsiteX16" fmla="*/ 13204 w 188201"/>
                <a:gd name="connsiteY16" fmla="*/ 33371 h 196812"/>
                <a:gd name="connsiteX17" fmla="*/ 61590 w 188201"/>
                <a:gd name="connsiteY17" fmla="*/ 41753 h 196812"/>
                <a:gd name="connsiteX18" fmla="*/ 71497 w 188201"/>
                <a:gd name="connsiteY18" fmla="*/ 38515 h 196812"/>
                <a:gd name="connsiteX19" fmla="*/ 105787 w 188201"/>
                <a:gd name="connsiteY19" fmla="*/ 3463 h 196812"/>
                <a:gd name="connsiteX20" fmla="*/ 124837 w 188201"/>
                <a:gd name="connsiteY20" fmla="*/ 9654 h 19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8201" h="196812">
                  <a:moveTo>
                    <a:pt x="124837" y="9654"/>
                  </a:moveTo>
                  <a:lnTo>
                    <a:pt x="131885" y="58232"/>
                  </a:lnTo>
                  <a:cubicBezTo>
                    <a:pt x="132456" y="61851"/>
                    <a:pt x="134742" y="65090"/>
                    <a:pt x="137981" y="66709"/>
                  </a:cubicBezTo>
                  <a:lnTo>
                    <a:pt x="181987" y="88426"/>
                  </a:lnTo>
                  <a:cubicBezTo>
                    <a:pt x="190273" y="92522"/>
                    <a:pt x="190273" y="104428"/>
                    <a:pt x="181987" y="108524"/>
                  </a:cubicBezTo>
                  <a:lnTo>
                    <a:pt x="137981" y="130145"/>
                  </a:lnTo>
                  <a:cubicBezTo>
                    <a:pt x="134647" y="131765"/>
                    <a:pt x="132361" y="134908"/>
                    <a:pt x="131885" y="138623"/>
                  </a:cubicBezTo>
                  <a:lnTo>
                    <a:pt x="124741" y="187200"/>
                  </a:lnTo>
                  <a:cubicBezTo>
                    <a:pt x="123408" y="196439"/>
                    <a:pt x="112073" y="200059"/>
                    <a:pt x="105596" y="193391"/>
                  </a:cubicBezTo>
                  <a:lnTo>
                    <a:pt x="71401" y="158244"/>
                  </a:lnTo>
                  <a:cubicBezTo>
                    <a:pt x="68830" y="155577"/>
                    <a:pt x="65115" y="154434"/>
                    <a:pt x="61495" y="155006"/>
                  </a:cubicBezTo>
                  <a:lnTo>
                    <a:pt x="13108" y="163292"/>
                  </a:lnTo>
                  <a:cubicBezTo>
                    <a:pt x="3964" y="164816"/>
                    <a:pt x="-2989" y="155196"/>
                    <a:pt x="1297" y="147005"/>
                  </a:cubicBezTo>
                  <a:lnTo>
                    <a:pt x="24157" y="103571"/>
                  </a:lnTo>
                  <a:cubicBezTo>
                    <a:pt x="25872" y="100332"/>
                    <a:pt x="25872" y="96427"/>
                    <a:pt x="24157" y="93093"/>
                  </a:cubicBezTo>
                  <a:lnTo>
                    <a:pt x="1392" y="49659"/>
                  </a:lnTo>
                  <a:cubicBezTo>
                    <a:pt x="-2894" y="41468"/>
                    <a:pt x="4059" y="31847"/>
                    <a:pt x="13204" y="33371"/>
                  </a:cubicBezTo>
                  <a:lnTo>
                    <a:pt x="61590" y="41753"/>
                  </a:lnTo>
                  <a:cubicBezTo>
                    <a:pt x="65210" y="42420"/>
                    <a:pt x="68925" y="41182"/>
                    <a:pt x="71497" y="38515"/>
                  </a:cubicBezTo>
                  <a:lnTo>
                    <a:pt x="105787" y="3463"/>
                  </a:lnTo>
                  <a:cubicBezTo>
                    <a:pt x="112168" y="-3300"/>
                    <a:pt x="123503" y="415"/>
                    <a:pt x="124837" y="9654"/>
                  </a:cubicBezTo>
                  <a:close/>
                </a:path>
              </a:pathLst>
            </a:custGeom>
            <a:solidFill>
              <a:srgbClr val="DA5F3B"/>
            </a:solidFill>
            <a:ln w="19050" cap="flat">
              <a:solidFill>
                <a:srgbClr val="DA5F3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179"/>
            <p:cNvSpPr txBox="1">
              <a:spLocks noChangeArrowheads="1"/>
            </p:cNvSpPr>
            <p:nvPr/>
          </p:nvSpPr>
          <p:spPr bwMode="auto">
            <a:xfrm flipH="1">
              <a:off x="5053" y="3660"/>
              <a:ext cx="2530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524000" y="625475"/>
            <a:ext cx="898525" cy="78613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39657" y="5480050"/>
            <a:ext cx="1567815" cy="13779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6257" y="3261360"/>
            <a:ext cx="2785745" cy="35610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043160" y="0"/>
            <a:ext cx="2148840" cy="29997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72465" y="2538730"/>
            <a:ext cx="1244600" cy="149225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4528185" y="3178810"/>
            <a:ext cx="3134995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5955" y="5480050"/>
            <a:ext cx="1376680" cy="13893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35" y="5480050"/>
            <a:ext cx="1376680" cy="1389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3352" y="28575"/>
            <a:ext cx="11817350" cy="6599555"/>
            <a:chOff x="210" y="62"/>
            <a:chExt cx="18610" cy="10393"/>
          </a:xfrm>
        </p:grpSpPr>
        <p:grpSp>
          <p:nvGrpSpPr>
            <p:cNvPr id="2" name="组合 1"/>
            <p:cNvGrpSpPr/>
            <p:nvPr/>
          </p:nvGrpSpPr>
          <p:grpSpPr>
            <a:xfrm>
              <a:off x="409" y="414"/>
              <a:ext cx="18411" cy="10041"/>
              <a:chOff x="412" y="414"/>
              <a:chExt cx="18411" cy="10041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16"/>
              <p:cNvSpPr txBox="1"/>
              <p:nvPr/>
            </p:nvSpPr>
            <p:spPr>
              <a:xfrm>
                <a:off x="7247" y="414"/>
                <a:ext cx="5390" cy="727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b="1" dirty="0" err="1">
                    <a:solidFill>
                      <a:schemeClr val="bg1"/>
                    </a:solidFill>
                    <a:latin typeface="思源黑体 CN Bold"/>
                    <a:ea typeface="思源黑体 CN Bold" panose="020B0800000000000000" charset="-122"/>
                    <a:cs typeface="思源黑体 CN Bold" panose="020B0800000000000000" charset="-122"/>
                    <a:sym typeface="思源黑体 CN Bold"/>
                  </a:rPr>
                  <a:t>Bài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思源黑体 CN Bold"/>
                    <a:ea typeface="思源黑体 CN Bold" panose="020B0800000000000000" charset="-122"/>
                    <a:cs typeface="思源黑体 CN Bold" panose="020B0800000000000000" charset="-122"/>
                    <a:sym typeface="思源黑体 CN Bold"/>
                  </a:rPr>
                  <a:t> </a:t>
                </a:r>
                <a:r>
                  <a:rPr lang="en-US" altLang="zh-CN" sz="2400" b="1" dirty="0" err="1">
                    <a:solidFill>
                      <a:schemeClr val="bg1"/>
                    </a:solidFill>
                    <a:latin typeface="思源黑体 CN Bold"/>
                    <a:ea typeface="思源黑体 CN Bold" panose="020B0800000000000000" charset="-122"/>
                    <a:cs typeface="思源黑体 CN Bold" panose="020B0800000000000000" charset="-122"/>
                    <a:sym typeface="思源黑体 CN Bold"/>
                  </a:rPr>
                  <a:t>nói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思源黑体 CN Bold"/>
                    <a:ea typeface="思源黑体 CN Bold" panose="020B0800000000000000" charset="-122"/>
                    <a:cs typeface="思源黑体 CN Bold" panose="020B0800000000000000" charset="-122"/>
                    <a:sym typeface="思源黑体 CN Bold"/>
                  </a:rPr>
                  <a:t> </a:t>
                </a:r>
                <a:r>
                  <a:rPr lang="en-US" altLang="zh-CN" sz="2400" b="1" dirty="0" err="1">
                    <a:solidFill>
                      <a:schemeClr val="bg1"/>
                    </a:solidFill>
                    <a:latin typeface="思源黑体 CN Bold"/>
                    <a:ea typeface="思源黑体 CN Bold" panose="020B0800000000000000" charset="-122"/>
                    <a:cs typeface="思源黑体 CN Bold" panose="020B0800000000000000" charset="-122"/>
                    <a:sym typeface="思源黑体 CN Bold"/>
                  </a:rPr>
                  <a:t>tham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思源黑体 CN Bold"/>
                    <a:ea typeface="思源黑体 CN Bold" panose="020B0800000000000000" charset="-122"/>
                    <a:cs typeface="思源黑体 CN Bold" panose="020B0800000000000000" charset="-122"/>
                    <a:sym typeface="思源黑体 CN Bold"/>
                  </a:rPr>
                  <a:t> </a:t>
                </a:r>
                <a:r>
                  <a:rPr lang="en-US" altLang="zh-CN" sz="2400" b="1" dirty="0" err="1">
                    <a:solidFill>
                      <a:schemeClr val="bg1"/>
                    </a:solidFill>
                    <a:latin typeface="思源黑体 CN Bold"/>
                    <a:ea typeface="思源黑体 CN Bold" panose="020B0800000000000000" charset="-122"/>
                    <a:cs typeface="思源黑体 CN Bold" panose="020B0800000000000000" charset="-122"/>
                    <a:sym typeface="思源黑体 CN Bold"/>
                  </a:rPr>
                  <a:t>khảo</a:t>
                </a:r>
                <a:endParaRPr lang="zh-CN" altLang="en-US" sz="2400" b="1" dirty="0">
                  <a:solidFill>
                    <a:schemeClr val="bg1"/>
                  </a:solidFill>
                  <a:latin typeface="思源黑体 CN Bold"/>
                  <a:ea typeface="思源黑体 CN Bold" panose="020B0800000000000000" charset="-122"/>
                  <a:cs typeface="思源黑体 CN Bold" panose="020B0800000000000000" charset="-122"/>
                  <a:sym typeface="思源黑体 CN Bold"/>
                </a:endParaRPr>
              </a:p>
            </p:txBody>
          </p:sp>
        </p:grpSp>
        <p:pic>
          <p:nvPicPr>
            <p:cNvPr id="6" name="图片 5" descr="2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0" y="62"/>
              <a:ext cx="1510" cy="1930"/>
            </a:xfrm>
            <a:prstGeom prst="rect">
              <a:avLst/>
            </a:prstGeom>
          </p:spPr>
        </p:pic>
        <p:pic>
          <p:nvPicPr>
            <p:cNvPr id="22" name="图片 21" descr="14 (33)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CE72B0D-E2AC-FFFE-3B25-65C9319283E5}"/>
              </a:ext>
            </a:extLst>
          </p:cNvPr>
          <p:cNvSpPr txBox="1"/>
          <p:nvPr/>
        </p:nvSpPr>
        <p:spPr>
          <a:xfrm>
            <a:off x="660399" y="864870"/>
            <a:ext cx="108585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*Phần mở đầu:</a:t>
            </a:r>
            <a:endParaRPr lang="en-US" sz="28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i="1" dirty="0">
                <a:solidFill>
                  <a:srgbClr val="7030A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Kính thưa: Cô (thầy).................. cùng các bạn. Thay mặt cho nhóm học tập của mình chúng em  xin chia sẻ quan điểm của nhóm chúng về vấn đề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i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Tình</a:t>
            </a:r>
            <a:r>
              <a:rPr lang="en-US" sz="28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800" i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cảm</a:t>
            </a:r>
            <a:r>
              <a:rPr lang="en-US" sz="28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800" i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quê</a:t>
            </a:r>
            <a:r>
              <a:rPr lang="en-US" sz="28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800" i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hương</a:t>
            </a:r>
            <a:r>
              <a:rPr lang="en-US" sz="28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800" i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quan</a:t>
            </a:r>
            <a:r>
              <a:rPr lang="en-US" sz="28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800" i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trọng</a:t>
            </a:r>
            <a:r>
              <a:rPr lang="en-US" sz="28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800" i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với</a:t>
            </a:r>
            <a:r>
              <a:rPr lang="en-US" sz="28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800" i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mỗi</a:t>
            </a:r>
            <a:r>
              <a:rPr lang="en-US" sz="28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800" i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người</a:t>
            </a:r>
            <a:r>
              <a:rPr lang="en-US" sz="28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800" i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như</a:t>
            </a:r>
            <a:r>
              <a:rPr lang="en-US" sz="28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800" i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thế</a:t>
            </a:r>
            <a:r>
              <a:rPr lang="en-US" sz="28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800" i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nào</a:t>
            </a:r>
            <a:r>
              <a:rPr lang="en-US" sz="28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?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*Nội dung chính của  bài nói:</a:t>
            </a:r>
            <a:endParaRPr lang="en-US" sz="28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Thưa cô (thầy) và các bạn: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0480" marR="30480" algn="ctr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1E50EF8-8EA2-7284-8354-6BBF0CDCB9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44" y="3895090"/>
            <a:ext cx="2733040" cy="2733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AB82772-8630-E863-AC9D-11327EA8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0226343-2098-AFB0-C4D1-DA7AF1FC0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xmlns="" id="{3C99B0A9-707F-3E0E-86F0-9F7DF4E0AD4F}"/>
              </a:ext>
            </a:extLst>
          </p:cNvPr>
          <p:cNvGrpSpPr/>
          <p:nvPr/>
        </p:nvGrpSpPr>
        <p:grpSpPr>
          <a:xfrm>
            <a:off x="259717" y="252095"/>
            <a:ext cx="11690985" cy="6376035"/>
            <a:chOff x="409" y="414"/>
            <a:chExt cx="18411" cy="10041"/>
          </a:xfrm>
        </p:grpSpPr>
        <p:sp>
          <p:nvSpPr>
            <p:cNvPr id="8" name="矩形 10">
              <a:extLst>
                <a:ext uri="{FF2B5EF4-FFF2-40B4-BE49-F238E27FC236}">
                  <a16:creationId xmlns:a16="http://schemas.microsoft.com/office/drawing/2014/main" xmlns="" id="{26DF26E3-47AD-2AD0-DC4F-C5B13517B53F}"/>
                </a:ext>
              </a:extLst>
            </p:cNvPr>
            <p:cNvSpPr/>
            <p:nvPr/>
          </p:nvSpPr>
          <p:spPr>
            <a:xfrm>
              <a:off x="409" y="855"/>
              <a:ext cx="18411" cy="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1" descr="28">
              <a:extLst>
                <a:ext uri="{FF2B5EF4-FFF2-40B4-BE49-F238E27FC236}">
                  <a16:creationId xmlns:a16="http://schemas.microsoft.com/office/drawing/2014/main" xmlns="" id="{0CF3B2EC-9C53-6013-F62E-0ED733EC4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7" name="图片 21" descr="14 (33)">
              <a:extLst>
                <a:ext uri="{FF2B5EF4-FFF2-40B4-BE49-F238E27FC236}">
                  <a16:creationId xmlns:a16="http://schemas.microsoft.com/office/drawing/2014/main" xmlns="" id="{2ED0853A-85C1-EF68-7A1B-8C6156821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4EA5A55-B369-0A00-36AE-EE82FB9D7CDC}"/>
              </a:ext>
            </a:extLst>
          </p:cNvPr>
          <p:cNvSpPr txBox="1"/>
          <p:nvPr/>
        </p:nvSpPr>
        <p:spPr>
          <a:xfrm>
            <a:off x="1602807" y="1070683"/>
            <a:ext cx="9659555" cy="3575447"/>
          </a:xfrm>
          <a:prstGeom prst="wedgeRoundRectCallout">
            <a:avLst>
              <a:gd name="adj1" fmla="val -48653"/>
              <a:gd name="adj2" fmla="val 18793"/>
              <a:gd name="adj3" fmla="val 16667"/>
            </a:avLst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62255" algn="l"/>
              </a:tabLst>
            </a:pP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SGK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ü"/>
              <a:tabLst>
                <a:tab pos="262255" algn="l"/>
              </a:tabLs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ü"/>
              <a:tabLst>
                <a:tab pos="262255" algn="l"/>
              </a:tabLs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xmlns="" id="{03056FA3-51C2-362D-BC5E-91002E64F4F4}"/>
              </a:ext>
            </a:extLst>
          </p:cNvPr>
          <p:cNvSpPr/>
          <p:nvPr/>
        </p:nvSpPr>
        <p:spPr>
          <a:xfrm>
            <a:off x="8169751" y="4796122"/>
            <a:ext cx="3762532" cy="1832008"/>
          </a:xfrm>
          <a:custGeom>
            <a:avLst/>
            <a:gdLst/>
            <a:ahLst/>
            <a:cxnLst/>
            <a:rect l="l" t="t" r="r" b="b"/>
            <a:pathLst>
              <a:path w="5405541" h="2662229">
                <a:moveTo>
                  <a:pt x="0" y="0"/>
                </a:moveTo>
                <a:lnTo>
                  <a:pt x="5405541" y="0"/>
                </a:lnTo>
                <a:lnTo>
                  <a:pt x="5405541" y="2662229"/>
                </a:lnTo>
                <a:lnTo>
                  <a:pt x="0" y="26622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xmlns="" id="{35A7E14E-E130-C5F2-B092-E15F07B934D8}"/>
              </a:ext>
            </a:extLst>
          </p:cNvPr>
          <p:cNvSpPr/>
          <p:nvPr/>
        </p:nvSpPr>
        <p:spPr>
          <a:xfrm>
            <a:off x="169198" y="2513330"/>
            <a:ext cx="1599628" cy="4114800"/>
          </a:xfrm>
          <a:custGeom>
            <a:avLst/>
            <a:gdLst/>
            <a:ahLst/>
            <a:cxnLst/>
            <a:rect l="l" t="t" r="r" b="b"/>
            <a:pathLst>
              <a:path w="1599628" h="4114800">
                <a:moveTo>
                  <a:pt x="0" y="0"/>
                </a:moveTo>
                <a:lnTo>
                  <a:pt x="1599629" y="0"/>
                </a:lnTo>
                <a:lnTo>
                  <a:pt x="15996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文本框 16">
            <a:extLst>
              <a:ext uri="{FF2B5EF4-FFF2-40B4-BE49-F238E27FC236}">
                <a16:creationId xmlns:a16="http://schemas.microsoft.com/office/drawing/2014/main" xmlns="" id="{2C21E5FE-6EB7-404F-6D92-E9D61C696B0E}"/>
              </a:ext>
            </a:extLst>
          </p:cNvPr>
          <p:cNvSpPr txBox="1"/>
          <p:nvPr/>
        </p:nvSpPr>
        <p:spPr>
          <a:xfrm>
            <a:off x="4508502" y="576580"/>
            <a:ext cx="3848100" cy="708025"/>
          </a:xfrm>
          <a:prstGeom prst="rect">
            <a:avLst/>
          </a:prstGeom>
          <a:solidFill>
            <a:srgbClr val="DA5F3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Bold"/>
              </a:rPr>
              <a:t>1.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Bold"/>
              </a:rPr>
              <a:t>Định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Bold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Bold"/>
              </a:rPr>
              <a:t>hướng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  <a:sym typeface="思源黑体 CN Bold"/>
            </a:endParaRPr>
          </a:p>
        </p:txBody>
      </p:sp>
    </p:spTree>
    <p:extLst>
      <p:ext uri="{BB962C8B-B14F-4D97-AF65-F5344CB8AC3E}">
        <p14:creationId xmlns:p14="http://schemas.microsoft.com/office/powerpoint/2010/main" val="345761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9717" y="252095"/>
            <a:ext cx="11690985" cy="6376035"/>
            <a:chOff x="409" y="414"/>
            <a:chExt cx="18411" cy="10041"/>
          </a:xfrm>
        </p:grpSpPr>
        <p:grpSp>
          <p:nvGrpSpPr>
            <p:cNvPr id="2" name="组合 1"/>
            <p:cNvGrpSpPr/>
            <p:nvPr/>
          </p:nvGrpSpPr>
          <p:grpSpPr>
            <a:xfrm>
              <a:off x="409" y="414"/>
              <a:ext cx="18411" cy="10041"/>
              <a:chOff x="412" y="414"/>
              <a:chExt cx="18411" cy="10041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16"/>
              <p:cNvSpPr txBox="1"/>
              <p:nvPr/>
            </p:nvSpPr>
            <p:spPr>
              <a:xfrm>
                <a:off x="6898" y="414"/>
                <a:ext cx="5390" cy="921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Bài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nói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tham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khảo</a:t>
                </a:r>
                <a:endPara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6" name="图片 5" descr="2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22" name="图片 21" descr="14 (33)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CE72B0D-E2AC-FFFE-3B25-65C9319283E5}"/>
              </a:ext>
            </a:extLst>
          </p:cNvPr>
          <p:cNvSpPr txBox="1"/>
          <p:nvPr/>
        </p:nvSpPr>
        <p:spPr>
          <a:xfrm>
            <a:off x="489587" y="864870"/>
            <a:ext cx="11461115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indent="45720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indent="45720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9717" y="252095"/>
            <a:ext cx="11690985" cy="6376035"/>
            <a:chOff x="409" y="414"/>
            <a:chExt cx="18411" cy="10041"/>
          </a:xfrm>
        </p:grpSpPr>
        <p:grpSp>
          <p:nvGrpSpPr>
            <p:cNvPr id="2" name="组合 1"/>
            <p:cNvGrpSpPr/>
            <p:nvPr/>
          </p:nvGrpSpPr>
          <p:grpSpPr>
            <a:xfrm>
              <a:off x="409" y="414"/>
              <a:ext cx="18411" cy="10041"/>
              <a:chOff x="412" y="414"/>
              <a:chExt cx="18411" cy="10041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16"/>
              <p:cNvSpPr txBox="1"/>
              <p:nvPr/>
            </p:nvSpPr>
            <p:spPr>
              <a:xfrm>
                <a:off x="6356" y="414"/>
                <a:ext cx="6474" cy="921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Bài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nói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tham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khảo</a:t>
                </a:r>
                <a:endPara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6" name="图片 5" descr="2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22" name="图片 21" descr="14 (33)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CE72B0D-E2AC-FFFE-3B25-65C9319283E5}"/>
              </a:ext>
            </a:extLst>
          </p:cNvPr>
          <p:cNvSpPr txBox="1"/>
          <p:nvPr/>
        </p:nvSpPr>
        <p:spPr>
          <a:xfrm>
            <a:off x="675959" y="1130300"/>
            <a:ext cx="108585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chính của  bài nói: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indent="45720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Văn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9717" y="252095"/>
            <a:ext cx="11690985" cy="6376035"/>
            <a:chOff x="409" y="414"/>
            <a:chExt cx="18411" cy="10041"/>
          </a:xfrm>
        </p:grpSpPr>
        <p:sp>
          <p:nvSpPr>
            <p:cNvPr id="4" name="矩形 3"/>
            <p:cNvSpPr/>
            <p:nvPr/>
          </p:nvSpPr>
          <p:spPr>
            <a:xfrm>
              <a:off x="409" y="855"/>
              <a:ext cx="18411" cy="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2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22" name="图片 21" descr="14 (33)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CE72B0D-E2AC-FFFE-3B25-65C9319283E5}"/>
              </a:ext>
            </a:extLst>
          </p:cNvPr>
          <p:cNvSpPr txBox="1"/>
          <p:nvPr/>
        </p:nvSpPr>
        <p:spPr>
          <a:xfrm>
            <a:off x="660399" y="864870"/>
            <a:ext cx="108585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chính của  bài nói: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indent="45720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Ê-ren-bua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 Trong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97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9717" y="252095"/>
            <a:ext cx="11690985" cy="6376035"/>
            <a:chOff x="409" y="414"/>
            <a:chExt cx="18411" cy="10041"/>
          </a:xfrm>
        </p:grpSpPr>
        <p:grpSp>
          <p:nvGrpSpPr>
            <p:cNvPr id="2" name="组合 1"/>
            <p:cNvGrpSpPr/>
            <p:nvPr/>
          </p:nvGrpSpPr>
          <p:grpSpPr>
            <a:xfrm>
              <a:off x="409" y="414"/>
              <a:ext cx="18411" cy="10041"/>
              <a:chOff x="412" y="414"/>
              <a:chExt cx="18411" cy="10041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16"/>
              <p:cNvSpPr txBox="1"/>
              <p:nvPr/>
            </p:nvSpPr>
            <p:spPr>
              <a:xfrm>
                <a:off x="7247" y="414"/>
                <a:ext cx="5390" cy="921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Bài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nói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tham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khảo</a:t>
                </a:r>
                <a:endPara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6" name="图片 5" descr="2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22" name="图片 21" descr="14 (33)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CE72B0D-E2AC-FFFE-3B25-65C9319283E5}"/>
              </a:ext>
            </a:extLst>
          </p:cNvPr>
          <p:cNvSpPr txBox="1"/>
          <p:nvPr/>
        </p:nvSpPr>
        <p:spPr>
          <a:xfrm>
            <a:off x="660400" y="1477645"/>
            <a:ext cx="10858500" cy="3851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indent="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indent="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7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9717" y="252095"/>
            <a:ext cx="11690985" cy="6376035"/>
            <a:chOff x="409" y="414"/>
            <a:chExt cx="18411" cy="10041"/>
          </a:xfrm>
        </p:grpSpPr>
        <p:grpSp>
          <p:nvGrpSpPr>
            <p:cNvPr id="2" name="组合 1"/>
            <p:cNvGrpSpPr/>
            <p:nvPr/>
          </p:nvGrpSpPr>
          <p:grpSpPr>
            <a:xfrm>
              <a:off x="409" y="414"/>
              <a:ext cx="18411" cy="10041"/>
              <a:chOff x="412" y="414"/>
              <a:chExt cx="18411" cy="10041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16"/>
              <p:cNvSpPr txBox="1"/>
              <p:nvPr/>
            </p:nvSpPr>
            <p:spPr>
              <a:xfrm>
                <a:off x="6634" y="414"/>
                <a:ext cx="5918" cy="921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Bài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nói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tham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khảo</a:t>
                </a:r>
                <a:endPara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6" name="图片 5" descr="2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22" name="图片 21" descr="14 (33)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CE72B0D-E2AC-FFFE-3B25-65C9319283E5}"/>
              </a:ext>
            </a:extLst>
          </p:cNvPr>
          <p:cNvSpPr txBox="1"/>
          <p:nvPr/>
        </p:nvSpPr>
        <p:spPr>
          <a:xfrm>
            <a:off x="660400" y="1028700"/>
            <a:ext cx="108585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indent="457200" algn="just">
              <a:spcBef>
                <a:spcPts val="0"/>
              </a:spcBef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9717" y="252095"/>
            <a:ext cx="11690985" cy="6376035"/>
            <a:chOff x="409" y="414"/>
            <a:chExt cx="18411" cy="10041"/>
          </a:xfrm>
        </p:grpSpPr>
        <p:grpSp>
          <p:nvGrpSpPr>
            <p:cNvPr id="2" name="组合 1"/>
            <p:cNvGrpSpPr/>
            <p:nvPr/>
          </p:nvGrpSpPr>
          <p:grpSpPr>
            <a:xfrm>
              <a:off x="409" y="414"/>
              <a:ext cx="18411" cy="10041"/>
              <a:chOff x="412" y="414"/>
              <a:chExt cx="18411" cy="10041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16"/>
              <p:cNvSpPr txBox="1"/>
              <p:nvPr/>
            </p:nvSpPr>
            <p:spPr>
              <a:xfrm>
                <a:off x="6469" y="414"/>
                <a:ext cx="6247" cy="921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Bài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nói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tham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khảo</a:t>
                </a:r>
                <a:endPara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6" name="图片 5" descr="2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22" name="图片 21" descr="14 (33)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CE72B0D-E2AC-FFFE-3B25-65C9319283E5}"/>
              </a:ext>
            </a:extLst>
          </p:cNvPr>
          <p:cNvSpPr txBox="1"/>
          <p:nvPr/>
        </p:nvSpPr>
        <p:spPr>
          <a:xfrm>
            <a:off x="660400" y="1128415"/>
            <a:ext cx="108585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thúc bài nói và chào kết thúc.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Bài nói của em về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 đây xin kết thúc. Xin cảm ơn thầy cô và các bạn đã lắng nghe. Rất mong nhận được sự góp ý từ thầy cô và các bạn về bài nói của nhóm chúng em.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635" cy="685863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7112"/>
            <a:ext cx="12192000" cy="5851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1" y="4151630"/>
            <a:ext cx="3548380" cy="270637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4627245"/>
            <a:ext cx="12192000" cy="223139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2422526" y="930277"/>
            <a:ext cx="7347585" cy="4996815"/>
          </a:xfrm>
          <a:prstGeom prst="roundRect">
            <a:avLst/>
          </a:prstGeom>
          <a:solidFill>
            <a:schemeClr val="bg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16"/>
          <p:cNvSpPr txBox="1"/>
          <p:nvPr/>
        </p:nvSpPr>
        <p:spPr>
          <a:xfrm>
            <a:off x="2891155" y="3385820"/>
            <a:ext cx="6408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6000" b="1" noProof="0" dirty="0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Bold"/>
              </a:rPr>
              <a:t>VẬN DỤNG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3765AB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  <a:sym typeface="思源黑体 CN Bold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21301" y="1539240"/>
            <a:ext cx="1606551" cy="1460500"/>
            <a:chOff x="5053" y="3383"/>
            <a:chExt cx="2530" cy="2300"/>
          </a:xfrm>
        </p:grpSpPr>
        <p:sp>
          <p:nvSpPr>
            <p:cNvPr id="42" name="任意多边形: 形状 41"/>
            <p:cNvSpPr/>
            <p:nvPr/>
          </p:nvSpPr>
          <p:spPr>
            <a:xfrm rot="20523504">
              <a:off x="5354" y="3383"/>
              <a:ext cx="2194" cy="2300"/>
            </a:xfrm>
            <a:custGeom>
              <a:avLst/>
              <a:gdLst>
                <a:gd name="connsiteX0" fmla="*/ 124837 w 188201"/>
                <a:gd name="connsiteY0" fmla="*/ 9654 h 196812"/>
                <a:gd name="connsiteX1" fmla="*/ 131885 w 188201"/>
                <a:gd name="connsiteY1" fmla="*/ 58232 h 196812"/>
                <a:gd name="connsiteX2" fmla="*/ 137981 w 188201"/>
                <a:gd name="connsiteY2" fmla="*/ 66709 h 196812"/>
                <a:gd name="connsiteX3" fmla="*/ 181987 w 188201"/>
                <a:gd name="connsiteY3" fmla="*/ 88426 h 196812"/>
                <a:gd name="connsiteX4" fmla="*/ 181987 w 188201"/>
                <a:gd name="connsiteY4" fmla="*/ 108524 h 196812"/>
                <a:gd name="connsiteX5" fmla="*/ 137981 w 188201"/>
                <a:gd name="connsiteY5" fmla="*/ 130145 h 196812"/>
                <a:gd name="connsiteX6" fmla="*/ 131885 w 188201"/>
                <a:gd name="connsiteY6" fmla="*/ 138623 h 196812"/>
                <a:gd name="connsiteX7" fmla="*/ 124741 w 188201"/>
                <a:gd name="connsiteY7" fmla="*/ 187200 h 196812"/>
                <a:gd name="connsiteX8" fmla="*/ 105596 w 188201"/>
                <a:gd name="connsiteY8" fmla="*/ 193391 h 196812"/>
                <a:gd name="connsiteX9" fmla="*/ 71401 w 188201"/>
                <a:gd name="connsiteY9" fmla="*/ 158244 h 196812"/>
                <a:gd name="connsiteX10" fmla="*/ 61495 w 188201"/>
                <a:gd name="connsiteY10" fmla="*/ 155006 h 196812"/>
                <a:gd name="connsiteX11" fmla="*/ 13108 w 188201"/>
                <a:gd name="connsiteY11" fmla="*/ 163292 h 196812"/>
                <a:gd name="connsiteX12" fmla="*/ 1297 w 188201"/>
                <a:gd name="connsiteY12" fmla="*/ 147005 h 196812"/>
                <a:gd name="connsiteX13" fmla="*/ 24157 w 188201"/>
                <a:gd name="connsiteY13" fmla="*/ 103571 h 196812"/>
                <a:gd name="connsiteX14" fmla="*/ 24157 w 188201"/>
                <a:gd name="connsiteY14" fmla="*/ 93093 h 196812"/>
                <a:gd name="connsiteX15" fmla="*/ 1392 w 188201"/>
                <a:gd name="connsiteY15" fmla="*/ 49659 h 196812"/>
                <a:gd name="connsiteX16" fmla="*/ 13204 w 188201"/>
                <a:gd name="connsiteY16" fmla="*/ 33371 h 196812"/>
                <a:gd name="connsiteX17" fmla="*/ 61590 w 188201"/>
                <a:gd name="connsiteY17" fmla="*/ 41753 h 196812"/>
                <a:gd name="connsiteX18" fmla="*/ 71497 w 188201"/>
                <a:gd name="connsiteY18" fmla="*/ 38515 h 196812"/>
                <a:gd name="connsiteX19" fmla="*/ 105787 w 188201"/>
                <a:gd name="connsiteY19" fmla="*/ 3463 h 196812"/>
                <a:gd name="connsiteX20" fmla="*/ 124837 w 188201"/>
                <a:gd name="connsiteY20" fmla="*/ 9654 h 19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8201" h="196812">
                  <a:moveTo>
                    <a:pt x="124837" y="9654"/>
                  </a:moveTo>
                  <a:lnTo>
                    <a:pt x="131885" y="58232"/>
                  </a:lnTo>
                  <a:cubicBezTo>
                    <a:pt x="132456" y="61851"/>
                    <a:pt x="134742" y="65090"/>
                    <a:pt x="137981" y="66709"/>
                  </a:cubicBezTo>
                  <a:lnTo>
                    <a:pt x="181987" y="88426"/>
                  </a:lnTo>
                  <a:cubicBezTo>
                    <a:pt x="190273" y="92522"/>
                    <a:pt x="190273" y="104428"/>
                    <a:pt x="181987" y="108524"/>
                  </a:cubicBezTo>
                  <a:lnTo>
                    <a:pt x="137981" y="130145"/>
                  </a:lnTo>
                  <a:cubicBezTo>
                    <a:pt x="134647" y="131765"/>
                    <a:pt x="132361" y="134908"/>
                    <a:pt x="131885" y="138623"/>
                  </a:cubicBezTo>
                  <a:lnTo>
                    <a:pt x="124741" y="187200"/>
                  </a:lnTo>
                  <a:cubicBezTo>
                    <a:pt x="123408" y="196439"/>
                    <a:pt x="112073" y="200059"/>
                    <a:pt x="105596" y="193391"/>
                  </a:cubicBezTo>
                  <a:lnTo>
                    <a:pt x="71401" y="158244"/>
                  </a:lnTo>
                  <a:cubicBezTo>
                    <a:pt x="68830" y="155577"/>
                    <a:pt x="65115" y="154434"/>
                    <a:pt x="61495" y="155006"/>
                  </a:cubicBezTo>
                  <a:lnTo>
                    <a:pt x="13108" y="163292"/>
                  </a:lnTo>
                  <a:cubicBezTo>
                    <a:pt x="3964" y="164816"/>
                    <a:pt x="-2989" y="155196"/>
                    <a:pt x="1297" y="147005"/>
                  </a:cubicBezTo>
                  <a:lnTo>
                    <a:pt x="24157" y="103571"/>
                  </a:lnTo>
                  <a:cubicBezTo>
                    <a:pt x="25872" y="100332"/>
                    <a:pt x="25872" y="96427"/>
                    <a:pt x="24157" y="93093"/>
                  </a:cubicBezTo>
                  <a:lnTo>
                    <a:pt x="1392" y="49659"/>
                  </a:lnTo>
                  <a:cubicBezTo>
                    <a:pt x="-2894" y="41468"/>
                    <a:pt x="4059" y="31847"/>
                    <a:pt x="13204" y="33371"/>
                  </a:cubicBezTo>
                  <a:lnTo>
                    <a:pt x="61590" y="41753"/>
                  </a:lnTo>
                  <a:cubicBezTo>
                    <a:pt x="65210" y="42420"/>
                    <a:pt x="68925" y="41182"/>
                    <a:pt x="71497" y="38515"/>
                  </a:cubicBezTo>
                  <a:lnTo>
                    <a:pt x="105787" y="3463"/>
                  </a:lnTo>
                  <a:cubicBezTo>
                    <a:pt x="112168" y="-3300"/>
                    <a:pt x="123503" y="415"/>
                    <a:pt x="124837" y="9654"/>
                  </a:cubicBezTo>
                  <a:close/>
                </a:path>
              </a:pathLst>
            </a:custGeom>
            <a:solidFill>
              <a:srgbClr val="DA5F3B"/>
            </a:solidFill>
            <a:ln w="19050" cap="flat">
              <a:solidFill>
                <a:srgbClr val="DA5F3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Bold" panose="020B0800000000000000" charset="-122"/>
              </a:endParaRPr>
            </a:p>
          </p:txBody>
        </p:sp>
        <p:sp>
          <p:nvSpPr>
            <p:cNvPr id="40" name="文本框 179"/>
            <p:cNvSpPr txBox="1">
              <a:spLocks noChangeArrowheads="1"/>
            </p:cNvSpPr>
            <p:nvPr/>
          </p:nvSpPr>
          <p:spPr bwMode="auto">
            <a:xfrm flipH="1">
              <a:off x="5053" y="3660"/>
              <a:ext cx="2530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524000" y="625475"/>
            <a:ext cx="898525" cy="78613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39657" y="5480050"/>
            <a:ext cx="1567815" cy="13779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6257" y="3261360"/>
            <a:ext cx="2785745" cy="35610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043160" y="0"/>
            <a:ext cx="2148840" cy="29997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72465" y="2538730"/>
            <a:ext cx="1244600" cy="149225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4528185" y="3178810"/>
            <a:ext cx="3134995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5955" y="5480050"/>
            <a:ext cx="1376680" cy="13893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35" y="5480050"/>
            <a:ext cx="1376680" cy="138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3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8566" y="279082"/>
            <a:ext cx="11690985" cy="6376035"/>
            <a:chOff x="409" y="414"/>
            <a:chExt cx="18411" cy="10041"/>
          </a:xfrm>
        </p:grpSpPr>
        <p:grpSp>
          <p:nvGrpSpPr>
            <p:cNvPr id="17" name="组合 16"/>
            <p:cNvGrpSpPr/>
            <p:nvPr/>
          </p:nvGrpSpPr>
          <p:grpSpPr>
            <a:xfrm>
              <a:off x="409" y="414"/>
              <a:ext cx="18411" cy="10041"/>
              <a:chOff x="412" y="414"/>
              <a:chExt cx="18411" cy="10041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16"/>
              <p:cNvSpPr txBox="1"/>
              <p:nvPr/>
            </p:nvSpPr>
            <p:spPr>
              <a:xfrm>
                <a:off x="7613" y="414"/>
                <a:ext cx="3744" cy="1018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Đề</a:t>
                </a:r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bài</a:t>
                </a:r>
                <a:endPara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6" name="图片 5" descr="2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6" y="1122"/>
              <a:ext cx="1510" cy="1930"/>
            </a:xfrm>
            <a:prstGeom prst="rect">
              <a:avLst/>
            </a:prstGeom>
          </p:spPr>
        </p:pic>
        <p:pic>
          <p:nvPicPr>
            <p:cNvPr id="22" name="图片 21" descr="14 (33)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189" name="文本框 188"/>
          <p:cNvSpPr txBox="1"/>
          <p:nvPr/>
        </p:nvSpPr>
        <p:spPr>
          <a:xfrm>
            <a:off x="1640250" y="976620"/>
            <a:ext cx="98929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2030" y="3527593"/>
            <a:ext cx="3449970" cy="2811251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D3ACBC2-3BBE-2632-6632-EB1DEC366751}"/>
              </a:ext>
            </a:extLst>
          </p:cNvPr>
          <p:cNvSpPr txBox="1"/>
          <p:nvPr/>
        </p:nvSpPr>
        <p:spPr>
          <a:xfrm>
            <a:off x="599470" y="2073141"/>
            <a:ext cx="8154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1115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36450ECD-38FE-48F9-7D1F-E1C40119B189}"/>
              </a:ext>
            </a:extLst>
          </p:cNvPr>
          <p:cNvSpPr txBox="1"/>
          <p:nvPr/>
        </p:nvSpPr>
        <p:spPr>
          <a:xfrm>
            <a:off x="599470" y="2738774"/>
            <a:ext cx="804178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31115" lvl="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31115" lvl="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1115" indent="9017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ta”.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9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8566" y="279082"/>
            <a:ext cx="11690985" cy="6376035"/>
            <a:chOff x="409" y="414"/>
            <a:chExt cx="18411" cy="10041"/>
          </a:xfrm>
        </p:grpSpPr>
        <p:grpSp>
          <p:nvGrpSpPr>
            <p:cNvPr id="17" name="组合 16"/>
            <p:cNvGrpSpPr/>
            <p:nvPr/>
          </p:nvGrpSpPr>
          <p:grpSpPr>
            <a:xfrm>
              <a:off x="409" y="414"/>
              <a:ext cx="18411" cy="10041"/>
              <a:chOff x="412" y="414"/>
              <a:chExt cx="18411" cy="10041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16"/>
              <p:cNvSpPr txBox="1"/>
              <p:nvPr/>
            </p:nvSpPr>
            <p:spPr>
              <a:xfrm>
                <a:off x="7613" y="414"/>
                <a:ext cx="3744" cy="1018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Đề</a:t>
                </a:r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bài</a:t>
                </a:r>
                <a:endPara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6" name="图片 5" descr="2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22" name="图片 21" descr="14 (33)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646" y="2386175"/>
            <a:ext cx="4241254" cy="345603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D3ACBC2-3BBE-2632-6632-EB1DEC366751}"/>
              </a:ext>
            </a:extLst>
          </p:cNvPr>
          <p:cNvSpPr txBox="1"/>
          <p:nvPr/>
        </p:nvSpPr>
        <p:spPr>
          <a:xfrm>
            <a:off x="585211" y="1492279"/>
            <a:ext cx="109336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FFCAE4F2-6828-2375-F952-521C5B580B2A}"/>
              </a:ext>
            </a:extLst>
          </p:cNvPr>
          <p:cNvSpPr txBox="1"/>
          <p:nvPr/>
        </p:nvSpPr>
        <p:spPr>
          <a:xfrm>
            <a:off x="872582" y="2495582"/>
            <a:ext cx="60415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</p:txBody>
      </p:sp>
    </p:spTree>
    <p:extLst>
      <p:ext uri="{BB962C8B-B14F-4D97-AF65-F5344CB8AC3E}">
        <p14:creationId xmlns:p14="http://schemas.microsoft.com/office/powerpoint/2010/main" val="38159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0507" y="162242"/>
            <a:ext cx="11690985" cy="6454775"/>
            <a:chOff x="409" y="290"/>
            <a:chExt cx="18411" cy="10165"/>
          </a:xfrm>
        </p:grpSpPr>
        <p:sp>
          <p:nvSpPr>
            <p:cNvPr id="4" name="矩形 3"/>
            <p:cNvSpPr/>
            <p:nvPr/>
          </p:nvSpPr>
          <p:spPr>
            <a:xfrm>
              <a:off x="409" y="855"/>
              <a:ext cx="18411" cy="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2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9" y="290"/>
              <a:ext cx="1510" cy="1930"/>
            </a:xfrm>
            <a:prstGeom prst="rect">
              <a:avLst/>
            </a:prstGeom>
          </p:spPr>
        </p:pic>
        <p:pic>
          <p:nvPicPr>
            <p:cNvPr id="22" name="图片 21" descr="14 (33)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D3ACBC2-3BBE-2632-6632-EB1DEC366751}"/>
              </a:ext>
            </a:extLst>
          </p:cNvPr>
          <p:cNvSpPr txBox="1"/>
          <p:nvPr/>
        </p:nvSpPr>
        <p:spPr>
          <a:xfrm>
            <a:off x="1006026" y="1165685"/>
            <a:ext cx="1054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7CF2719E-3CD2-7314-74EA-2A83859D240F}"/>
              </a:ext>
            </a:extLst>
          </p:cNvPr>
          <p:cNvSpPr txBox="1"/>
          <p:nvPr/>
        </p:nvSpPr>
        <p:spPr>
          <a:xfrm>
            <a:off x="660400" y="1890454"/>
            <a:ext cx="1088735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Vai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745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4F443CD0-E7D7-C420-D4AB-3C8A36933354}"/>
              </a:ext>
            </a:extLst>
          </p:cNvPr>
          <p:cNvGrpSpPr/>
          <p:nvPr/>
        </p:nvGrpSpPr>
        <p:grpSpPr>
          <a:xfrm>
            <a:off x="259717" y="252095"/>
            <a:ext cx="11690985" cy="6376035"/>
            <a:chOff x="409" y="414"/>
            <a:chExt cx="18411" cy="10041"/>
          </a:xfrm>
        </p:grpSpPr>
        <p:grpSp>
          <p:nvGrpSpPr>
            <p:cNvPr id="7" name="组合 16">
              <a:extLst>
                <a:ext uri="{FF2B5EF4-FFF2-40B4-BE49-F238E27FC236}">
                  <a16:creationId xmlns:a16="http://schemas.microsoft.com/office/drawing/2014/main" xmlns="" id="{A011320D-9389-C649-55D7-FC091488C90F}"/>
                </a:ext>
              </a:extLst>
            </p:cNvPr>
            <p:cNvGrpSpPr/>
            <p:nvPr/>
          </p:nvGrpSpPr>
          <p:grpSpPr>
            <a:xfrm>
              <a:off x="409" y="443"/>
              <a:ext cx="18411" cy="10012"/>
              <a:chOff x="412" y="443"/>
              <a:chExt cx="18411" cy="10012"/>
            </a:xfrm>
          </p:grpSpPr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xmlns="" id="{E8D5C682-342A-5101-A953-045C906B629B}"/>
                  </a:ext>
                </a:extLst>
              </p:cNvPr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文本框 16">
                <a:extLst>
                  <a:ext uri="{FF2B5EF4-FFF2-40B4-BE49-F238E27FC236}">
                    <a16:creationId xmlns:a16="http://schemas.microsoft.com/office/drawing/2014/main" xmlns="" id="{D8BACCB5-D158-1D01-8114-01167023DD1F}"/>
                  </a:ext>
                </a:extLst>
              </p:cNvPr>
              <p:cNvSpPr txBox="1"/>
              <p:nvPr/>
            </p:nvSpPr>
            <p:spPr>
              <a:xfrm>
                <a:off x="6615" y="443"/>
                <a:ext cx="5955" cy="1018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1.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Định</a:t>
                </a:r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hướng</a:t>
                </a:r>
                <a:endPara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8" name="图片 1" descr="28">
              <a:extLst>
                <a:ext uri="{FF2B5EF4-FFF2-40B4-BE49-F238E27FC236}">
                  <a16:creationId xmlns:a16="http://schemas.microsoft.com/office/drawing/2014/main" xmlns="" id="{42CBC8C8-836A-BC76-73F1-C0A3E1E1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9" name="图片 21" descr="14 (33)">
              <a:extLst>
                <a:ext uri="{FF2B5EF4-FFF2-40B4-BE49-F238E27FC236}">
                  <a16:creationId xmlns:a16="http://schemas.microsoft.com/office/drawing/2014/main" xmlns="" id="{1C8452BE-DF7C-E6E1-478C-DB498961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F89BCED5-E08B-0849-C73A-9C135BDB2987}"/>
              </a:ext>
            </a:extLst>
          </p:cNvPr>
          <p:cNvSpPr txBox="1"/>
          <p:nvPr/>
        </p:nvSpPr>
        <p:spPr>
          <a:xfrm>
            <a:off x="1448437" y="6713773"/>
            <a:ext cx="6094428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文本框 186">
            <a:extLst>
              <a:ext uri="{FF2B5EF4-FFF2-40B4-BE49-F238E27FC236}">
                <a16:creationId xmlns:a16="http://schemas.microsoft.com/office/drawing/2014/main" xmlns="" id="{35C791CA-5F6E-06F1-44C9-5C5298276BA0}"/>
              </a:ext>
            </a:extLst>
          </p:cNvPr>
          <p:cNvSpPr txBox="1"/>
          <p:nvPr/>
        </p:nvSpPr>
        <p:spPr>
          <a:xfrm>
            <a:off x="2290723" y="1171866"/>
            <a:ext cx="891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Khái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niệm</a:t>
            </a:r>
            <a:endParaRPr lang="zh-CN" altLang="en-US" sz="3200" b="1" dirty="0">
              <a:solidFill>
                <a:srgbClr val="3765AB"/>
              </a:solidFill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</a:endParaRPr>
          </a:p>
        </p:txBody>
      </p:sp>
      <p:sp>
        <p:nvSpPr>
          <p:cNvPr id="18" name="任意多边形: 形状 189">
            <a:extLst>
              <a:ext uri="{FF2B5EF4-FFF2-40B4-BE49-F238E27FC236}">
                <a16:creationId xmlns:a16="http://schemas.microsoft.com/office/drawing/2014/main" xmlns="" id="{0444EDE0-4656-A5AA-8023-DBACBD1A53B4}"/>
              </a:ext>
            </a:extLst>
          </p:cNvPr>
          <p:cNvSpPr/>
          <p:nvPr/>
        </p:nvSpPr>
        <p:spPr>
          <a:xfrm rot="20595008">
            <a:off x="1223677" y="901697"/>
            <a:ext cx="971622" cy="987428"/>
          </a:xfrm>
          <a:custGeom>
            <a:avLst/>
            <a:gdLst>
              <a:gd name="connsiteX0" fmla="*/ 202200 w 252354"/>
              <a:gd name="connsiteY0" fmla="*/ 255238 h 257131"/>
              <a:gd name="connsiteX1" fmla="*/ 26655 w 252354"/>
              <a:gd name="connsiteY1" fmla="*/ 198850 h 257131"/>
              <a:gd name="connsiteX2" fmla="*/ 12558 w 252354"/>
              <a:gd name="connsiteY2" fmla="*/ 133889 h 257131"/>
              <a:gd name="connsiteX3" fmla="*/ 149146 w 252354"/>
              <a:gd name="connsiteY3" fmla="*/ 9969 h 257131"/>
              <a:gd name="connsiteX4" fmla="*/ 212487 w 252354"/>
              <a:gd name="connsiteY4" fmla="*/ 30257 h 257131"/>
              <a:gd name="connsiteX5" fmla="*/ 251445 w 252354"/>
              <a:gd name="connsiteY5" fmla="*/ 210470 h 257131"/>
              <a:gd name="connsiteX6" fmla="*/ 202200 w 252354"/>
              <a:gd name="connsiteY6" fmla="*/ 255238 h 25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354" h="257131">
                <a:moveTo>
                  <a:pt x="202200" y="255238"/>
                </a:moveTo>
                <a:lnTo>
                  <a:pt x="26655" y="198850"/>
                </a:lnTo>
                <a:cubicBezTo>
                  <a:pt x="-1444" y="189801"/>
                  <a:pt x="-9255" y="153701"/>
                  <a:pt x="12558" y="133889"/>
                </a:cubicBezTo>
                <a:lnTo>
                  <a:pt x="149146" y="9969"/>
                </a:lnTo>
                <a:cubicBezTo>
                  <a:pt x="171054" y="-9843"/>
                  <a:pt x="206201" y="1397"/>
                  <a:pt x="212487" y="30257"/>
                </a:cubicBezTo>
                <a:lnTo>
                  <a:pt x="251445" y="210470"/>
                </a:lnTo>
                <a:cubicBezTo>
                  <a:pt x="257731" y="239522"/>
                  <a:pt x="230394" y="264287"/>
                  <a:pt x="202200" y="255238"/>
                </a:cubicBezTo>
                <a:close/>
              </a:path>
            </a:pathLst>
          </a:custGeom>
          <a:solidFill>
            <a:srgbClr val="3765AB"/>
          </a:soli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>
              <a:cs typeface="思源黑体 CN Bold" panose="020B0800000000000000" charset="-122"/>
            </a:endParaRPr>
          </a:p>
        </p:txBody>
      </p:sp>
      <p:sp>
        <p:nvSpPr>
          <p:cNvPr id="19" name="文本框 190">
            <a:extLst>
              <a:ext uri="{FF2B5EF4-FFF2-40B4-BE49-F238E27FC236}">
                <a16:creationId xmlns:a16="http://schemas.microsoft.com/office/drawing/2014/main" xmlns="" id="{C976074E-07C7-ED43-2A9D-90B70BD25F4F}"/>
              </a:ext>
            </a:extLst>
          </p:cNvPr>
          <p:cNvSpPr txBox="1"/>
          <p:nvPr/>
        </p:nvSpPr>
        <p:spPr>
          <a:xfrm>
            <a:off x="1448437" y="1138947"/>
            <a:ext cx="9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A93414E6-731A-D9E2-B5DC-DBBE070BE5EB}"/>
              </a:ext>
            </a:extLst>
          </p:cNvPr>
          <p:cNvSpPr txBox="1"/>
          <p:nvPr/>
        </p:nvSpPr>
        <p:spPr>
          <a:xfrm>
            <a:off x="660400" y="2101491"/>
            <a:ext cx="10858500" cy="2281476"/>
          </a:xfrm>
          <a:prstGeom prst="roundRect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0C8C0C89-3C69-A9AA-0027-58ED4FD4F927}"/>
              </a:ext>
            </a:extLst>
          </p:cNvPr>
          <p:cNvSpPr txBox="1"/>
          <p:nvPr/>
        </p:nvSpPr>
        <p:spPr>
          <a:xfrm>
            <a:off x="4335921" y="4727817"/>
            <a:ext cx="72882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xmlns="" id="{80DEE9A7-2086-48E4-29D7-9F6355381AE9}"/>
              </a:ext>
            </a:extLst>
          </p:cNvPr>
          <p:cNvSpPr/>
          <p:nvPr/>
        </p:nvSpPr>
        <p:spPr>
          <a:xfrm>
            <a:off x="259717" y="4476272"/>
            <a:ext cx="1778945" cy="2168317"/>
          </a:xfrm>
          <a:custGeom>
            <a:avLst/>
            <a:gdLst/>
            <a:ahLst/>
            <a:cxnLst/>
            <a:rect l="l" t="t" r="r" b="b"/>
            <a:pathLst>
              <a:path w="1819114" h="2385723">
                <a:moveTo>
                  <a:pt x="0" y="0"/>
                </a:moveTo>
                <a:lnTo>
                  <a:pt x="1819114" y="0"/>
                </a:lnTo>
                <a:lnTo>
                  <a:pt x="1819114" y="2385723"/>
                </a:lnTo>
                <a:lnTo>
                  <a:pt x="0" y="2385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0AAF0CD-0C26-DB79-E837-6B0C8CDA9A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2711" y="4814805"/>
            <a:ext cx="1376680" cy="144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/>
      <p:bldP spid="21" grpId="0" animBg="1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0507" y="317"/>
            <a:ext cx="11690985" cy="6654800"/>
            <a:chOff x="409" y="-25"/>
            <a:chExt cx="18411" cy="10480"/>
          </a:xfrm>
        </p:grpSpPr>
        <p:sp>
          <p:nvSpPr>
            <p:cNvPr id="4" name="矩形 3"/>
            <p:cNvSpPr/>
            <p:nvPr/>
          </p:nvSpPr>
          <p:spPr>
            <a:xfrm>
              <a:off x="409" y="855"/>
              <a:ext cx="18411" cy="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2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17" y="-25"/>
              <a:ext cx="1510" cy="1930"/>
            </a:xfrm>
            <a:prstGeom prst="rect">
              <a:avLst/>
            </a:prstGeom>
          </p:spPr>
        </p:pic>
        <p:pic>
          <p:nvPicPr>
            <p:cNvPr id="22" name="图片 21" descr="14 (33)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687" y="4600890"/>
            <a:ext cx="2638250" cy="2149811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D3ACBC2-3BBE-2632-6632-EB1DEC366751}"/>
              </a:ext>
            </a:extLst>
          </p:cNvPr>
          <p:cNvSpPr txBox="1"/>
          <p:nvPr/>
        </p:nvSpPr>
        <p:spPr>
          <a:xfrm>
            <a:off x="660400" y="1043754"/>
            <a:ext cx="10858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D925B650-F9CC-674E-1A0A-3ABDD6A8C4F9}"/>
              </a:ext>
            </a:extLst>
          </p:cNvPr>
          <p:cNvSpPr txBox="1"/>
          <p:nvPr/>
        </p:nvSpPr>
        <p:spPr>
          <a:xfrm>
            <a:off x="660400" y="1819697"/>
            <a:ext cx="108585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00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8566" y="279082"/>
            <a:ext cx="11690985" cy="6376035"/>
            <a:chOff x="409" y="414"/>
            <a:chExt cx="18411" cy="10041"/>
          </a:xfrm>
        </p:grpSpPr>
        <p:grpSp>
          <p:nvGrpSpPr>
            <p:cNvPr id="17" name="组合 16"/>
            <p:cNvGrpSpPr/>
            <p:nvPr/>
          </p:nvGrpSpPr>
          <p:grpSpPr>
            <a:xfrm>
              <a:off x="409" y="414"/>
              <a:ext cx="18411" cy="10041"/>
              <a:chOff x="412" y="414"/>
              <a:chExt cx="18411" cy="10041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16"/>
              <p:cNvSpPr txBox="1"/>
              <p:nvPr/>
            </p:nvSpPr>
            <p:spPr>
              <a:xfrm>
                <a:off x="7613" y="414"/>
                <a:ext cx="3744" cy="921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Đề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bài</a:t>
                </a:r>
                <a:endPara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22" name="图片 21" descr="14 (33)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D3ACBC2-3BBE-2632-6632-EB1DEC366751}"/>
              </a:ext>
            </a:extLst>
          </p:cNvPr>
          <p:cNvSpPr txBox="1"/>
          <p:nvPr/>
        </p:nvSpPr>
        <p:spPr>
          <a:xfrm>
            <a:off x="660400" y="881596"/>
            <a:ext cx="10858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FFCAE4F2-6828-2375-F952-521C5B580B2A}"/>
              </a:ext>
            </a:extLst>
          </p:cNvPr>
          <p:cNvSpPr txBox="1"/>
          <p:nvPr/>
        </p:nvSpPr>
        <p:spPr>
          <a:xfrm>
            <a:off x="660400" y="1466371"/>
            <a:ext cx="108585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fontAlgn="base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991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4F443CD0-E7D7-C420-D4AB-3C8A36933354}"/>
              </a:ext>
            </a:extLst>
          </p:cNvPr>
          <p:cNvGrpSpPr/>
          <p:nvPr/>
        </p:nvGrpSpPr>
        <p:grpSpPr>
          <a:xfrm>
            <a:off x="259717" y="213411"/>
            <a:ext cx="11690985" cy="6376035"/>
            <a:chOff x="409" y="414"/>
            <a:chExt cx="18411" cy="10041"/>
          </a:xfrm>
        </p:grpSpPr>
        <p:sp>
          <p:nvSpPr>
            <p:cNvPr id="10" name="矩形 10">
              <a:extLst>
                <a:ext uri="{FF2B5EF4-FFF2-40B4-BE49-F238E27FC236}">
                  <a16:creationId xmlns:a16="http://schemas.microsoft.com/office/drawing/2014/main" xmlns="" id="{E8D5C682-342A-5101-A953-045C906B629B}"/>
                </a:ext>
              </a:extLst>
            </p:cNvPr>
            <p:cNvSpPr/>
            <p:nvPr/>
          </p:nvSpPr>
          <p:spPr>
            <a:xfrm>
              <a:off x="409" y="855"/>
              <a:ext cx="18411" cy="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1" descr="28">
              <a:extLst>
                <a:ext uri="{FF2B5EF4-FFF2-40B4-BE49-F238E27FC236}">
                  <a16:creationId xmlns:a16="http://schemas.microsoft.com/office/drawing/2014/main" xmlns="" id="{42CBC8C8-836A-BC76-73F1-C0A3E1E1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9" name="图片 21" descr="14 (33)">
              <a:extLst>
                <a:ext uri="{FF2B5EF4-FFF2-40B4-BE49-F238E27FC236}">
                  <a16:creationId xmlns:a16="http://schemas.microsoft.com/office/drawing/2014/main" xmlns="" id="{1C8452BE-DF7C-E6E1-478C-DB498961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16" name="文本框 186">
            <a:extLst>
              <a:ext uri="{FF2B5EF4-FFF2-40B4-BE49-F238E27FC236}">
                <a16:creationId xmlns:a16="http://schemas.microsoft.com/office/drawing/2014/main" xmlns="" id="{35C791CA-5F6E-06F1-44C9-5C5298276BA0}"/>
              </a:ext>
            </a:extLst>
          </p:cNvPr>
          <p:cNvSpPr txBox="1"/>
          <p:nvPr/>
        </p:nvSpPr>
        <p:spPr>
          <a:xfrm>
            <a:off x="2564850" y="628729"/>
            <a:ext cx="8697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thảo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luận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trao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đổi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vấn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đề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đời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sống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em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cần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chú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ý:</a:t>
            </a:r>
            <a:endParaRPr lang="zh-CN" altLang="en-US" sz="3200" b="1" dirty="0">
              <a:solidFill>
                <a:srgbClr val="3765AB"/>
              </a:solidFill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</a:endParaRPr>
          </a:p>
        </p:txBody>
      </p:sp>
      <p:sp>
        <p:nvSpPr>
          <p:cNvPr id="18" name="任意多边形: 形状 189">
            <a:extLst>
              <a:ext uri="{FF2B5EF4-FFF2-40B4-BE49-F238E27FC236}">
                <a16:creationId xmlns:a16="http://schemas.microsoft.com/office/drawing/2014/main" xmlns="" id="{0444EDE0-4656-A5AA-8023-DBACBD1A53B4}"/>
              </a:ext>
            </a:extLst>
          </p:cNvPr>
          <p:cNvSpPr/>
          <p:nvPr/>
        </p:nvSpPr>
        <p:spPr>
          <a:xfrm rot="20595008">
            <a:off x="1254280" y="675241"/>
            <a:ext cx="971622" cy="987428"/>
          </a:xfrm>
          <a:custGeom>
            <a:avLst/>
            <a:gdLst>
              <a:gd name="connsiteX0" fmla="*/ 202200 w 252354"/>
              <a:gd name="connsiteY0" fmla="*/ 255238 h 257131"/>
              <a:gd name="connsiteX1" fmla="*/ 26655 w 252354"/>
              <a:gd name="connsiteY1" fmla="*/ 198850 h 257131"/>
              <a:gd name="connsiteX2" fmla="*/ 12558 w 252354"/>
              <a:gd name="connsiteY2" fmla="*/ 133889 h 257131"/>
              <a:gd name="connsiteX3" fmla="*/ 149146 w 252354"/>
              <a:gd name="connsiteY3" fmla="*/ 9969 h 257131"/>
              <a:gd name="connsiteX4" fmla="*/ 212487 w 252354"/>
              <a:gd name="connsiteY4" fmla="*/ 30257 h 257131"/>
              <a:gd name="connsiteX5" fmla="*/ 251445 w 252354"/>
              <a:gd name="connsiteY5" fmla="*/ 210470 h 257131"/>
              <a:gd name="connsiteX6" fmla="*/ 202200 w 252354"/>
              <a:gd name="connsiteY6" fmla="*/ 255238 h 25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354" h="257131">
                <a:moveTo>
                  <a:pt x="202200" y="255238"/>
                </a:moveTo>
                <a:lnTo>
                  <a:pt x="26655" y="198850"/>
                </a:lnTo>
                <a:cubicBezTo>
                  <a:pt x="-1444" y="189801"/>
                  <a:pt x="-9255" y="153701"/>
                  <a:pt x="12558" y="133889"/>
                </a:cubicBezTo>
                <a:lnTo>
                  <a:pt x="149146" y="9969"/>
                </a:lnTo>
                <a:cubicBezTo>
                  <a:pt x="171054" y="-9843"/>
                  <a:pt x="206201" y="1397"/>
                  <a:pt x="212487" y="30257"/>
                </a:cubicBezTo>
                <a:lnTo>
                  <a:pt x="251445" y="210470"/>
                </a:lnTo>
                <a:cubicBezTo>
                  <a:pt x="257731" y="239522"/>
                  <a:pt x="230394" y="264287"/>
                  <a:pt x="202200" y="255238"/>
                </a:cubicBezTo>
                <a:close/>
              </a:path>
            </a:pathLst>
          </a:custGeom>
          <a:solidFill>
            <a:srgbClr val="3765AB"/>
          </a:soli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>
              <a:cs typeface="思源黑体 CN Bold" panose="020B0800000000000000" charset="-122"/>
            </a:endParaRPr>
          </a:p>
        </p:txBody>
      </p:sp>
      <p:sp>
        <p:nvSpPr>
          <p:cNvPr id="19" name="文本框 190">
            <a:extLst>
              <a:ext uri="{FF2B5EF4-FFF2-40B4-BE49-F238E27FC236}">
                <a16:creationId xmlns:a16="http://schemas.microsoft.com/office/drawing/2014/main" xmlns="" id="{C976074E-07C7-ED43-2A9D-90B70BD25F4F}"/>
              </a:ext>
            </a:extLst>
          </p:cNvPr>
          <p:cNvSpPr txBox="1"/>
          <p:nvPr/>
        </p:nvSpPr>
        <p:spPr>
          <a:xfrm>
            <a:off x="1462743" y="907345"/>
            <a:ext cx="9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A93414E6-731A-D9E2-B5DC-DBBE070BE5EB}"/>
              </a:ext>
            </a:extLst>
          </p:cNvPr>
          <p:cNvSpPr txBox="1"/>
          <p:nvPr/>
        </p:nvSpPr>
        <p:spPr>
          <a:xfrm>
            <a:off x="660400" y="1972932"/>
            <a:ext cx="10858500" cy="1736646"/>
          </a:xfrm>
          <a:prstGeom prst="roundRect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xmlns="" id="{80DEE9A7-2086-48E4-29D7-9F6355381AE9}"/>
              </a:ext>
            </a:extLst>
          </p:cNvPr>
          <p:cNvSpPr/>
          <p:nvPr/>
        </p:nvSpPr>
        <p:spPr>
          <a:xfrm>
            <a:off x="892285" y="4007204"/>
            <a:ext cx="1819114" cy="2385723"/>
          </a:xfrm>
          <a:custGeom>
            <a:avLst/>
            <a:gdLst/>
            <a:ahLst/>
            <a:cxnLst/>
            <a:rect l="l" t="t" r="r" b="b"/>
            <a:pathLst>
              <a:path w="1819114" h="2385723">
                <a:moveTo>
                  <a:pt x="0" y="0"/>
                </a:moveTo>
                <a:lnTo>
                  <a:pt x="1819114" y="0"/>
                </a:lnTo>
                <a:lnTo>
                  <a:pt x="1819114" y="2385723"/>
                </a:lnTo>
                <a:lnTo>
                  <a:pt x="0" y="2385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26A3022-3F8A-C988-03E3-7530EFC2F4A6}"/>
              </a:ext>
            </a:extLst>
          </p:cNvPr>
          <p:cNvSpPr txBox="1"/>
          <p:nvPr/>
        </p:nvSpPr>
        <p:spPr>
          <a:xfrm>
            <a:off x="3343967" y="4012049"/>
            <a:ext cx="8174933" cy="1736646"/>
          </a:xfrm>
          <a:prstGeom prst="roundRect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/>
      <p:bldP spid="2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4F443CD0-E7D7-C420-D4AB-3C8A36933354}"/>
              </a:ext>
            </a:extLst>
          </p:cNvPr>
          <p:cNvGrpSpPr/>
          <p:nvPr/>
        </p:nvGrpSpPr>
        <p:grpSpPr>
          <a:xfrm>
            <a:off x="259717" y="213411"/>
            <a:ext cx="11690985" cy="6376035"/>
            <a:chOff x="409" y="414"/>
            <a:chExt cx="18411" cy="10041"/>
          </a:xfrm>
        </p:grpSpPr>
        <p:sp>
          <p:nvSpPr>
            <p:cNvPr id="10" name="矩形 10">
              <a:extLst>
                <a:ext uri="{FF2B5EF4-FFF2-40B4-BE49-F238E27FC236}">
                  <a16:creationId xmlns:a16="http://schemas.microsoft.com/office/drawing/2014/main" xmlns="" id="{E8D5C682-342A-5101-A953-045C906B629B}"/>
                </a:ext>
              </a:extLst>
            </p:cNvPr>
            <p:cNvSpPr/>
            <p:nvPr/>
          </p:nvSpPr>
          <p:spPr>
            <a:xfrm>
              <a:off x="409" y="855"/>
              <a:ext cx="18411" cy="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Bold" panose="020B0800000000000000"/>
                <a:cs typeface="Arial"/>
              </a:endParaRPr>
            </a:p>
          </p:txBody>
        </p:sp>
        <p:pic>
          <p:nvPicPr>
            <p:cNvPr id="8" name="图片 1" descr="28">
              <a:extLst>
                <a:ext uri="{FF2B5EF4-FFF2-40B4-BE49-F238E27FC236}">
                  <a16:creationId xmlns:a16="http://schemas.microsoft.com/office/drawing/2014/main" xmlns="" id="{42CBC8C8-836A-BC76-73F1-C0A3E1E1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9" name="图片 21" descr="14 (33)">
              <a:extLst>
                <a:ext uri="{FF2B5EF4-FFF2-40B4-BE49-F238E27FC236}">
                  <a16:creationId xmlns:a16="http://schemas.microsoft.com/office/drawing/2014/main" xmlns="" id="{1C8452BE-DF7C-E6E1-478C-DB498961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16" name="文本框 186">
            <a:extLst>
              <a:ext uri="{FF2B5EF4-FFF2-40B4-BE49-F238E27FC236}">
                <a16:creationId xmlns:a16="http://schemas.microsoft.com/office/drawing/2014/main" xmlns="" id="{35C791CA-5F6E-06F1-44C9-5C5298276BA0}"/>
              </a:ext>
            </a:extLst>
          </p:cNvPr>
          <p:cNvSpPr txBox="1"/>
          <p:nvPr/>
        </p:nvSpPr>
        <p:spPr>
          <a:xfrm>
            <a:off x="2763374" y="611835"/>
            <a:ext cx="86975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luận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trao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đổi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vấn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đề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đời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sống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chú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765AB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ý: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3765AB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</a:endParaRPr>
          </a:p>
        </p:txBody>
      </p:sp>
      <p:sp>
        <p:nvSpPr>
          <p:cNvPr id="18" name="任意多边形: 形状 189">
            <a:extLst>
              <a:ext uri="{FF2B5EF4-FFF2-40B4-BE49-F238E27FC236}">
                <a16:creationId xmlns:a16="http://schemas.microsoft.com/office/drawing/2014/main" xmlns="" id="{0444EDE0-4656-A5AA-8023-DBACBD1A53B4}"/>
              </a:ext>
            </a:extLst>
          </p:cNvPr>
          <p:cNvSpPr/>
          <p:nvPr/>
        </p:nvSpPr>
        <p:spPr>
          <a:xfrm rot="20595008">
            <a:off x="1329230" y="649214"/>
            <a:ext cx="971622" cy="987428"/>
          </a:xfrm>
          <a:custGeom>
            <a:avLst/>
            <a:gdLst>
              <a:gd name="connsiteX0" fmla="*/ 202200 w 252354"/>
              <a:gd name="connsiteY0" fmla="*/ 255238 h 257131"/>
              <a:gd name="connsiteX1" fmla="*/ 26655 w 252354"/>
              <a:gd name="connsiteY1" fmla="*/ 198850 h 257131"/>
              <a:gd name="connsiteX2" fmla="*/ 12558 w 252354"/>
              <a:gd name="connsiteY2" fmla="*/ 133889 h 257131"/>
              <a:gd name="connsiteX3" fmla="*/ 149146 w 252354"/>
              <a:gd name="connsiteY3" fmla="*/ 9969 h 257131"/>
              <a:gd name="connsiteX4" fmla="*/ 212487 w 252354"/>
              <a:gd name="connsiteY4" fmla="*/ 30257 h 257131"/>
              <a:gd name="connsiteX5" fmla="*/ 251445 w 252354"/>
              <a:gd name="connsiteY5" fmla="*/ 210470 h 257131"/>
              <a:gd name="connsiteX6" fmla="*/ 202200 w 252354"/>
              <a:gd name="connsiteY6" fmla="*/ 255238 h 25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354" h="257131">
                <a:moveTo>
                  <a:pt x="202200" y="255238"/>
                </a:moveTo>
                <a:lnTo>
                  <a:pt x="26655" y="198850"/>
                </a:lnTo>
                <a:cubicBezTo>
                  <a:pt x="-1444" y="189801"/>
                  <a:pt x="-9255" y="153701"/>
                  <a:pt x="12558" y="133889"/>
                </a:cubicBezTo>
                <a:lnTo>
                  <a:pt x="149146" y="9969"/>
                </a:lnTo>
                <a:cubicBezTo>
                  <a:pt x="171054" y="-9843"/>
                  <a:pt x="206201" y="1397"/>
                  <a:pt x="212487" y="30257"/>
                </a:cubicBezTo>
                <a:lnTo>
                  <a:pt x="251445" y="210470"/>
                </a:lnTo>
                <a:cubicBezTo>
                  <a:pt x="257731" y="239522"/>
                  <a:pt x="230394" y="264287"/>
                  <a:pt x="202200" y="255238"/>
                </a:cubicBezTo>
                <a:close/>
              </a:path>
            </a:pathLst>
          </a:custGeom>
          <a:solidFill>
            <a:srgbClr val="3765AB"/>
          </a:soli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Bold" panose="020B0800000000000000"/>
              <a:cs typeface="思源黑体 CN Bold" panose="020B0800000000000000" charset="-122"/>
            </a:endParaRPr>
          </a:p>
        </p:txBody>
      </p:sp>
      <p:sp>
        <p:nvSpPr>
          <p:cNvPr id="19" name="文本框 190">
            <a:extLst>
              <a:ext uri="{FF2B5EF4-FFF2-40B4-BE49-F238E27FC236}">
                <a16:creationId xmlns:a16="http://schemas.microsoft.com/office/drawing/2014/main" xmlns="" id="{C976074E-07C7-ED43-2A9D-90B70BD25F4F}"/>
              </a:ext>
            </a:extLst>
          </p:cNvPr>
          <p:cNvSpPr txBox="1"/>
          <p:nvPr/>
        </p:nvSpPr>
        <p:spPr>
          <a:xfrm>
            <a:off x="1537693" y="881318"/>
            <a:ext cx="95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/>
                <a:cs typeface="Times New Roman" panose="02020603050405020304" pitchFamily="18" charset="0"/>
              </a:rPr>
              <a:t>1.2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/>
              <a:cs typeface="Times New Roman" panose="02020603050405020304" pitchFamily="18" charset="0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xmlns="" id="{80DEE9A7-2086-48E4-29D7-9F6355381AE9}"/>
              </a:ext>
            </a:extLst>
          </p:cNvPr>
          <p:cNvSpPr/>
          <p:nvPr/>
        </p:nvSpPr>
        <p:spPr>
          <a:xfrm>
            <a:off x="911314" y="3318907"/>
            <a:ext cx="2160294" cy="2713182"/>
          </a:xfrm>
          <a:custGeom>
            <a:avLst/>
            <a:gdLst/>
            <a:ahLst/>
            <a:cxnLst/>
            <a:rect l="l" t="t" r="r" b="b"/>
            <a:pathLst>
              <a:path w="1819114" h="2385723">
                <a:moveTo>
                  <a:pt x="0" y="0"/>
                </a:moveTo>
                <a:lnTo>
                  <a:pt x="1819114" y="0"/>
                </a:lnTo>
                <a:lnTo>
                  <a:pt x="1819114" y="2385723"/>
                </a:lnTo>
                <a:lnTo>
                  <a:pt x="0" y="2385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1324611-967E-6461-4815-C877E2243ADD}"/>
              </a:ext>
            </a:extLst>
          </p:cNvPr>
          <p:cNvSpPr txBox="1"/>
          <p:nvPr/>
        </p:nvSpPr>
        <p:spPr>
          <a:xfrm>
            <a:off x="1942168" y="2260979"/>
            <a:ext cx="7881156" cy="646986"/>
          </a:xfrm>
          <a:prstGeom prst="roundRect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B4ACFBCF-097B-4A3A-35D5-D08372043BFB}"/>
              </a:ext>
            </a:extLst>
          </p:cNvPr>
          <p:cNvSpPr txBox="1"/>
          <p:nvPr/>
        </p:nvSpPr>
        <p:spPr>
          <a:xfrm>
            <a:off x="3927423" y="3541446"/>
            <a:ext cx="7591477" cy="1736646"/>
          </a:xfrm>
          <a:prstGeom prst="roundRect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4F443CD0-E7D7-C420-D4AB-3C8A36933354}"/>
              </a:ext>
            </a:extLst>
          </p:cNvPr>
          <p:cNvGrpSpPr/>
          <p:nvPr/>
        </p:nvGrpSpPr>
        <p:grpSpPr>
          <a:xfrm>
            <a:off x="259717" y="213411"/>
            <a:ext cx="11690985" cy="6376035"/>
            <a:chOff x="409" y="414"/>
            <a:chExt cx="18411" cy="10041"/>
          </a:xfrm>
        </p:grpSpPr>
        <p:grpSp>
          <p:nvGrpSpPr>
            <p:cNvPr id="7" name="组合 16">
              <a:extLst>
                <a:ext uri="{FF2B5EF4-FFF2-40B4-BE49-F238E27FC236}">
                  <a16:creationId xmlns:a16="http://schemas.microsoft.com/office/drawing/2014/main" xmlns="" id="{A011320D-9389-C649-55D7-FC091488C90F}"/>
                </a:ext>
              </a:extLst>
            </p:cNvPr>
            <p:cNvGrpSpPr/>
            <p:nvPr/>
          </p:nvGrpSpPr>
          <p:grpSpPr>
            <a:xfrm>
              <a:off x="409" y="814"/>
              <a:ext cx="18411" cy="9641"/>
              <a:chOff x="412" y="814"/>
              <a:chExt cx="18411" cy="9641"/>
            </a:xfrm>
          </p:grpSpPr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xmlns="" id="{E8D5C682-342A-5101-A953-045C906B629B}"/>
                  </a:ext>
                </a:extLst>
              </p:cNvPr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6">
                <a:extLst>
                  <a:ext uri="{FF2B5EF4-FFF2-40B4-BE49-F238E27FC236}">
                    <a16:creationId xmlns:a16="http://schemas.microsoft.com/office/drawing/2014/main" xmlns="" id="{D8BACCB5-D158-1D01-8114-01167023DD1F}"/>
                  </a:ext>
                </a:extLst>
              </p:cNvPr>
              <p:cNvSpPr txBox="1"/>
              <p:nvPr/>
            </p:nvSpPr>
            <p:spPr>
              <a:xfrm>
                <a:off x="6615" y="814"/>
                <a:ext cx="5955" cy="1018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2.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Thực</a:t>
                </a:r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hành</a:t>
                </a:r>
                <a:endPara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8" name="图片 1" descr="28">
              <a:extLst>
                <a:ext uri="{FF2B5EF4-FFF2-40B4-BE49-F238E27FC236}">
                  <a16:creationId xmlns:a16="http://schemas.microsoft.com/office/drawing/2014/main" xmlns="" id="{42CBC8C8-836A-BC76-73F1-C0A3E1E1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9" name="图片 21" descr="14 (33)">
              <a:extLst>
                <a:ext uri="{FF2B5EF4-FFF2-40B4-BE49-F238E27FC236}">
                  <a16:creationId xmlns:a16="http://schemas.microsoft.com/office/drawing/2014/main" xmlns="" id="{1C8452BE-DF7C-E6E1-478C-DB498961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25" name="Freeform 9">
            <a:extLst>
              <a:ext uri="{FF2B5EF4-FFF2-40B4-BE49-F238E27FC236}">
                <a16:creationId xmlns:a16="http://schemas.microsoft.com/office/drawing/2014/main" xmlns="" id="{80DEE9A7-2086-48E4-29D7-9F6355381AE9}"/>
              </a:ext>
            </a:extLst>
          </p:cNvPr>
          <p:cNvSpPr/>
          <p:nvPr/>
        </p:nvSpPr>
        <p:spPr>
          <a:xfrm>
            <a:off x="750044" y="3243879"/>
            <a:ext cx="1819114" cy="2385723"/>
          </a:xfrm>
          <a:custGeom>
            <a:avLst/>
            <a:gdLst/>
            <a:ahLst/>
            <a:cxnLst/>
            <a:rect l="l" t="t" r="r" b="b"/>
            <a:pathLst>
              <a:path w="1819114" h="2385723">
                <a:moveTo>
                  <a:pt x="0" y="0"/>
                </a:moveTo>
                <a:lnTo>
                  <a:pt x="1819114" y="0"/>
                </a:lnTo>
                <a:lnTo>
                  <a:pt x="1819114" y="2385723"/>
                </a:lnTo>
                <a:lnTo>
                  <a:pt x="0" y="2385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17E79922-CC80-3F3F-D19B-CCEFEC39C358}"/>
              </a:ext>
            </a:extLst>
          </p:cNvPr>
          <p:cNvSpPr txBox="1"/>
          <p:nvPr/>
        </p:nvSpPr>
        <p:spPr>
          <a:xfrm>
            <a:off x="2637155" y="1493551"/>
            <a:ext cx="885292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4830" marR="30480" indent="-514350" algn="just">
              <a:spcBef>
                <a:spcPts val="0"/>
              </a:spcBef>
              <a:buAutoNum type="arabicParenBoth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  <a:p>
            <a:pPr marL="544830" marR="30480" indent="-514350" algn="just">
              <a:spcBef>
                <a:spcPts val="0"/>
              </a:spcBef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8AD123D7-9DCF-6122-807A-F75BBFC4CB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01" y="1671260"/>
            <a:ext cx="1225550" cy="12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5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4F443CD0-E7D7-C420-D4AB-3C8A36933354}"/>
              </a:ext>
            </a:extLst>
          </p:cNvPr>
          <p:cNvGrpSpPr/>
          <p:nvPr/>
        </p:nvGrpSpPr>
        <p:grpSpPr>
          <a:xfrm>
            <a:off x="244158" y="218196"/>
            <a:ext cx="11690985" cy="6376035"/>
            <a:chOff x="409" y="414"/>
            <a:chExt cx="18411" cy="10041"/>
          </a:xfrm>
        </p:grpSpPr>
        <p:grpSp>
          <p:nvGrpSpPr>
            <p:cNvPr id="7" name="组合 16">
              <a:extLst>
                <a:ext uri="{FF2B5EF4-FFF2-40B4-BE49-F238E27FC236}">
                  <a16:creationId xmlns:a16="http://schemas.microsoft.com/office/drawing/2014/main" xmlns="" id="{A011320D-9389-C649-55D7-FC091488C90F}"/>
                </a:ext>
              </a:extLst>
            </p:cNvPr>
            <p:cNvGrpSpPr/>
            <p:nvPr/>
          </p:nvGrpSpPr>
          <p:grpSpPr>
            <a:xfrm>
              <a:off x="409" y="540"/>
              <a:ext cx="18411" cy="9915"/>
              <a:chOff x="412" y="540"/>
              <a:chExt cx="18411" cy="9915"/>
            </a:xfrm>
          </p:grpSpPr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xmlns="" id="{E8D5C682-342A-5101-A953-045C906B629B}"/>
                  </a:ext>
                </a:extLst>
              </p:cNvPr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2" name="文本框 16">
                <a:extLst>
                  <a:ext uri="{FF2B5EF4-FFF2-40B4-BE49-F238E27FC236}">
                    <a16:creationId xmlns:a16="http://schemas.microsoft.com/office/drawing/2014/main" xmlns="" id="{D8BACCB5-D158-1D01-8114-01167023DD1F}"/>
                  </a:ext>
                </a:extLst>
              </p:cNvPr>
              <p:cNvSpPr txBox="1"/>
              <p:nvPr/>
            </p:nvSpPr>
            <p:spPr>
              <a:xfrm>
                <a:off x="6656" y="540"/>
                <a:ext cx="5933" cy="1018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2.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Thực</a:t>
                </a:r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hành</a:t>
                </a:r>
                <a:endPara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8" name="图片 1" descr="28">
              <a:extLst>
                <a:ext uri="{FF2B5EF4-FFF2-40B4-BE49-F238E27FC236}">
                  <a16:creationId xmlns:a16="http://schemas.microsoft.com/office/drawing/2014/main" xmlns="" id="{42CBC8C8-836A-BC76-73F1-C0A3E1E1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9" name="图片 21" descr="14 (33)">
              <a:extLst>
                <a:ext uri="{FF2B5EF4-FFF2-40B4-BE49-F238E27FC236}">
                  <a16:creationId xmlns:a16="http://schemas.microsoft.com/office/drawing/2014/main" xmlns="" id="{1C8452BE-DF7C-E6E1-478C-DB498961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25" name="Freeform 9">
            <a:extLst>
              <a:ext uri="{FF2B5EF4-FFF2-40B4-BE49-F238E27FC236}">
                <a16:creationId xmlns:a16="http://schemas.microsoft.com/office/drawing/2014/main" xmlns="" id="{80DEE9A7-2086-48E4-29D7-9F6355381AE9}"/>
              </a:ext>
            </a:extLst>
          </p:cNvPr>
          <p:cNvSpPr/>
          <p:nvPr/>
        </p:nvSpPr>
        <p:spPr>
          <a:xfrm>
            <a:off x="9849698" y="4208508"/>
            <a:ext cx="1819114" cy="2385723"/>
          </a:xfrm>
          <a:custGeom>
            <a:avLst/>
            <a:gdLst/>
            <a:ahLst/>
            <a:cxnLst/>
            <a:rect l="l" t="t" r="r" b="b"/>
            <a:pathLst>
              <a:path w="1819114" h="2385723">
                <a:moveTo>
                  <a:pt x="0" y="0"/>
                </a:moveTo>
                <a:lnTo>
                  <a:pt x="1819114" y="0"/>
                </a:lnTo>
                <a:lnTo>
                  <a:pt x="1819114" y="2385723"/>
                </a:lnTo>
                <a:lnTo>
                  <a:pt x="0" y="2385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25DF542-B50C-CD1F-A23B-80BCC16F30C0}"/>
              </a:ext>
            </a:extLst>
          </p:cNvPr>
          <p:cNvSpPr txBox="1"/>
          <p:nvPr/>
        </p:nvSpPr>
        <p:spPr>
          <a:xfrm>
            <a:off x="4900256" y="1783425"/>
            <a:ext cx="4792421" cy="2281476"/>
          </a:xfrm>
          <a:prstGeom prst="wedgeRoundRectCallout">
            <a:avLst>
              <a:gd name="adj1" fmla="val -60674"/>
              <a:gd name="adj2" fmla="val 1741"/>
              <a:gd name="adj3" fmla="val 16667"/>
            </a:avLst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2255" algn="l"/>
              </a:tabLst>
            </a:pP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22">
            <a:extLst>
              <a:ext uri="{FF2B5EF4-FFF2-40B4-BE49-F238E27FC236}">
                <a16:creationId xmlns:a16="http://schemas.microsoft.com/office/drawing/2014/main" xmlns="" id="{2B6307A7-C24E-7E03-4D51-BACB0ED638C5}"/>
              </a:ext>
            </a:extLst>
          </p:cNvPr>
          <p:cNvSpPr/>
          <p:nvPr/>
        </p:nvSpPr>
        <p:spPr>
          <a:xfrm>
            <a:off x="2486623" y="2134842"/>
            <a:ext cx="2039664" cy="4723158"/>
          </a:xfrm>
          <a:custGeom>
            <a:avLst/>
            <a:gdLst/>
            <a:ahLst/>
            <a:cxnLst/>
            <a:rect l="l" t="t" r="r" b="b"/>
            <a:pathLst>
              <a:path w="1381908" h="3176800">
                <a:moveTo>
                  <a:pt x="0" y="0"/>
                </a:moveTo>
                <a:lnTo>
                  <a:pt x="1381908" y="0"/>
                </a:lnTo>
                <a:lnTo>
                  <a:pt x="1381908" y="3176800"/>
                </a:lnTo>
                <a:lnTo>
                  <a:pt x="0" y="3176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4AEF5427-42C2-C7DA-BD5B-CA926835723E}"/>
              </a:ext>
            </a:extLst>
          </p:cNvPr>
          <p:cNvSpPr txBox="1"/>
          <p:nvPr/>
        </p:nvSpPr>
        <p:spPr>
          <a:xfrm>
            <a:off x="-3786447" y="7402382"/>
            <a:ext cx="6093228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Chuẩn bị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video,…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文本框 186">
            <a:extLst>
              <a:ext uri="{FF2B5EF4-FFF2-40B4-BE49-F238E27FC236}">
                <a16:creationId xmlns:a16="http://schemas.microsoft.com/office/drawing/2014/main" xmlns="" id="{7B742055-0904-E0F6-9831-BC50DC090DFA}"/>
              </a:ext>
            </a:extLst>
          </p:cNvPr>
          <p:cNvSpPr txBox="1"/>
          <p:nvPr/>
        </p:nvSpPr>
        <p:spPr>
          <a:xfrm>
            <a:off x="2306781" y="1071643"/>
            <a:ext cx="37674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Chuẩn</a:t>
            </a:r>
            <a:r>
              <a:rPr lang="en-US" altLang="zh-CN" sz="32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bị</a:t>
            </a:r>
            <a:endParaRPr lang="zh-CN" altLang="en-US" sz="3200" b="1" dirty="0">
              <a:solidFill>
                <a:srgbClr val="3765AB"/>
              </a:solidFill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</a:endParaRPr>
          </a:p>
        </p:txBody>
      </p:sp>
      <p:sp>
        <p:nvSpPr>
          <p:cNvPr id="18" name="任意多边形: 形状 189">
            <a:extLst>
              <a:ext uri="{FF2B5EF4-FFF2-40B4-BE49-F238E27FC236}">
                <a16:creationId xmlns:a16="http://schemas.microsoft.com/office/drawing/2014/main" xmlns="" id="{05A0983A-1119-AAF7-87D7-C84C9B97D41B}"/>
              </a:ext>
            </a:extLst>
          </p:cNvPr>
          <p:cNvSpPr/>
          <p:nvPr/>
        </p:nvSpPr>
        <p:spPr>
          <a:xfrm rot="20595008">
            <a:off x="1359678" y="1100078"/>
            <a:ext cx="672148" cy="684873"/>
          </a:xfrm>
          <a:custGeom>
            <a:avLst/>
            <a:gdLst>
              <a:gd name="connsiteX0" fmla="*/ 202200 w 252354"/>
              <a:gd name="connsiteY0" fmla="*/ 255238 h 257131"/>
              <a:gd name="connsiteX1" fmla="*/ 26655 w 252354"/>
              <a:gd name="connsiteY1" fmla="*/ 198850 h 257131"/>
              <a:gd name="connsiteX2" fmla="*/ 12558 w 252354"/>
              <a:gd name="connsiteY2" fmla="*/ 133889 h 257131"/>
              <a:gd name="connsiteX3" fmla="*/ 149146 w 252354"/>
              <a:gd name="connsiteY3" fmla="*/ 9969 h 257131"/>
              <a:gd name="connsiteX4" fmla="*/ 212487 w 252354"/>
              <a:gd name="connsiteY4" fmla="*/ 30257 h 257131"/>
              <a:gd name="connsiteX5" fmla="*/ 251445 w 252354"/>
              <a:gd name="connsiteY5" fmla="*/ 210470 h 257131"/>
              <a:gd name="connsiteX6" fmla="*/ 202200 w 252354"/>
              <a:gd name="connsiteY6" fmla="*/ 255238 h 25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354" h="257131">
                <a:moveTo>
                  <a:pt x="202200" y="255238"/>
                </a:moveTo>
                <a:lnTo>
                  <a:pt x="26655" y="198850"/>
                </a:lnTo>
                <a:cubicBezTo>
                  <a:pt x="-1444" y="189801"/>
                  <a:pt x="-9255" y="153701"/>
                  <a:pt x="12558" y="133889"/>
                </a:cubicBezTo>
                <a:lnTo>
                  <a:pt x="149146" y="9969"/>
                </a:lnTo>
                <a:cubicBezTo>
                  <a:pt x="171054" y="-9843"/>
                  <a:pt x="206201" y="1397"/>
                  <a:pt x="212487" y="30257"/>
                </a:cubicBezTo>
                <a:lnTo>
                  <a:pt x="251445" y="210470"/>
                </a:lnTo>
                <a:cubicBezTo>
                  <a:pt x="257731" y="239522"/>
                  <a:pt x="230394" y="264287"/>
                  <a:pt x="202200" y="255238"/>
                </a:cubicBezTo>
                <a:close/>
              </a:path>
            </a:pathLst>
          </a:custGeom>
          <a:solidFill>
            <a:srgbClr val="3765AB"/>
          </a:soli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>
              <a:cs typeface="思源黑体 CN Bold" panose="020B0800000000000000" charset="-122"/>
            </a:endParaRPr>
          </a:p>
        </p:txBody>
      </p:sp>
      <p:sp>
        <p:nvSpPr>
          <p:cNvPr id="19" name="文本框 190">
            <a:extLst>
              <a:ext uri="{FF2B5EF4-FFF2-40B4-BE49-F238E27FC236}">
                <a16:creationId xmlns:a16="http://schemas.microsoft.com/office/drawing/2014/main" xmlns="" id="{3196A372-301A-2D5C-6FE8-700D3AAAE9B4}"/>
              </a:ext>
            </a:extLst>
          </p:cNvPr>
          <p:cNvSpPr txBox="1"/>
          <p:nvPr/>
        </p:nvSpPr>
        <p:spPr>
          <a:xfrm>
            <a:off x="1565925" y="1094070"/>
            <a:ext cx="5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4F443CD0-E7D7-C420-D4AB-3C8A36933354}"/>
              </a:ext>
            </a:extLst>
          </p:cNvPr>
          <p:cNvGrpSpPr/>
          <p:nvPr/>
        </p:nvGrpSpPr>
        <p:grpSpPr>
          <a:xfrm>
            <a:off x="241298" y="218196"/>
            <a:ext cx="11690985" cy="6376035"/>
            <a:chOff x="409" y="414"/>
            <a:chExt cx="18411" cy="10041"/>
          </a:xfrm>
        </p:grpSpPr>
        <p:grpSp>
          <p:nvGrpSpPr>
            <p:cNvPr id="7" name="组合 16">
              <a:extLst>
                <a:ext uri="{FF2B5EF4-FFF2-40B4-BE49-F238E27FC236}">
                  <a16:creationId xmlns:a16="http://schemas.microsoft.com/office/drawing/2014/main" xmlns="" id="{A011320D-9389-C649-55D7-FC091488C90F}"/>
                </a:ext>
              </a:extLst>
            </p:cNvPr>
            <p:cNvGrpSpPr/>
            <p:nvPr/>
          </p:nvGrpSpPr>
          <p:grpSpPr>
            <a:xfrm>
              <a:off x="409" y="443"/>
              <a:ext cx="18411" cy="10012"/>
              <a:chOff x="412" y="443"/>
              <a:chExt cx="18411" cy="10012"/>
            </a:xfrm>
          </p:grpSpPr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xmlns="" id="{E8D5C682-342A-5101-A953-045C906B629B}"/>
                  </a:ext>
                </a:extLst>
              </p:cNvPr>
              <p:cNvSpPr/>
              <p:nvPr/>
            </p:nvSpPr>
            <p:spPr>
              <a:xfrm>
                <a:off x="412" y="855"/>
                <a:ext cx="18411" cy="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6">
                <a:extLst>
                  <a:ext uri="{FF2B5EF4-FFF2-40B4-BE49-F238E27FC236}">
                    <a16:creationId xmlns:a16="http://schemas.microsoft.com/office/drawing/2014/main" xmlns="" id="{D8BACCB5-D158-1D01-8114-01167023DD1F}"/>
                  </a:ext>
                </a:extLst>
              </p:cNvPr>
              <p:cNvSpPr txBox="1"/>
              <p:nvPr/>
            </p:nvSpPr>
            <p:spPr>
              <a:xfrm>
                <a:off x="6972" y="443"/>
                <a:ext cx="5300" cy="1018"/>
              </a:xfrm>
              <a:prstGeom prst="rect">
                <a:avLst/>
              </a:prstGeom>
              <a:solidFill>
                <a:srgbClr val="DA5F3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2.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Thực</a:t>
                </a:r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CN Bold" panose="020B0800000000000000" charset="-122"/>
                    <a:cs typeface="Times New Roman" panose="02020603050405020304" pitchFamily="18" charset="0"/>
                    <a:sym typeface="思源黑体 CN Bold"/>
                  </a:rPr>
                  <a:t>hành</a:t>
                </a:r>
                <a:endPara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charset="-122"/>
                  <a:cs typeface="Times New Roman" panose="02020603050405020304" pitchFamily="18" charset="0"/>
                  <a:sym typeface="思源黑体 CN Bold"/>
                </a:endParaRPr>
              </a:p>
            </p:txBody>
          </p:sp>
        </p:grpSp>
        <p:pic>
          <p:nvPicPr>
            <p:cNvPr id="8" name="图片 1" descr="28">
              <a:extLst>
                <a:ext uri="{FF2B5EF4-FFF2-40B4-BE49-F238E27FC236}">
                  <a16:creationId xmlns:a16="http://schemas.microsoft.com/office/drawing/2014/main" xmlns="" id="{42CBC8C8-836A-BC76-73F1-C0A3E1E1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" y="414"/>
              <a:ext cx="1510" cy="1930"/>
            </a:xfrm>
            <a:prstGeom prst="rect">
              <a:avLst/>
            </a:prstGeom>
          </p:spPr>
        </p:pic>
        <p:pic>
          <p:nvPicPr>
            <p:cNvPr id="9" name="图片 21" descr="14 (33)">
              <a:extLst>
                <a:ext uri="{FF2B5EF4-FFF2-40B4-BE49-F238E27FC236}">
                  <a16:creationId xmlns:a16="http://schemas.microsoft.com/office/drawing/2014/main" xmlns="" id="{1C8452BE-DF7C-E6E1-478C-DB498961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52" y="8267"/>
              <a:ext cx="2168" cy="2188"/>
            </a:xfrm>
            <a:prstGeom prst="rect">
              <a:avLst/>
            </a:prstGeom>
          </p:spPr>
        </p:pic>
      </p:grpSp>
      <p:sp>
        <p:nvSpPr>
          <p:cNvPr id="17" name="文本框 186">
            <a:extLst>
              <a:ext uri="{FF2B5EF4-FFF2-40B4-BE49-F238E27FC236}">
                <a16:creationId xmlns:a16="http://schemas.microsoft.com/office/drawing/2014/main" xmlns="" id="{7B742055-0904-E0F6-9831-BC50DC090DFA}"/>
              </a:ext>
            </a:extLst>
          </p:cNvPr>
          <p:cNvSpPr txBox="1"/>
          <p:nvPr/>
        </p:nvSpPr>
        <p:spPr>
          <a:xfrm>
            <a:off x="2278730" y="1006129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6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Chuẩn</a:t>
            </a:r>
            <a:r>
              <a:rPr lang="en-US" altLang="zh-CN" sz="3600" b="1" dirty="0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3765AB"/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</a:rPr>
              <a:t>bị</a:t>
            </a:r>
            <a:endParaRPr lang="zh-CN" altLang="en-US" sz="3600" b="1" dirty="0">
              <a:solidFill>
                <a:srgbClr val="3765AB"/>
              </a:solidFill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</a:endParaRPr>
          </a:p>
        </p:txBody>
      </p:sp>
      <p:sp>
        <p:nvSpPr>
          <p:cNvPr id="18" name="任意多边形: 形状 189">
            <a:extLst>
              <a:ext uri="{FF2B5EF4-FFF2-40B4-BE49-F238E27FC236}">
                <a16:creationId xmlns:a16="http://schemas.microsoft.com/office/drawing/2014/main" xmlns="" id="{05A0983A-1119-AAF7-87D7-C84C9B97D41B}"/>
              </a:ext>
            </a:extLst>
          </p:cNvPr>
          <p:cNvSpPr/>
          <p:nvPr/>
        </p:nvSpPr>
        <p:spPr>
          <a:xfrm rot="20595008">
            <a:off x="1381440" y="961569"/>
            <a:ext cx="672148" cy="684873"/>
          </a:xfrm>
          <a:custGeom>
            <a:avLst/>
            <a:gdLst>
              <a:gd name="connsiteX0" fmla="*/ 202200 w 252354"/>
              <a:gd name="connsiteY0" fmla="*/ 255238 h 257131"/>
              <a:gd name="connsiteX1" fmla="*/ 26655 w 252354"/>
              <a:gd name="connsiteY1" fmla="*/ 198850 h 257131"/>
              <a:gd name="connsiteX2" fmla="*/ 12558 w 252354"/>
              <a:gd name="connsiteY2" fmla="*/ 133889 h 257131"/>
              <a:gd name="connsiteX3" fmla="*/ 149146 w 252354"/>
              <a:gd name="connsiteY3" fmla="*/ 9969 h 257131"/>
              <a:gd name="connsiteX4" fmla="*/ 212487 w 252354"/>
              <a:gd name="connsiteY4" fmla="*/ 30257 h 257131"/>
              <a:gd name="connsiteX5" fmla="*/ 251445 w 252354"/>
              <a:gd name="connsiteY5" fmla="*/ 210470 h 257131"/>
              <a:gd name="connsiteX6" fmla="*/ 202200 w 252354"/>
              <a:gd name="connsiteY6" fmla="*/ 255238 h 25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354" h="257131">
                <a:moveTo>
                  <a:pt x="202200" y="255238"/>
                </a:moveTo>
                <a:lnTo>
                  <a:pt x="26655" y="198850"/>
                </a:lnTo>
                <a:cubicBezTo>
                  <a:pt x="-1444" y="189801"/>
                  <a:pt x="-9255" y="153701"/>
                  <a:pt x="12558" y="133889"/>
                </a:cubicBezTo>
                <a:lnTo>
                  <a:pt x="149146" y="9969"/>
                </a:lnTo>
                <a:cubicBezTo>
                  <a:pt x="171054" y="-9843"/>
                  <a:pt x="206201" y="1397"/>
                  <a:pt x="212487" y="30257"/>
                </a:cubicBezTo>
                <a:lnTo>
                  <a:pt x="251445" y="210470"/>
                </a:lnTo>
                <a:cubicBezTo>
                  <a:pt x="257731" y="239522"/>
                  <a:pt x="230394" y="264287"/>
                  <a:pt x="202200" y="255238"/>
                </a:cubicBezTo>
                <a:close/>
              </a:path>
            </a:pathLst>
          </a:custGeom>
          <a:solidFill>
            <a:srgbClr val="3765AB"/>
          </a:soli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>
              <a:cs typeface="思源黑体 CN Bold" panose="020B0800000000000000" charset="-122"/>
            </a:endParaRPr>
          </a:p>
        </p:txBody>
      </p:sp>
      <p:sp>
        <p:nvSpPr>
          <p:cNvPr id="19" name="文本框 190">
            <a:extLst>
              <a:ext uri="{FF2B5EF4-FFF2-40B4-BE49-F238E27FC236}">
                <a16:creationId xmlns:a16="http://schemas.microsoft.com/office/drawing/2014/main" xmlns="" id="{3196A372-301A-2D5C-6FE8-700D3AAAE9B4}"/>
              </a:ext>
            </a:extLst>
          </p:cNvPr>
          <p:cNvSpPr txBox="1"/>
          <p:nvPr/>
        </p:nvSpPr>
        <p:spPr>
          <a:xfrm>
            <a:off x="1571646" y="953851"/>
            <a:ext cx="55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xmlns="" id="{DFEE8C5D-DBA2-1B71-B629-8C79287462B7}"/>
              </a:ext>
            </a:extLst>
          </p:cNvPr>
          <p:cNvSpPr/>
          <p:nvPr/>
        </p:nvSpPr>
        <p:spPr>
          <a:xfrm>
            <a:off x="8684298" y="3855618"/>
            <a:ext cx="2947317" cy="2278481"/>
          </a:xfrm>
          <a:custGeom>
            <a:avLst/>
            <a:gdLst/>
            <a:ahLst/>
            <a:cxnLst/>
            <a:rect l="l" t="t" r="r" b="b"/>
            <a:pathLst>
              <a:path w="5450066" h="4114800">
                <a:moveTo>
                  <a:pt x="0" y="0"/>
                </a:moveTo>
                <a:lnTo>
                  <a:pt x="5450066" y="0"/>
                </a:lnTo>
                <a:lnTo>
                  <a:pt x="54500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81D6490B-D6C4-2F53-C924-673BD82B8D0B}"/>
              </a:ext>
            </a:extLst>
          </p:cNvPr>
          <p:cNvSpPr txBox="1"/>
          <p:nvPr/>
        </p:nvSpPr>
        <p:spPr>
          <a:xfrm>
            <a:off x="2278730" y="1880442"/>
            <a:ext cx="92401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F0C26C09-6657-C4F3-14C0-E73F5F4BD541}"/>
              </a:ext>
            </a:extLst>
          </p:cNvPr>
          <p:cNvSpPr txBox="1"/>
          <p:nvPr/>
        </p:nvSpPr>
        <p:spPr>
          <a:xfrm>
            <a:off x="2278730" y="3678083"/>
            <a:ext cx="60548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video,…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xmlns="" id="{05118310-1A25-FA32-A101-6647B0AFAD6C}"/>
              </a:ext>
            </a:extLst>
          </p:cNvPr>
          <p:cNvSpPr/>
          <p:nvPr/>
        </p:nvSpPr>
        <p:spPr>
          <a:xfrm>
            <a:off x="1016028" y="2310063"/>
            <a:ext cx="849319" cy="973592"/>
          </a:xfrm>
          <a:custGeom>
            <a:avLst/>
            <a:gdLst/>
            <a:ahLst/>
            <a:cxnLst/>
            <a:rect l="l" t="t" r="r" b="b"/>
            <a:pathLst>
              <a:path w="3461576" h="4114800">
                <a:moveTo>
                  <a:pt x="0" y="0"/>
                </a:moveTo>
                <a:lnTo>
                  <a:pt x="3461575" y="0"/>
                </a:lnTo>
                <a:lnTo>
                  <a:pt x="34615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9">
            <a:extLst>
              <a:ext uri="{FF2B5EF4-FFF2-40B4-BE49-F238E27FC236}">
                <a16:creationId xmlns:a16="http://schemas.microsoft.com/office/drawing/2014/main" xmlns="" id="{458459AD-3791-F503-49CA-3938227B10DD}"/>
              </a:ext>
            </a:extLst>
          </p:cNvPr>
          <p:cNvSpPr/>
          <p:nvPr/>
        </p:nvSpPr>
        <p:spPr>
          <a:xfrm>
            <a:off x="1078727" y="3976117"/>
            <a:ext cx="849319" cy="973592"/>
          </a:xfrm>
          <a:custGeom>
            <a:avLst/>
            <a:gdLst/>
            <a:ahLst/>
            <a:cxnLst/>
            <a:rect l="l" t="t" r="r" b="b"/>
            <a:pathLst>
              <a:path w="3461576" h="4114800">
                <a:moveTo>
                  <a:pt x="0" y="0"/>
                </a:moveTo>
                <a:lnTo>
                  <a:pt x="3461575" y="0"/>
                </a:lnTo>
                <a:lnTo>
                  <a:pt x="34615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Unix 3.10 unknown"/>
  <p:tag name="AS_RELEASE_DATE" val="2020.11.30"/>
  <p:tag name="AS_TITLE" val="Aspose.Slides for Java"/>
  <p:tag name="AS_VERSION" val="20.11"/>
  <p:tag name="COMMONDATA" val="eyJoZGlkIjoiMGViMWRiMmMyYjQxOWVjNDI3OGI1ODQ4ZmViYjE5YTUifQ==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Bold"/>
        <a:ea typeface="Arial"/>
        <a:cs typeface="Arial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Bold"/>
        <a:ea typeface="Arial"/>
        <a:cs typeface="Arial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思源黑体 CN Bold"/>
        <a:font script="Hebr" typeface="思源黑体 CN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Bold"/>
        <a:ea typeface="Arial"/>
        <a:cs typeface="Arial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思源黑体 CN Bold"/>
        <a:font script="Hebr" typeface="思源黑体 CN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Bold"/>
        <a:ea typeface="Arial"/>
        <a:cs typeface="Arial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思源黑体 CN Bold"/>
        <a:font script="Hebr" typeface="思源黑体 CN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3204</Words>
  <Application>Microsoft Office PowerPoint</Application>
  <PresentationFormat>Custom</PresentationFormat>
  <Paragraphs>250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第一PPT模板网-WWW.1PPT.COM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Administrator</cp:lastModifiedBy>
  <cp:revision>21</cp:revision>
  <dcterms:created xsi:type="dcterms:W3CDTF">2022-08-23T09:54:00Z</dcterms:created>
  <dcterms:modified xsi:type="dcterms:W3CDTF">2023-10-23T14:27:57Z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328F9F2A614E4C0DB9C73CDD6F810C3B</vt:lpwstr>
  </property>
  <property fmtid="{D5CDD505-2E9C-101B-9397-08002B2CF9AE}" pid="3" name="KSOProductBuildVer">
    <vt:lpwstr>2052-11.1.0.12302</vt:lpwstr>
  </property>
</Properties>
</file>