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3"/>
  </p:notesMasterIdLst>
  <p:sldIdLst>
    <p:sldId id="262" r:id="rId3"/>
    <p:sldId id="265" r:id="rId4"/>
    <p:sldId id="307" r:id="rId5"/>
    <p:sldId id="283" r:id="rId6"/>
    <p:sldId id="308" r:id="rId7"/>
    <p:sldId id="293" r:id="rId8"/>
    <p:sldId id="311" r:id="rId9"/>
    <p:sldId id="312" r:id="rId10"/>
    <p:sldId id="313" r:id="rId11"/>
    <p:sldId id="295" r:id="rId12"/>
    <p:sldId id="315" r:id="rId13"/>
    <p:sldId id="316" r:id="rId14"/>
    <p:sldId id="317" r:id="rId15"/>
    <p:sldId id="296" r:id="rId16"/>
    <p:sldId id="321" r:id="rId17"/>
    <p:sldId id="323" r:id="rId18"/>
    <p:sldId id="292" r:id="rId19"/>
    <p:sldId id="324" r:id="rId20"/>
    <p:sldId id="318" r:id="rId21"/>
    <p:sldId id="326" r:id="rId22"/>
    <p:sldId id="325" r:id="rId23"/>
    <p:sldId id="327" r:id="rId24"/>
    <p:sldId id="341" r:id="rId25"/>
    <p:sldId id="329" r:id="rId26"/>
    <p:sldId id="328" r:id="rId27"/>
    <p:sldId id="330" r:id="rId28"/>
    <p:sldId id="332" r:id="rId29"/>
    <p:sldId id="322" r:id="rId30"/>
    <p:sldId id="333" r:id="rId31"/>
    <p:sldId id="334" r:id="rId32"/>
    <p:sldId id="335" r:id="rId33"/>
    <p:sldId id="284" r:id="rId34"/>
    <p:sldId id="337" r:id="rId35"/>
    <p:sldId id="336" r:id="rId36"/>
    <p:sldId id="338" r:id="rId37"/>
    <p:sldId id="339" r:id="rId38"/>
    <p:sldId id="340" r:id="rId39"/>
    <p:sldId id="285" r:id="rId40"/>
    <p:sldId id="298" r:id="rId41"/>
    <p:sldId id="289"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04B4F"/>
    <a:srgbClr val="FCCC46"/>
    <a:srgbClr val="00BE9A"/>
    <a:srgbClr val="008A70"/>
    <a:srgbClr val="FFFFFF"/>
    <a:srgbClr val="2395CB"/>
    <a:srgbClr val="FFECC6"/>
    <a:srgbClr val="D52C23"/>
    <a:srgbClr val="F8E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0353" autoAdjust="0"/>
  </p:normalViewPr>
  <p:slideViewPr>
    <p:cSldViewPr snapToGrid="0" showGuides="1">
      <p:cViewPr varScale="1">
        <p:scale>
          <a:sx n="80" d="100"/>
          <a:sy n="80" d="100"/>
        </p:scale>
        <p:origin x="773" y="62"/>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8295F6DD-A8F3-4ED0-82B9-C34807CCDC55}"/>
    <pc:docChg chg="undo custSel addSld delSld modSld sldOrd addMainMaster delMainMaster modMainMaster">
      <pc:chgData name="Thúy Mai" userId="222f1c7e07c9bd7a" providerId="LiveId" clId="{8295F6DD-A8F3-4ED0-82B9-C34807CCDC55}" dt="2023-06-17T01:27:51.318" v="3262" actId="113"/>
      <pc:docMkLst>
        <pc:docMk/>
      </pc:docMkLst>
      <pc:sldChg chg="delSp modSp mod modTransition delAnim modAnim">
        <pc:chgData name="Thúy Mai" userId="222f1c7e07c9bd7a" providerId="LiveId" clId="{8295F6DD-A8F3-4ED0-82B9-C34807CCDC55}" dt="2023-06-16T12:22:47.120" v="695"/>
        <pc:sldMkLst>
          <pc:docMk/>
          <pc:sldMk cId="2658413437" sldId="262"/>
        </pc:sldMkLst>
        <pc:spChg chg="mod ord">
          <ac:chgData name="Thúy Mai" userId="222f1c7e07c9bd7a" providerId="LiveId" clId="{8295F6DD-A8F3-4ED0-82B9-C34807CCDC55}" dt="2023-06-16T12:12:41.113" v="214" actId="1076"/>
          <ac:spMkLst>
            <pc:docMk/>
            <pc:sldMk cId="2658413437" sldId="262"/>
            <ac:spMk id="10" creationId="{B08611B7-AC11-4B32-993B-62325C43888F}"/>
          </ac:spMkLst>
        </pc:spChg>
        <pc:spChg chg="mod">
          <ac:chgData name="Thúy Mai" userId="222f1c7e07c9bd7a" providerId="LiveId" clId="{8295F6DD-A8F3-4ED0-82B9-C34807CCDC55}" dt="2023-06-16T12:12:36.622" v="213" actId="1076"/>
          <ac:spMkLst>
            <pc:docMk/>
            <pc:sldMk cId="2658413437" sldId="262"/>
            <ac:spMk id="11" creationId="{34AC0BC9-896E-4F72-9BF5-EA94A2ABD800}"/>
          </ac:spMkLst>
        </pc:spChg>
        <pc:spChg chg="del">
          <ac:chgData name="Thúy Mai" userId="222f1c7e07c9bd7a" providerId="LiveId" clId="{8295F6DD-A8F3-4ED0-82B9-C34807CCDC55}" dt="2023-06-16T11:17:01.753" v="13" actId="478"/>
          <ac:spMkLst>
            <pc:docMk/>
            <pc:sldMk cId="2658413437" sldId="262"/>
            <ac:spMk id="12" creationId="{B1D146F3-B1BE-4DC3-A03E-6C4E16A24BD5}"/>
          </ac:spMkLst>
        </pc:spChg>
        <pc:spChg chg="del">
          <ac:chgData name="Thúy Mai" userId="222f1c7e07c9bd7a" providerId="LiveId" clId="{8295F6DD-A8F3-4ED0-82B9-C34807CCDC55}" dt="2023-06-16T11:17:11.834" v="15" actId="478"/>
          <ac:spMkLst>
            <pc:docMk/>
            <pc:sldMk cId="2658413437" sldId="262"/>
            <ac:spMk id="13" creationId="{586A7152-0626-4240-848F-8EE7A3FB0F71}"/>
          </ac:spMkLst>
        </pc:spChg>
        <pc:spChg chg="del">
          <ac:chgData name="Thúy Mai" userId="222f1c7e07c9bd7a" providerId="LiveId" clId="{8295F6DD-A8F3-4ED0-82B9-C34807CCDC55}" dt="2023-06-16T11:17:03.779" v="14" actId="478"/>
          <ac:spMkLst>
            <pc:docMk/>
            <pc:sldMk cId="2658413437" sldId="262"/>
            <ac:spMk id="14" creationId="{97AF34AC-03E5-4835-99C6-FADE16E6F6D9}"/>
          </ac:spMkLst>
        </pc:spChg>
        <pc:spChg chg="mod topLvl">
          <ac:chgData name="Thúy Mai" userId="222f1c7e07c9bd7a" providerId="LiveId" clId="{8295F6DD-A8F3-4ED0-82B9-C34807CCDC55}" dt="2023-06-16T12:12:42.833" v="215" actId="1076"/>
          <ac:spMkLst>
            <pc:docMk/>
            <pc:sldMk cId="2658413437" sldId="262"/>
            <ac:spMk id="15" creationId="{B52A3912-CB9A-4FCA-B35B-0396EEE33B4B}"/>
          </ac:spMkLst>
        </pc:spChg>
        <pc:spChg chg="del topLvl">
          <ac:chgData name="Thúy Mai" userId="222f1c7e07c9bd7a" providerId="LiveId" clId="{8295F6DD-A8F3-4ED0-82B9-C34807CCDC55}" dt="2023-06-16T11:17:28.937" v="26" actId="478"/>
          <ac:spMkLst>
            <pc:docMk/>
            <pc:sldMk cId="2658413437" sldId="262"/>
            <ac:spMk id="16" creationId="{74C6CE42-E1CF-477E-8FF3-8F2A77508DA7}"/>
          </ac:spMkLst>
        </pc:spChg>
        <pc:grpChg chg="del">
          <ac:chgData name="Thúy Mai" userId="222f1c7e07c9bd7a" providerId="LiveId" clId="{8295F6DD-A8F3-4ED0-82B9-C34807CCDC55}" dt="2023-06-16T11:17:28.937" v="26" actId="478"/>
          <ac:grpSpMkLst>
            <pc:docMk/>
            <pc:sldMk cId="2658413437" sldId="262"/>
            <ac:grpSpMk id="17" creationId="{A0E9CE4E-6BC6-4842-8499-87DEE3458757}"/>
          </ac:grpSpMkLst>
        </pc:grpChg>
        <pc:picChg chg="mod">
          <ac:chgData name="Thúy Mai" userId="222f1c7e07c9bd7a" providerId="LiveId" clId="{8295F6DD-A8F3-4ED0-82B9-C34807CCDC55}" dt="2023-06-16T12:12:33.484" v="212" actId="1076"/>
          <ac:picMkLst>
            <pc:docMk/>
            <pc:sldMk cId="2658413437" sldId="262"/>
            <ac:picMk id="9" creationId="{A9C72AAF-1BC7-47B8-928C-6185B0AFE969}"/>
          </ac:picMkLst>
        </pc:picChg>
      </pc:sldChg>
      <pc:sldChg chg="delSp modSp mod modTransition delAnim modAnim">
        <pc:chgData name="Thúy Mai" userId="222f1c7e07c9bd7a" providerId="LiveId" clId="{8295F6DD-A8F3-4ED0-82B9-C34807CCDC55}" dt="2023-06-16T12:22:47.120" v="695"/>
        <pc:sldMkLst>
          <pc:docMk/>
          <pc:sldMk cId="4028966289" sldId="264"/>
        </pc:sldMkLst>
        <pc:spChg chg="mod">
          <ac:chgData name="Thúy Mai" userId="222f1c7e07c9bd7a" providerId="LiveId" clId="{8295F6DD-A8F3-4ED0-82B9-C34807CCDC55}" dt="2023-06-16T12:13:32.290" v="241" actId="1076"/>
          <ac:spMkLst>
            <pc:docMk/>
            <pc:sldMk cId="4028966289" sldId="264"/>
            <ac:spMk id="11" creationId="{DCB5EF65-9C4C-4B8A-BFB4-B584FC143CCD}"/>
          </ac:spMkLst>
        </pc:spChg>
        <pc:spChg chg="mod">
          <ac:chgData name="Thúy Mai" userId="222f1c7e07c9bd7a" providerId="LiveId" clId="{8295F6DD-A8F3-4ED0-82B9-C34807CCDC55}" dt="2023-06-16T12:13:37.953" v="243" actId="1076"/>
          <ac:spMkLst>
            <pc:docMk/>
            <pc:sldMk cId="4028966289" sldId="264"/>
            <ac:spMk id="12" creationId="{EBCBBB45-FD0F-4380-AEED-8ADB3329573A}"/>
          </ac:spMkLst>
        </pc:spChg>
        <pc:spChg chg="del">
          <ac:chgData name="Thúy Mai" userId="222f1c7e07c9bd7a" providerId="LiveId" clId="{8295F6DD-A8F3-4ED0-82B9-C34807CCDC55}" dt="2023-06-16T12:13:42.885" v="244" actId="478"/>
          <ac:spMkLst>
            <pc:docMk/>
            <pc:sldMk cId="4028966289" sldId="264"/>
            <ac:spMk id="13" creationId="{4CD85566-9871-4DCC-A7A7-1E42F56EEBFE}"/>
          </ac:spMkLst>
        </pc:spChg>
        <pc:spChg chg="mod">
          <ac:chgData name="Thúy Mai" userId="222f1c7e07c9bd7a" providerId="LiveId" clId="{8295F6DD-A8F3-4ED0-82B9-C34807CCDC55}" dt="2023-06-16T12:14:09.962" v="307" actId="113"/>
          <ac:spMkLst>
            <pc:docMk/>
            <pc:sldMk cId="4028966289" sldId="264"/>
            <ac:spMk id="25" creationId="{63375EAD-1A05-496B-B1E8-6358F4EE2BD5}"/>
          </ac:spMkLst>
        </pc:spChg>
        <pc:spChg chg="mod">
          <ac:chgData name="Thúy Mai" userId="222f1c7e07c9bd7a" providerId="LiveId" clId="{8295F6DD-A8F3-4ED0-82B9-C34807CCDC55}" dt="2023-06-16T12:15:10.365" v="364" actId="1076"/>
          <ac:spMkLst>
            <pc:docMk/>
            <pc:sldMk cId="4028966289" sldId="264"/>
            <ac:spMk id="29" creationId="{52A336CE-E001-4B7E-A9AB-034D3B752617}"/>
          </ac:spMkLst>
        </pc:spChg>
        <pc:spChg chg="mod">
          <ac:chgData name="Thúy Mai" userId="222f1c7e07c9bd7a" providerId="LiveId" clId="{8295F6DD-A8F3-4ED0-82B9-C34807CCDC55}" dt="2023-06-16T12:15:02.375" v="362" actId="14100"/>
          <ac:spMkLst>
            <pc:docMk/>
            <pc:sldMk cId="4028966289" sldId="264"/>
            <ac:spMk id="30" creationId="{38077E5D-CB19-4FEC-ADF6-86E56074FA0A}"/>
          </ac:spMkLst>
        </pc:spChg>
        <pc:spChg chg="mod">
          <ac:chgData name="Thúy Mai" userId="222f1c7e07c9bd7a" providerId="LiveId" clId="{8295F6DD-A8F3-4ED0-82B9-C34807CCDC55}" dt="2023-06-16T12:14:48.770" v="360" actId="1076"/>
          <ac:spMkLst>
            <pc:docMk/>
            <pc:sldMk cId="4028966289" sldId="264"/>
            <ac:spMk id="31" creationId="{DC89EF5E-5B58-4A89-8CCA-A4F6E216047B}"/>
          </ac:spMkLst>
        </pc:spChg>
        <pc:spChg chg="mod">
          <ac:chgData name="Thúy Mai" userId="222f1c7e07c9bd7a" providerId="LiveId" clId="{8295F6DD-A8F3-4ED0-82B9-C34807CCDC55}" dt="2023-06-16T12:15:34.783" v="413" actId="20577"/>
          <ac:spMkLst>
            <pc:docMk/>
            <pc:sldMk cId="4028966289" sldId="264"/>
            <ac:spMk id="37" creationId="{F550625C-CC12-4B54-BE5C-74D878B7709F}"/>
          </ac:spMkLst>
        </pc:spChg>
        <pc:spChg chg="mod">
          <ac:chgData name="Thúy Mai" userId="222f1c7e07c9bd7a" providerId="LiveId" clId="{8295F6DD-A8F3-4ED0-82B9-C34807CCDC55}" dt="2023-06-16T12:13:57.147" v="277" actId="1035"/>
          <ac:spMkLst>
            <pc:docMk/>
            <pc:sldMk cId="4028966289" sldId="264"/>
            <ac:spMk id="38" creationId="{C52211E3-1A44-4BC6-AF3A-0FEDB882DEAF}"/>
          </ac:spMkLst>
        </pc:spChg>
        <pc:spChg chg="mod">
          <ac:chgData name="Thúy Mai" userId="222f1c7e07c9bd7a" providerId="LiveId" clId="{8295F6DD-A8F3-4ED0-82B9-C34807CCDC55}" dt="2023-06-16T12:13:57.147" v="277" actId="1035"/>
          <ac:spMkLst>
            <pc:docMk/>
            <pc:sldMk cId="4028966289" sldId="264"/>
            <ac:spMk id="39" creationId="{7D9E8BAF-F593-4E03-8D58-691EA4141C64}"/>
          </ac:spMkLst>
        </pc:spChg>
        <pc:spChg chg="mod">
          <ac:chgData name="Thúy Mai" userId="222f1c7e07c9bd7a" providerId="LiveId" clId="{8295F6DD-A8F3-4ED0-82B9-C34807CCDC55}" dt="2023-06-16T12:13:57.147" v="277" actId="1035"/>
          <ac:spMkLst>
            <pc:docMk/>
            <pc:sldMk cId="4028966289" sldId="264"/>
            <ac:spMk id="40" creationId="{C9756C8C-66B8-4A93-9759-2FF4B221406D}"/>
          </ac:spMkLst>
        </pc:spChg>
        <pc:spChg chg="mod">
          <ac:chgData name="Thúy Mai" userId="222f1c7e07c9bd7a" providerId="LiveId" clId="{8295F6DD-A8F3-4ED0-82B9-C34807CCDC55}" dt="2023-06-16T12:13:57.147" v="277" actId="1035"/>
          <ac:spMkLst>
            <pc:docMk/>
            <pc:sldMk cId="4028966289" sldId="264"/>
            <ac:spMk id="41" creationId="{CFA17E26-8B57-4AA1-8659-1308D69AA110}"/>
          </ac:spMkLst>
        </pc:spChg>
        <pc:spChg chg="mod">
          <ac:chgData name="Thúy Mai" userId="222f1c7e07c9bd7a" providerId="LiveId" clId="{8295F6DD-A8F3-4ED0-82B9-C34807CCDC55}" dt="2023-06-16T12:15:39.685" v="414" actId="1076"/>
          <ac:spMkLst>
            <pc:docMk/>
            <pc:sldMk cId="4028966289" sldId="264"/>
            <ac:spMk id="53" creationId="{38C978D1-A78A-4989-8669-5A97AB1BE675}"/>
          </ac:spMkLst>
        </pc:spChg>
        <pc:grpChg chg="mod">
          <ac:chgData name="Thúy Mai" userId="222f1c7e07c9bd7a" providerId="LiveId" clId="{8295F6DD-A8F3-4ED0-82B9-C34807CCDC55}" dt="2023-06-16T12:13:57.147" v="277" actId="1035"/>
          <ac:grpSpMkLst>
            <pc:docMk/>
            <pc:sldMk cId="4028966289" sldId="264"/>
            <ac:grpSpMk id="34" creationId="{6EA9D828-0B89-4412-AC9A-9546C93B71A3}"/>
          </ac:grpSpMkLst>
        </pc:grpChg>
        <pc:grpChg chg="mod">
          <ac:chgData name="Thúy Mai" userId="222f1c7e07c9bd7a" providerId="LiveId" clId="{8295F6DD-A8F3-4ED0-82B9-C34807CCDC55}" dt="2023-06-16T12:13:57.147" v="277" actId="1035"/>
          <ac:grpSpMkLst>
            <pc:docMk/>
            <pc:sldMk cId="4028966289" sldId="264"/>
            <ac:grpSpMk id="35" creationId="{CAA53142-34C1-4436-AC3F-D421089E3431}"/>
          </ac:grpSpMkLst>
        </pc:grpChg>
        <pc:grpChg chg="mod">
          <ac:chgData name="Thúy Mai" userId="222f1c7e07c9bd7a" providerId="LiveId" clId="{8295F6DD-A8F3-4ED0-82B9-C34807CCDC55}" dt="2023-06-16T12:13:57.147" v="277" actId="1035"/>
          <ac:grpSpMkLst>
            <pc:docMk/>
            <pc:sldMk cId="4028966289" sldId="264"/>
            <ac:grpSpMk id="36" creationId="{6EBAEEAB-D69A-4C11-88B0-6E0192D242CC}"/>
          </ac:grpSpMkLst>
        </pc:grpChg>
        <pc:grpChg chg="del">
          <ac:chgData name="Thúy Mai" userId="222f1c7e07c9bd7a" providerId="LiveId" clId="{8295F6DD-A8F3-4ED0-82B9-C34807CCDC55}" dt="2023-06-16T12:13:50.152" v="245" actId="478"/>
          <ac:grpSpMkLst>
            <pc:docMk/>
            <pc:sldMk cId="4028966289" sldId="264"/>
            <ac:grpSpMk id="42" creationId="{F4A43357-F984-40B7-A5A0-0B2EF4B403EC}"/>
          </ac:grpSpMkLst>
        </pc:grpChg>
        <pc:picChg chg="mod">
          <ac:chgData name="Thúy Mai" userId="222f1c7e07c9bd7a" providerId="LiveId" clId="{8295F6DD-A8F3-4ED0-82B9-C34807CCDC55}" dt="2023-06-16T12:13:22.590" v="237" actId="1076"/>
          <ac:picMkLst>
            <pc:docMk/>
            <pc:sldMk cId="4028966289" sldId="264"/>
            <ac:picMk id="6" creationId="{6222171B-027C-4952-88BD-F92B31F83881}"/>
          </ac:picMkLst>
        </pc:picChg>
      </pc:sldChg>
      <pc:sldChg chg="modSp mod modTransition">
        <pc:chgData name="Thúy Mai" userId="222f1c7e07c9bd7a" providerId="LiveId" clId="{8295F6DD-A8F3-4ED0-82B9-C34807CCDC55}" dt="2023-06-16T12:22:47.120" v="695"/>
        <pc:sldMkLst>
          <pc:docMk/>
          <pc:sldMk cId="3668408056" sldId="265"/>
        </pc:sldMkLst>
        <pc:spChg chg="mod">
          <ac:chgData name="Thúy Mai" userId="222f1c7e07c9bd7a" providerId="LiveId" clId="{8295F6DD-A8F3-4ED0-82B9-C34807CCDC55}" dt="2023-06-16T12:16:13.209" v="452" actId="20577"/>
          <ac:spMkLst>
            <pc:docMk/>
            <pc:sldMk cId="3668408056" sldId="265"/>
            <ac:spMk id="33" creationId="{59743546-6D3E-4CD8-BD00-41F8ABA94D98}"/>
          </ac:spMkLst>
        </pc:spChg>
      </pc:sldChg>
      <pc:sldChg chg="del modTransition">
        <pc:chgData name="Thúy Mai" userId="222f1c7e07c9bd7a" providerId="LiveId" clId="{8295F6DD-A8F3-4ED0-82B9-C34807CCDC55}" dt="2023-06-16T12:52:17.667" v="1592" actId="47"/>
        <pc:sldMkLst>
          <pc:docMk/>
          <pc:sldMk cId="3170249544" sldId="267"/>
        </pc:sldMkLst>
      </pc:sldChg>
      <pc:sldChg chg="modSp mod ord modTransition">
        <pc:chgData name="Thúy Mai" userId="222f1c7e07c9bd7a" providerId="LiveId" clId="{8295F6DD-A8F3-4ED0-82B9-C34807CCDC55}" dt="2023-06-16T12:23:58.460" v="707"/>
        <pc:sldMkLst>
          <pc:docMk/>
          <pc:sldMk cId="3547566709" sldId="283"/>
        </pc:sldMkLst>
        <pc:spChg chg="mod">
          <ac:chgData name="Thúy Mai" userId="222f1c7e07c9bd7a" providerId="LiveId" clId="{8295F6DD-A8F3-4ED0-82B9-C34807CCDC55}" dt="2023-06-16T12:16:46.691" v="503" actId="1076"/>
          <ac:spMkLst>
            <pc:docMk/>
            <pc:sldMk cId="3547566709" sldId="283"/>
            <ac:spMk id="33" creationId="{59743546-6D3E-4CD8-BD00-41F8ABA94D98}"/>
          </ac:spMkLst>
        </pc:spChg>
      </pc:sldChg>
      <pc:sldChg chg="modSp ord modTransition">
        <pc:chgData name="Thúy Mai" userId="222f1c7e07c9bd7a" providerId="LiveId" clId="{8295F6DD-A8F3-4ED0-82B9-C34807CCDC55}" dt="2023-06-17T01:16:36.515" v="3047"/>
        <pc:sldMkLst>
          <pc:docMk/>
          <pc:sldMk cId="1647898827" sldId="284"/>
        </pc:sldMkLst>
        <pc:spChg chg="mod">
          <ac:chgData name="Thúy Mai" userId="222f1c7e07c9bd7a" providerId="LiveId" clId="{8295F6DD-A8F3-4ED0-82B9-C34807CCDC55}" dt="2023-06-16T12:16:57.968" v="532" actId="20577"/>
          <ac:spMkLst>
            <pc:docMk/>
            <pc:sldMk cId="1647898827" sldId="284"/>
            <ac:spMk id="33" creationId="{59743546-6D3E-4CD8-BD00-41F8ABA94D98}"/>
          </ac:spMkLst>
        </pc:spChg>
      </pc:sldChg>
      <pc:sldChg chg="addSp delSp modSp mod ord modTransition">
        <pc:chgData name="Thúy Mai" userId="222f1c7e07c9bd7a" providerId="LiveId" clId="{8295F6DD-A8F3-4ED0-82B9-C34807CCDC55}" dt="2023-06-17T01:16:39.624" v="3049"/>
        <pc:sldMkLst>
          <pc:docMk/>
          <pc:sldMk cId="1995546284" sldId="285"/>
        </pc:sldMkLst>
        <pc:spChg chg="mod">
          <ac:chgData name="Thúy Mai" userId="222f1c7e07c9bd7a" providerId="LiveId" clId="{8295F6DD-A8F3-4ED0-82B9-C34807CCDC55}" dt="2023-06-16T12:17:23.363" v="575" actId="20577"/>
          <ac:spMkLst>
            <pc:docMk/>
            <pc:sldMk cId="1995546284" sldId="285"/>
            <ac:spMk id="33" creationId="{59743546-6D3E-4CD8-BD00-41F8ABA94D98}"/>
          </ac:spMkLst>
        </pc:spChg>
        <pc:picChg chg="add del mod">
          <ac:chgData name="Thúy Mai" userId="222f1c7e07c9bd7a" providerId="LiveId" clId="{8295F6DD-A8F3-4ED0-82B9-C34807CCDC55}" dt="2023-06-16T12:17:51.843" v="579" actId="478"/>
          <ac:picMkLst>
            <pc:docMk/>
            <pc:sldMk cId="1995546284" sldId="285"/>
            <ac:picMk id="7" creationId="{C79FD743-3FCD-42B3-80F9-B8D21A8872C6}"/>
          </ac:picMkLst>
        </pc:picChg>
      </pc:sldChg>
      <pc:sldChg chg="add del modTransition">
        <pc:chgData name="Thúy Mai" userId="222f1c7e07c9bd7a" providerId="LiveId" clId="{8295F6DD-A8F3-4ED0-82B9-C34807CCDC55}" dt="2023-06-17T01:20:15.147" v="3143" actId="47"/>
        <pc:sldMkLst>
          <pc:docMk/>
          <pc:sldMk cId="3338282152" sldId="286"/>
        </pc:sldMkLst>
      </pc:sldChg>
      <pc:sldChg chg="add del modTransition">
        <pc:chgData name="Thúy Mai" userId="222f1c7e07c9bd7a" providerId="LiveId" clId="{8295F6DD-A8F3-4ED0-82B9-C34807CCDC55}" dt="2023-06-16T12:52:26.396" v="1596" actId="47"/>
        <pc:sldMkLst>
          <pc:docMk/>
          <pc:sldMk cId="4207296305" sldId="287"/>
        </pc:sldMkLst>
      </pc:sldChg>
      <pc:sldChg chg="addSp delSp modSp add del mod modTransition modAnim">
        <pc:chgData name="Thúy Mai" userId="222f1c7e07c9bd7a" providerId="LiveId" clId="{8295F6DD-A8F3-4ED0-82B9-C34807CCDC55}" dt="2023-06-17T01:27:51.318" v="3262" actId="113"/>
        <pc:sldMkLst>
          <pc:docMk/>
          <pc:sldMk cId="973379507" sldId="289"/>
        </pc:sldMkLst>
        <pc:spChg chg="add mod">
          <ac:chgData name="Thúy Mai" userId="222f1c7e07c9bd7a" providerId="LiveId" clId="{8295F6DD-A8F3-4ED0-82B9-C34807CCDC55}" dt="2023-06-17T01:27:51.318" v="3262" actId="113"/>
          <ac:spMkLst>
            <pc:docMk/>
            <pc:sldMk cId="973379507" sldId="289"/>
            <ac:spMk id="6" creationId="{A367FC1E-2BC2-9E46-509F-B4A54A1830CB}"/>
          </ac:spMkLst>
        </pc:spChg>
        <pc:spChg chg="mod">
          <ac:chgData name="Thúy Mai" userId="222f1c7e07c9bd7a" providerId="LiveId" clId="{8295F6DD-A8F3-4ED0-82B9-C34807CCDC55}" dt="2023-06-17T01:21:20.197" v="3188" actId="1076"/>
          <ac:spMkLst>
            <pc:docMk/>
            <pc:sldMk cId="973379507" sldId="289"/>
            <ac:spMk id="7" creationId="{11DB695C-AF7E-46F3-8711-C89FDBEFD3BF}"/>
          </ac:spMkLst>
        </pc:spChg>
        <pc:spChg chg="del">
          <ac:chgData name="Thúy Mai" userId="222f1c7e07c9bd7a" providerId="LiveId" clId="{8295F6DD-A8F3-4ED0-82B9-C34807CCDC55}" dt="2023-06-17T01:20:19.539" v="3148" actId="478"/>
          <ac:spMkLst>
            <pc:docMk/>
            <pc:sldMk cId="973379507" sldId="289"/>
            <ac:spMk id="11" creationId="{54BF484F-107B-4D4C-8C53-C6E3AB609013}"/>
          </ac:spMkLst>
        </pc:spChg>
        <pc:spChg chg="del">
          <ac:chgData name="Thúy Mai" userId="222f1c7e07c9bd7a" providerId="LiveId" clId="{8295F6DD-A8F3-4ED0-82B9-C34807CCDC55}" dt="2023-06-17T01:20:19.539" v="3148" actId="478"/>
          <ac:spMkLst>
            <pc:docMk/>
            <pc:sldMk cId="973379507" sldId="289"/>
            <ac:spMk id="13" creationId="{1FB55C8B-8CD8-4FF3-971D-40BB90D904E5}"/>
          </ac:spMkLst>
        </pc:spChg>
        <pc:spChg chg="del">
          <ac:chgData name="Thúy Mai" userId="222f1c7e07c9bd7a" providerId="LiveId" clId="{8295F6DD-A8F3-4ED0-82B9-C34807CCDC55}" dt="2023-06-17T01:20:19.539" v="3148" actId="478"/>
          <ac:spMkLst>
            <pc:docMk/>
            <pc:sldMk cId="973379507" sldId="289"/>
            <ac:spMk id="14" creationId="{2EC976A9-6588-4ED1-888A-A614A41DA15F}"/>
          </ac:spMkLst>
        </pc:spChg>
        <pc:spChg chg="mod">
          <ac:chgData name="Thúy Mai" userId="222f1c7e07c9bd7a" providerId="LiveId" clId="{8295F6DD-A8F3-4ED0-82B9-C34807CCDC55}" dt="2023-06-17T01:21:17.739" v="3187" actId="14100"/>
          <ac:spMkLst>
            <pc:docMk/>
            <pc:sldMk cId="973379507" sldId="289"/>
            <ac:spMk id="37" creationId="{561E4438-33E4-408B-922F-D7188DA1B01D}"/>
          </ac:spMkLst>
        </pc:spChg>
        <pc:spChg chg="mod">
          <ac:chgData name="Thúy Mai" userId="222f1c7e07c9bd7a" providerId="LiveId" clId="{8295F6DD-A8F3-4ED0-82B9-C34807CCDC55}" dt="2023-06-17T01:21:01.557" v="3180"/>
          <ac:spMkLst>
            <pc:docMk/>
            <pc:sldMk cId="973379507" sldId="289"/>
            <ac:spMk id="38" creationId="{3E82D0E4-0B7D-4AA0-9343-533B1A096D58}"/>
          </ac:spMkLst>
        </pc:spChg>
        <pc:spChg chg="mod">
          <ac:chgData name="Thúy Mai" userId="222f1c7e07c9bd7a" providerId="LiveId" clId="{8295F6DD-A8F3-4ED0-82B9-C34807CCDC55}" dt="2023-06-17T01:21:01.557" v="3180"/>
          <ac:spMkLst>
            <pc:docMk/>
            <pc:sldMk cId="973379507" sldId="289"/>
            <ac:spMk id="39" creationId="{F9FC0A0E-1B91-48D0-8F34-ECE35AF606A8}"/>
          </ac:spMkLst>
        </pc:spChg>
        <pc:grpChg chg="del">
          <ac:chgData name="Thúy Mai" userId="222f1c7e07c9bd7a" providerId="LiveId" clId="{8295F6DD-A8F3-4ED0-82B9-C34807CCDC55}" dt="2023-06-17T01:20:19.539" v="3148" actId="478"/>
          <ac:grpSpMkLst>
            <pc:docMk/>
            <pc:sldMk cId="973379507" sldId="289"/>
            <ac:grpSpMk id="2" creationId="{C7D6AFE3-0FCD-48DB-B926-9736C6872564}"/>
          </ac:grpSpMkLst>
        </pc:grpChg>
        <pc:grpChg chg="mod">
          <ac:chgData name="Thúy Mai" userId="222f1c7e07c9bd7a" providerId="LiveId" clId="{8295F6DD-A8F3-4ED0-82B9-C34807CCDC55}" dt="2023-06-17T01:21:23.700" v="3189" actId="1076"/>
          <ac:grpSpMkLst>
            <pc:docMk/>
            <pc:sldMk cId="973379507" sldId="289"/>
            <ac:grpSpMk id="34" creationId="{562B4AC8-DCB5-41D2-B1CE-9C1622A100FE}"/>
          </ac:grpSpMkLst>
        </pc:grpChg>
        <pc:grpChg chg="mod">
          <ac:chgData name="Thúy Mai" userId="222f1c7e07c9bd7a" providerId="LiveId" clId="{8295F6DD-A8F3-4ED0-82B9-C34807CCDC55}" dt="2023-06-17T01:21:01.557" v="3180"/>
          <ac:grpSpMkLst>
            <pc:docMk/>
            <pc:sldMk cId="973379507" sldId="289"/>
            <ac:grpSpMk id="36" creationId="{E01452DF-3FB0-4237-82F0-D022B8F7C5B8}"/>
          </ac:grpSpMkLst>
        </pc:grpChg>
        <pc:graphicFrameChg chg="add del mod">
          <ac:chgData name="Thúy Mai" userId="222f1c7e07c9bd7a" providerId="LiveId" clId="{8295F6DD-A8F3-4ED0-82B9-C34807CCDC55}" dt="2023-06-17T01:20:20.625" v="3151"/>
          <ac:graphicFrameMkLst>
            <pc:docMk/>
            <pc:sldMk cId="973379507" sldId="289"/>
            <ac:graphicFrameMk id="3" creationId="{810DD68D-EA35-4AD7-AA5A-3293FC81D6C1}"/>
          </ac:graphicFrameMkLst>
        </pc:graphicFrameChg>
        <pc:graphicFrameChg chg="add del mod">
          <ac:chgData name="Thúy Mai" userId="222f1c7e07c9bd7a" providerId="LiveId" clId="{8295F6DD-A8F3-4ED0-82B9-C34807CCDC55}" dt="2023-06-17T01:21:01.508" v="3178"/>
          <ac:graphicFrameMkLst>
            <pc:docMk/>
            <pc:sldMk cId="973379507" sldId="289"/>
            <ac:graphicFrameMk id="10" creationId="{169EC9F7-7646-F69D-FF4E-A5334838AB99}"/>
          </ac:graphicFrameMkLst>
        </pc:graphicFrameChg>
        <pc:picChg chg="mod">
          <ac:chgData name="Thúy Mai" userId="222f1c7e07c9bd7a" providerId="LiveId" clId="{8295F6DD-A8F3-4ED0-82B9-C34807CCDC55}" dt="2023-06-17T01:20:32.260" v="3159" actId="1076"/>
          <ac:picMkLst>
            <pc:docMk/>
            <pc:sldMk cId="973379507" sldId="289"/>
            <ac:picMk id="4" creationId="{4B1FCC76-3CCA-49BD-AE27-C393496D7562}"/>
          </ac:picMkLst>
        </pc:picChg>
      </pc:sldChg>
      <pc:sldChg chg="add del modTransition">
        <pc:chgData name="Thúy Mai" userId="222f1c7e07c9bd7a" providerId="LiveId" clId="{8295F6DD-A8F3-4ED0-82B9-C34807CCDC55}" dt="2023-06-17T01:20:15.706" v="3144" actId="47"/>
        <pc:sldMkLst>
          <pc:docMk/>
          <pc:sldMk cId="3438478691" sldId="290"/>
        </pc:sldMkLst>
      </pc:sldChg>
      <pc:sldChg chg="del ord modTransition">
        <pc:chgData name="Thúy Mai" userId="222f1c7e07c9bd7a" providerId="LiveId" clId="{8295F6DD-A8F3-4ED0-82B9-C34807CCDC55}" dt="2023-06-16T12:52:18.838" v="1593" actId="47"/>
        <pc:sldMkLst>
          <pc:docMk/>
          <pc:sldMk cId="3997477150" sldId="291"/>
        </pc:sldMkLst>
      </pc:sldChg>
      <pc:sldChg chg="addSp delSp modSp mod ord modTransition delAnim modAnim">
        <pc:chgData name="Thúy Mai" userId="222f1c7e07c9bd7a" providerId="LiveId" clId="{8295F6DD-A8F3-4ED0-82B9-C34807CCDC55}" dt="2023-06-17T01:25:24.081" v="3247"/>
        <pc:sldMkLst>
          <pc:docMk/>
          <pc:sldMk cId="853804595" sldId="292"/>
        </pc:sldMkLst>
        <pc:spChg chg="add mod">
          <ac:chgData name="Thúy Mai" userId="222f1c7e07c9bd7a" providerId="LiveId" clId="{8295F6DD-A8F3-4ED0-82B9-C34807CCDC55}" dt="2023-06-16T14:30:50.151" v="1967"/>
          <ac:spMkLst>
            <pc:docMk/>
            <pc:sldMk cId="853804595" sldId="292"/>
            <ac:spMk id="2" creationId="{2E918DFE-8C85-24C8-CF64-6A7CA9CBC961}"/>
          </ac:spMkLst>
        </pc:spChg>
        <pc:spChg chg="add del mod">
          <ac:chgData name="Thúy Mai" userId="222f1c7e07c9bd7a" providerId="LiveId" clId="{8295F6DD-A8F3-4ED0-82B9-C34807CCDC55}" dt="2023-06-16T14:31:04.464" v="1972" actId="478"/>
          <ac:spMkLst>
            <pc:docMk/>
            <pc:sldMk cId="853804595" sldId="292"/>
            <ac:spMk id="3" creationId="{13995C43-A361-2585-33DC-07976B398AC1}"/>
          </ac:spMkLst>
        </pc:spChg>
        <pc:spChg chg="add mod">
          <ac:chgData name="Thúy Mai" userId="222f1c7e07c9bd7a" providerId="LiveId" clId="{8295F6DD-A8F3-4ED0-82B9-C34807CCDC55}" dt="2023-06-16T14:31:36.715" v="1981" actId="14100"/>
          <ac:spMkLst>
            <pc:docMk/>
            <pc:sldMk cId="853804595" sldId="292"/>
            <ac:spMk id="5" creationId="{34996D1D-BB1E-4020-CE43-3C84CB26E8C3}"/>
          </ac:spMkLst>
        </pc:spChg>
        <pc:spChg chg="add mod">
          <ac:chgData name="Thúy Mai" userId="222f1c7e07c9bd7a" providerId="LiveId" clId="{8295F6DD-A8F3-4ED0-82B9-C34807CCDC55}" dt="2023-06-16T14:33:51.926" v="2012" actId="1076"/>
          <ac:spMkLst>
            <pc:docMk/>
            <pc:sldMk cId="853804595" sldId="292"/>
            <ac:spMk id="7" creationId="{33A80BED-A67D-C804-F2F1-1A59B97EB7C0}"/>
          </ac:spMkLst>
        </pc:spChg>
        <pc:spChg chg="add mod">
          <ac:chgData name="Thúy Mai" userId="222f1c7e07c9bd7a" providerId="LiveId" clId="{8295F6DD-A8F3-4ED0-82B9-C34807CCDC55}" dt="2023-06-16T14:34:31.441" v="2019" actId="1076"/>
          <ac:spMkLst>
            <pc:docMk/>
            <pc:sldMk cId="853804595" sldId="292"/>
            <ac:spMk id="8" creationId="{8FFA47DF-771A-BAFB-20ED-04F4C9A8319C}"/>
          </ac:spMkLst>
        </pc:spChg>
        <pc:spChg chg="del">
          <ac:chgData name="Thúy Mai" userId="222f1c7e07c9bd7a" providerId="LiveId" clId="{8295F6DD-A8F3-4ED0-82B9-C34807CCDC55}" dt="2023-06-16T14:30:38.262" v="1963" actId="478"/>
          <ac:spMkLst>
            <pc:docMk/>
            <pc:sldMk cId="853804595" sldId="292"/>
            <ac:spMk id="21" creationId="{4820A527-2CE5-4472-9324-C3AA1C39E1F5}"/>
          </ac:spMkLst>
        </pc:spChg>
        <pc:spChg chg="del">
          <ac:chgData name="Thúy Mai" userId="222f1c7e07c9bd7a" providerId="LiveId" clId="{8295F6DD-A8F3-4ED0-82B9-C34807CCDC55}" dt="2023-06-16T14:30:38.262" v="1963" actId="478"/>
          <ac:spMkLst>
            <pc:docMk/>
            <pc:sldMk cId="853804595" sldId="292"/>
            <ac:spMk id="22" creationId="{F5A95671-DD62-4A34-ACA4-0D348E056DE7}"/>
          </ac:spMkLst>
        </pc:spChg>
        <pc:spChg chg="mod">
          <ac:chgData name="Thúy Mai" userId="222f1c7e07c9bd7a" providerId="LiveId" clId="{8295F6DD-A8F3-4ED0-82B9-C34807CCDC55}" dt="2023-06-16T14:31:00.895" v="1970" actId="1076"/>
          <ac:spMkLst>
            <pc:docMk/>
            <pc:sldMk cId="853804595" sldId="292"/>
            <ac:spMk id="23" creationId="{42B37DBE-CDAF-4BEC-B2B2-49806A544D7E}"/>
          </ac:spMkLst>
        </pc:spChg>
        <pc:spChg chg="mod">
          <ac:chgData name="Thúy Mai" userId="222f1c7e07c9bd7a" providerId="LiveId" clId="{8295F6DD-A8F3-4ED0-82B9-C34807CCDC55}" dt="2023-06-16T14:31:00.895" v="1970" actId="1076"/>
          <ac:spMkLst>
            <pc:docMk/>
            <pc:sldMk cId="853804595" sldId="292"/>
            <ac:spMk id="24" creationId="{EE682046-5855-475A-B8A4-D521B60A9941}"/>
          </ac:spMkLst>
        </pc:spChg>
        <pc:spChg chg="del">
          <ac:chgData name="Thúy Mai" userId="222f1c7e07c9bd7a" providerId="LiveId" clId="{8295F6DD-A8F3-4ED0-82B9-C34807CCDC55}" dt="2023-06-16T14:30:41.255" v="1964" actId="478"/>
          <ac:spMkLst>
            <pc:docMk/>
            <pc:sldMk cId="853804595" sldId="292"/>
            <ac:spMk id="25" creationId="{52915F73-A2CA-49EC-AA1F-325B377F9E0C}"/>
          </ac:spMkLst>
        </pc:spChg>
        <pc:spChg chg="del">
          <ac:chgData name="Thúy Mai" userId="222f1c7e07c9bd7a" providerId="LiveId" clId="{8295F6DD-A8F3-4ED0-82B9-C34807CCDC55}" dt="2023-06-16T14:30:41.255" v="1964" actId="478"/>
          <ac:spMkLst>
            <pc:docMk/>
            <pc:sldMk cId="853804595" sldId="292"/>
            <ac:spMk id="26" creationId="{A18EC691-E237-4FF9-A458-9125D0F4F734}"/>
          </ac:spMkLst>
        </pc:spChg>
        <pc:spChg chg="del">
          <ac:chgData name="Thúy Mai" userId="222f1c7e07c9bd7a" providerId="LiveId" clId="{8295F6DD-A8F3-4ED0-82B9-C34807CCDC55}" dt="2023-06-16T14:30:38.262" v="1963" actId="478"/>
          <ac:spMkLst>
            <pc:docMk/>
            <pc:sldMk cId="853804595" sldId="292"/>
            <ac:spMk id="27" creationId="{0E0CF6AC-42F3-4C1B-8273-7356A40A9BEC}"/>
          </ac:spMkLst>
        </pc:spChg>
        <pc:spChg chg="del">
          <ac:chgData name="Thúy Mai" userId="222f1c7e07c9bd7a" providerId="LiveId" clId="{8295F6DD-A8F3-4ED0-82B9-C34807CCDC55}" dt="2023-06-16T14:30:38.262" v="1963" actId="478"/>
          <ac:spMkLst>
            <pc:docMk/>
            <pc:sldMk cId="853804595" sldId="292"/>
            <ac:spMk id="28" creationId="{55BD25A7-938A-4120-8DB5-7B9CDEEA87AC}"/>
          </ac:spMkLst>
        </pc:spChg>
        <pc:spChg chg="del">
          <ac:chgData name="Thúy Mai" userId="222f1c7e07c9bd7a" providerId="LiveId" clId="{8295F6DD-A8F3-4ED0-82B9-C34807CCDC55}" dt="2023-06-16T14:30:38.262" v="1963" actId="478"/>
          <ac:spMkLst>
            <pc:docMk/>
            <pc:sldMk cId="853804595" sldId="292"/>
            <ac:spMk id="51" creationId="{E6644E21-AEB5-4013-8ED4-D7E15EDF03A3}"/>
          </ac:spMkLst>
        </pc:spChg>
        <pc:spChg chg="del">
          <ac:chgData name="Thúy Mai" userId="222f1c7e07c9bd7a" providerId="LiveId" clId="{8295F6DD-A8F3-4ED0-82B9-C34807CCDC55}" dt="2023-06-16T14:30:38.262" v="1963" actId="478"/>
          <ac:spMkLst>
            <pc:docMk/>
            <pc:sldMk cId="853804595" sldId="292"/>
            <ac:spMk id="52" creationId="{03EA73FD-2F5E-4A37-A751-5D4782BDCC2F}"/>
          </ac:spMkLst>
        </pc:spChg>
        <pc:spChg chg="del">
          <ac:chgData name="Thúy Mai" userId="222f1c7e07c9bd7a" providerId="LiveId" clId="{8295F6DD-A8F3-4ED0-82B9-C34807CCDC55}" dt="2023-06-16T14:30:38.262" v="1963" actId="478"/>
          <ac:spMkLst>
            <pc:docMk/>
            <pc:sldMk cId="853804595" sldId="292"/>
            <ac:spMk id="58" creationId="{B3B7C35B-2588-447D-B48E-A3BDAD42A32A}"/>
          </ac:spMkLst>
        </pc:spChg>
        <pc:spChg chg="del">
          <ac:chgData name="Thúy Mai" userId="222f1c7e07c9bd7a" providerId="LiveId" clId="{8295F6DD-A8F3-4ED0-82B9-C34807CCDC55}" dt="2023-06-16T14:30:41.255" v="1964" actId="478"/>
          <ac:spMkLst>
            <pc:docMk/>
            <pc:sldMk cId="853804595" sldId="292"/>
            <ac:spMk id="59" creationId="{72962CAB-91B1-4079-ABC1-6EE02427C8CE}"/>
          </ac:spMkLst>
        </pc:spChg>
        <pc:spChg chg="del">
          <ac:chgData name="Thúy Mai" userId="222f1c7e07c9bd7a" providerId="LiveId" clId="{8295F6DD-A8F3-4ED0-82B9-C34807CCDC55}" dt="2023-06-16T14:30:38.262" v="1963" actId="478"/>
          <ac:spMkLst>
            <pc:docMk/>
            <pc:sldMk cId="853804595" sldId="292"/>
            <ac:spMk id="60" creationId="{CDDB8C78-914A-4CF9-A614-C0B0B241C59A}"/>
          </ac:spMkLst>
        </pc:spChg>
        <pc:spChg chg="del">
          <ac:chgData name="Thúy Mai" userId="222f1c7e07c9bd7a" providerId="LiveId" clId="{8295F6DD-A8F3-4ED0-82B9-C34807CCDC55}" dt="2023-06-16T14:30:43.114" v="1965" actId="478"/>
          <ac:spMkLst>
            <pc:docMk/>
            <pc:sldMk cId="853804595" sldId="292"/>
            <ac:spMk id="61" creationId="{F751DA07-01DB-4FCF-BF44-824D0E3614F5}"/>
          </ac:spMkLst>
        </pc:spChg>
        <pc:spChg chg="del">
          <ac:chgData name="Thúy Mai" userId="222f1c7e07c9bd7a" providerId="LiveId" clId="{8295F6DD-A8F3-4ED0-82B9-C34807CCDC55}" dt="2023-06-16T14:30:38.262" v="1963" actId="478"/>
          <ac:spMkLst>
            <pc:docMk/>
            <pc:sldMk cId="853804595" sldId="292"/>
            <ac:spMk id="62" creationId="{F678A0C5-19F2-4B76-8E72-209ADC0F8490}"/>
          </ac:spMkLst>
        </pc:spChg>
        <pc:spChg chg="del">
          <ac:chgData name="Thúy Mai" userId="222f1c7e07c9bd7a" providerId="LiveId" clId="{8295F6DD-A8F3-4ED0-82B9-C34807CCDC55}" dt="2023-06-16T14:30:38.262" v="1963" actId="478"/>
          <ac:spMkLst>
            <pc:docMk/>
            <pc:sldMk cId="853804595" sldId="292"/>
            <ac:spMk id="63" creationId="{9EEC108F-A67B-42F9-81B7-7B40B52FEE7A}"/>
          </ac:spMkLst>
        </pc:spChg>
        <pc:grpChg chg="del">
          <ac:chgData name="Thúy Mai" userId="222f1c7e07c9bd7a" providerId="LiveId" clId="{8295F6DD-A8F3-4ED0-82B9-C34807CCDC55}" dt="2023-06-16T14:30:44.895" v="1966" actId="478"/>
          <ac:grpSpMkLst>
            <pc:docMk/>
            <pc:sldMk cId="853804595" sldId="292"/>
            <ac:grpSpMk id="34" creationId="{562B4AC8-DCB5-41D2-B1CE-9C1622A100FE}"/>
          </ac:grpSpMkLst>
        </pc:grpChg>
      </pc:sldChg>
      <pc:sldChg chg="addSp delSp modSp mod ord modTransition delAnim modAnim">
        <pc:chgData name="Thúy Mai" userId="222f1c7e07c9bd7a" providerId="LiveId" clId="{8295F6DD-A8F3-4ED0-82B9-C34807CCDC55}" dt="2023-06-16T12:38:53.379" v="1267" actId="478"/>
        <pc:sldMkLst>
          <pc:docMk/>
          <pc:sldMk cId="1054892530" sldId="293"/>
        </pc:sldMkLst>
        <pc:spChg chg="add del mod">
          <ac:chgData name="Thúy Mai" userId="222f1c7e07c9bd7a" providerId="LiveId" clId="{8295F6DD-A8F3-4ED0-82B9-C34807CCDC55}" dt="2023-06-16T12:31:43.186" v="1134" actId="478"/>
          <ac:spMkLst>
            <pc:docMk/>
            <pc:sldMk cId="1054892530" sldId="293"/>
            <ac:spMk id="7" creationId="{C33DFB09-87D3-65C9-23B8-5E38D88D6E4C}"/>
          </ac:spMkLst>
        </pc:spChg>
        <pc:spChg chg="add del mod">
          <ac:chgData name="Thúy Mai" userId="222f1c7e07c9bd7a" providerId="LiveId" clId="{8295F6DD-A8F3-4ED0-82B9-C34807CCDC55}" dt="2023-06-16T12:38:53.379" v="1267" actId="478"/>
          <ac:spMkLst>
            <pc:docMk/>
            <pc:sldMk cId="1054892530" sldId="293"/>
            <ac:spMk id="10" creationId="{A87F79CA-C18C-1E58-0D2F-6A5A3ACD1533}"/>
          </ac:spMkLst>
        </pc:spChg>
        <pc:spChg chg="add mod">
          <ac:chgData name="Thúy Mai" userId="222f1c7e07c9bd7a" providerId="LiveId" clId="{8295F6DD-A8F3-4ED0-82B9-C34807CCDC55}" dt="2023-06-16T12:38:06.517" v="1229" actId="1035"/>
          <ac:spMkLst>
            <pc:docMk/>
            <pc:sldMk cId="1054892530" sldId="293"/>
            <ac:spMk id="11" creationId="{9FC36DA5-5B4C-281E-C729-9195C620B7BF}"/>
          </ac:spMkLst>
        </pc:spChg>
        <pc:spChg chg="add mod">
          <ac:chgData name="Thúy Mai" userId="222f1c7e07c9bd7a" providerId="LiveId" clId="{8295F6DD-A8F3-4ED0-82B9-C34807CCDC55}" dt="2023-06-16T12:38:06.517" v="1229" actId="1035"/>
          <ac:spMkLst>
            <pc:docMk/>
            <pc:sldMk cId="1054892530" sldId="293"/>
            <ac:spMk id="13" creationId="{B1A2F1E8-8A65-8F0D-B676-A8E8FFDCD44C}"/>
          </ac:spMkLst>
        </pc:spChg>
        <pc:spChg chg="add del mod">
          <ac:chgData name="Thúy Mai" userId="222f1c7e07c9bd7a" providerId="LiveId" clId="{8295F6DD-A8F3-4ED0-82B9-C34807CCDC55}" dt="2023-06-16T12:36:53.169" v="1185" actId="478"/>
          <ac:spMkLst>
            <pc:docMk/>
            <pc:sldMk cId="1054892530" sldId="293"/>
            <ac:spMk id="14" creationId="{4DE05EC4-8314-D715-479C-D584A292D7C4}"/>
          </ac:spMkLst>
        </pc:spChg>
        <pc:spChg chg="add mod">
          <ac:chgData name="Thúy Mai" userId="222f1c7e07c9bd7a" providerId="LiveId" clId="{8295F6DD-A8F3-4ED0-82B9-C34807CCDC55}" dt="2023-06-16T12:38:06.517" v="1229" actId="1035"/>
          <ac:spMkLst>
            <pc:docMk/>
            <pc:sldMk cId="1054892530" sldId="293"/>
            <ac:spMk id="15" creationId="{D5A10985-5559-BE61-8500-A8BAFF955CB7}"/>
          </ac:spMkLst>
        </pc:spChg>
        <pc:spChg chg="add mod">
          <ac:chgData name="Thúy Mai" userId="222f1c7e07c9bd7a" providerId="LiveId" clId="{8295F6DD-A8F3-4ED0-82B9-C34807CCDC55}" dt="2023-06-16T12:38:26.515" v="1256" actId="20577"/>
          <ac:spMkLst>
            <pc:docMk/>
            <pc:sldMk cId="1054892530" sldId="293"/>
            <ac:spMk id="16" creationId="{E7B91257-0A90-4BAC-BE83-A5AAAAE1BB6E}"/>
          </ac:spMkLst>
        </pc:spChg>
        <pc:spChg chg="add mod">
          <ac:chgData name="Thúy Mai" userId="222f1c7e07c9bd7a" providerId="LiveId" clId="{8295F6DD-A8F3-4ED0-82B9-C34807CCDC55}" dt="2023-06-16T12:38:06.517" v="1229" actId="1035"/>
          <ac:spMkLst>
            <pc:docMk/>
            <pc:sldMk cId="1054892530" sldId="293"/>
            <ac:spMk id="17" creationId="{D158B8E4-11CC-F9CE-3DCE-F45F214E4AAB}"/>
          </ac:spMkLst>
        </pc:spChg>
        <pc:spChg chg="add mod">
          <ac:chgData name="Thúy Mai" userId="222f1c7e07c9bd7a" providerId="LiveId" clId="{8295F6DD-A8F3-4ED0-82B9-C34807CCDC55}" dt="2023-06-16T12:38:29.447" v="1258" actId="20577"/>
          <ac:spMkLst>
            <pc:docMk/>
            <pc:sldMk cId="1054892530" sldId="293"/>
            <ac:spMk id="18" creationId="{0C4129DA-0505-4B92-D47F-78F990EB605C}"/>
          </ac:spMkLst>
        </pc:spChg>
        <pc:spChg chg="add mod">
          <ac:chgData name="Thúy Mai" userId="222f1c7e07c9bd7a" providerId="LiveId" clId="{8295F6DD-A8F3-4ED0-82B9-C34807CCDC55}" dt="2023-06-16T12:38:09.647" v="1230" actId="1035"/>
          <ac:spMkLst>
            <pc:docMk/>
            <pc:sldMk cId="1054892530" sldId="293"/>
            <ac:spMk id="19" creationId="{704321C5-51E3-05FD-2FCC-E39C3A6D8007}"/>
          </ac:spMkLst>
        </pc:spChg>
        <pc:spChg chg="add mod">
          <ac:chgData name="Thúy Mai" userId="222f1c7e07c9bd7a" providerId="LiveId" clId="{8295F6DD-A8F3-4ED0-82B9-C34807CCDC55}" dt="2023-06-16T12:38:32.096" v="1260" actId="20577"/>
          <ac:spMkLst>
            <pc:docMk/>
            <pc:sldMk cId="1054892530" sldId="293"/>
            <ac:spMk id="20" creationId="{3D5AE551-23B8-0D59-FBF5-87BDF1BC56C2}"/>
          </ac:spMkLst>
        </pc:spChg>
        <pc:spChg chg="add mod">
          <ac:chgData name="Thúy Mai" userId="222f1c7e07c9bd7a" providerId="LiveId" clId="{8295F6DD-A8F3-4ED0-82B9-C34807CCDC55}" dt="2023-06-16T12:38:15.816" v="1253" actId="1037"/>
          <ac:spMkLst>
            <pc:docMk/>
            <pc:sldMk cId="1054892530" sldId="293"/>
            <ac:spMk id="21" creationId="{8412D867-99B5-AFB6-DC71-21950DCA5F36}"/>
          </ac:spMkLst>
        </pc:spChg>
        <pc:spChg chg="add mod">
          <ac:chgData name="Thúy Mai" userId="222f1c7e07c9bd7a" providerId="LiveId" clId="{8295F6DD-A8F3-4ED0-82B9-C34807CCDC55}" dt="2023-06-16T12:38:38.719" v="1264" actId="1076"/>
          <ac:spMkLst>
            <pc:docMk/>
            <pc:sldMk cId="1054892530" sldId="293"/>
            <ac:spMk id="22" creationId="{4D7D56F5-E45C-9B4A-B697-A3B8B039C529}"/>
          </ac:spMkLst>
        </pc:spChg>
        <pc:spChg chg="del mod">
          <ac:chgData name="Thúy Mai" userId="222f1c7e07c9bd7a" providerId="LiveId" clId="{8295F6DD-A8F3-4ED0-82B9-C34807CCDC55}" dt="2023-06-16T12:33:37.980" v="1162" actId="478"/>
          <ac:spMkLst>
            <pc:docMk/>
            <pc:sldMk cId="1054892530" sldId="293"/>
            <ac:spMk id="23" creationId="{F676C823-4BEF-4E1A-AED6-D9DD60681EE8}"/>
          </ac:spMkLst>
        </pc:spChg>
        <pc:spChg chg="del mod">
          <ac:chgData name="Thúy Mai" userId="222f1c7e07c9bd7a" providerId="LiveId" clId="{8295F6DD-A8F3-4ED0-82B9-C34807CCDC55}" dt="2023-06-16T12:33:37.980" v="1162" actId="478"/>
          <ac:spMkLst>
            <pc:docMk/>
            <pc:sldMk cId="1054892530" sldId="293"/>
            <ac:spMk id="24" creationId="{98ED04C5-1898-4851-AD0B-0CED48450838}"/>
          </ac:spMkLst>
        </pc:spChg>
        <pc:spChg chg="mod">
          <ac:chgData name="Thúy Mai" userId="222f1c7e07c9bd7a" providerId="LiveId" clId="{8295F6DD-A8F3-4ED0-82B9-C34807CCDC55}" dt="2023-06-16T12:35:07.777" v="1180" actId="1076"/>
          <ac:spMkLst>
            <pc:docMk/>
            <pc:sldMk cId="1054892530" sldId="293"/>
            <ac:spMk id="35" creationId="{C6F9BA75-E77C-4E4F-8D4F-6F11C142A634}"/>
          </ac:spMkLst>
        </pc:spChg>
        <pc:spChg chg="mod">
          <ac:chgData name="Thúy Mai" userId="222f1c7e07c9bd7a" providerId="LiveId" clId="{8295F6DD-A8F3-4ED0-82B9-C34807CCDC55}" dt="2023-06-16T12:25:00.114" v="747" actId="1076"/>
          <ac:spMkLst>
            <pc:docMk/>
            <pc:sldMk cId="1054892530" sldId="293"/>
            <ac:spMk id="37" creationId="{561E4438-33E4-408B-922F-D7188DA1B01D}"/>
          </ac:spMkLst>
        </pc:spChg>
        <pc:spChg chg="mod">
          <ac:chgData name="Thúy Mai" userId="222f1c7e07c9bd7a" providerId="LiveId" clId="{8295F6DD-A8F3-4ED0-82B9-C34807CCDC55}" dt="2023-06-16T12:30:41.992" v="1078" actId="1035"/>
          <ac:spMkLst>
            <pc:docMk/>
            <pc:sldMk cId="1054892530" sldId="293"/>
            <ac:spMk id="43" creationId="{EEF360F1-7B43-47FA-88C4-CE46AA894CFD}"/>
          </ac:spMkLst>
        </pc:spChg>
        <pc:spChg chg="mod">
          <ac:chgData name="Thúy Mai" userId="222f1c7e07c9bd7a" providerId="LiveId" clId="{8295F6DD-A8F3-4ED0-82B9-C34807CCDC55}" dt="2023-06-16T12:30:41.992" v="1078" actId="1035"/>
          <ac:spMkLst>
            <pc:docMk/>
            <pc:sldMk cId="1054892530" sldId="293"/>
            <ac:spMk id="45" creationId="{D72DBEC1-5F95-488E-87FC-90C2841EEEE3}"/>
          </ac:spMkLst>
        </pc:spChg>
        <pc:spChg chg="mod">
          <ac:chgData name="Thúy Mai" userId="222f1c7e07c9bd7a" providerId="LiveId" clId="{8295F6DD-A8F3-4ED0-82B9-C34807CCDC55}" dt="2023-06-16T12:30:41.992" v="1078" actId="1035"/>
          <ac:spMkLst>
            <pc:docMk/>
            <pc:sldMk cId="1054892530" sldId="293"/>
            <ac:spMk id="46" creationId="{281DFBE7-10D9-410F-BD42-51181423B18C}"/>
          </ac:spMkLst>
        </pc:spChg>
        <pc:spChg chg="mod">
          <ac:chgData name="Thúy Mai" userId="222f1c7e07c9bd7a" providerId="LiveId" clId="{8295F6DD-A8F3-4ED0-82B9-C34807CCDC55}" dt="2023-06-16T12:30:41.992" v="1078" actId="1035"/>
          <ac:spMkLst>
            <pc:docMk/>
            <pc:sldMk cId="1054892530" sldId="293"/>
            <ac:spMk id="47" creationId="{742D3660-F6FC-4C8F-90A8-65393A12831A}"/>
          </ac:spMkLst>
        </pc:spChg>
        <pc:spChg chg="mod">
          <ac:chgData name="Thúy Mai" userId="222f1c7e07c9bd7a" providerId="LiveId" clId="{8295F6DD-A8F3-4ED0-82B9-C34807CCDC55}" dt="2023-06-16T12:30:41.992" v="1078" actId="1035"/>
          <ac:spMkLst>
            <pc:docMk/>
            <pc:sldMk cId="1054892530" sldId="293"/>
            <ac:spMk id="53" creationId="{0B0D1C1A-C1EF-444C-B3AF-992039C49E9A}"/>
          </ac:spMkLst>
        </pc:spChg>
        <pc:spChg chg="del mod">
          <ac:chgData name="Thúy Mai" userId="222f1c7e07c9bd7a" providerId="LiveId" clId="{8295F6DD-A8F3-4ED0-82B9-C34807CCDC55}" dt="2023-06-16T12:33:40.500" v="1163" actId="478"/>
          <ac:spMkLst>
            <pc:docMk/>
            <pc:sldMk cId="1054892530" sldId="293"/>
            <ac:spMk id="54" creationId="{0E953CFF-6087-40B1-87DA-1BBCD62A63A0}"/>
          </ac:spMkLst>
        </pc:spChg>
        <pc:spChg chg="del mod">
          <ac:chgData name="Thúy Mai" userId="222f1c7e07c9bd7a" providerId="LiveId" clId="{8295F6DD-A8F3-4ED0-82B9-C34807CCDC55}" dt="2023-06-16T12:33:37.980" v="1162" actId="478"/>
          <ac:spMkLst>
            <pc:docMk/>
            <pc:sldMk cId="1054892530" sldId="293"/>
            <ac:spMk id="55" creationId="{9C2F6B58-207D-4815-9539-642292F8AFD1}"/>
          </ac:spMkLst>
        </pc:spChg>
        <pc:spChg chg="del mod">
          <ac:chgData name="Thúy Mai" userId="222f1c7e07c9bd7a" providerId="LiveId" clId="{8295F6DD-A8F3-4ED0-82B9-C34807CCDC55}" dt="2023-06-16T12:33:37.980" v="1162" actId="478"/>
          <ac:spMkLst>
            <pc:docMk/>
            <pc:sldMk cId="1054892530" sldId="293"/>
            <ac:spMk id="56" creationId="{9C5C9D78-0D3B-459B-96A4-34565C667418}"/>
          </ac:spMkLst>
        </pc:spChg>
        <pc:spChg chg="del mod">
          <ac:chgData name="Thúy Mai" userId="222f1c7e07c9bd7a" providerId="LiveId" clId="{8295F6DD-A8F3-4ED0-82B9-C34807CCDC55}" dt="2023-06-16T12:33:37.980" v="1162" actId="478"/>
          <ac:spMkLst>
            <pc:docMk/>
            <pc:sldMk cId="1054892530" sldId="293"/>
            <ac:spMk id="57" creationId="{72D82DCD-84BE-472F-8BD9-C27AD8A9D7B2}"/>
          </ac:spMkLst>
        </pc:spChg>
        <pc:grpChg chg="del mod">
          <ac:chgData name="Thúy Mai" userId="222f1c7e07c9bd7a" providerId="LiveId" clId="{8295F6DD-A8F3-4ED0-82B9-C34807CCDC55}" dt="2023-06-16T12:38:02.855" v="1212" actId="478"/>
          <ac:grpSpMkLst>
            <pc:docMk/>
            <pc:sldMk cId="1054892530" sldId="293"/>
            <ac:grpSpMk id="3" creationId="{7D523123-44F8-4123-AE59-79E68037268C}"/>
          </ac:grpSpMkLst>
        </pc:grpChg>
        <pc:grpChg chg="del mod">
          <ac:chgData name="Thúy Mai" userId="222f1c7e07c9bd7a" providerId="LiveId" clId="{8295F6DD-A8F3-4ED0-82B9-C34807CCDC55}" dt="2023-06-16T12:30:38.465" v="1058" actId="478"/>
          <ac:grpSpMkLst>
            <pc:docMk/>
            <pc:sldMk cId="1054892530" sldId="293"/>
            <ac:grpSpMk id="34" creationId="{562B4AC8-DCB5-41D2-B1CE-9C1622A100FE}"/>
          </ac:grpSpMkLst>
        </pc:grpChg>
        <pc:grpChg chg="mod">
          <ac:chgData name="Thúy Mai" userId="222f1c7e07c9bd7a" providerId="LiveId" clId="{8295F6DD-A8F3-4ED0-82B9-C34807CCDC55}" dt="2023-06-16T12:30:41.992" v="1078" actId="1035"/>
          <ac:grpSpMkLst>
            <pc:docMk/>
            <pc:sldMk cId="1054892530" sldId="293"/>
            <ac:grpSpMk id="40" creationId="{85D700EA-2191-4F78-A191-8B09317A6F7F}"/>
          </ac:grpSpMkLst>
        </pc:grpChg>
        <pc:grpChg chg="mod">
          <ac:chgData name="Thúy Mai" userId="222f1c7e07c9bd7a" providerId="LiveId" clId="{8295F6DD-A8F3-4ED0-82B9-C34807CCDC55}" dt="2023-06-16T12:30:41.992" v="1078" actId="1035"/>
          <ac:grpSpMkLst>
            <pc:docMk/>
            <pc:sldMk cId="1054892530" sldId="293"/>
            <ac:grpSpMk id="41" creationId="{F2DCE2CB-1DA5-4C82-B51B-E917F3F398C6}"/>
          </ac:grpSpMkLst>
        </pc:grpChg>
        <pc:grpChg chg="mod">
          <ac:chgData name="Thúy Mai" userId="222f1c7e07c9bd7a" providerId="LiveId" clId="{8295F6DD-A8F3-4ED0-82B9-C34807CCDC55}" dt="2023-06-16T12:30:41.992" v="1078" actId="1035"/>
          <ac:grpSpMkLst>
            <pc:docMk/>
            <pc:sldMk cId="1054892530" sldId="293"/>
            <ac:grpSpMk id="44" creationId="{CA3BA01E-EB0F-4980-B57E-16EE55A78ADF}"/>
          </ac:grpSpMkLst>
        </pc:grpChg>
        <pc:graphicFrameChg chg="add del mod">
          <ac:chgData name="Thúy Mai" userId="222f1c7e07c9bd7a" providerId="LiveId" clId="{8295F6DD-A8F3-4ED0-82B9-C34807CCDC55}" dt="2023-06-16T12:25:37.140" v="755"/>
          <ac:graphicFrameMkLst>
            <pc:docMk/>
            <pc:sldMk cId="1054892530" sldId="293"/>
            <ac:graphicFrameMk id="2" creationId="{36B4CB4C-8C17-04B0-0D0C-7AA0C96A7143}"/>
          </ac:graphicFrameMkLst>
        </pc:graphicFrameChg>
        <pc:graphicFrameChg chg="add del mod">
          <ac:chgData name="Thúy Mai" userId="222f1c7e07c9bd7a" providerId="LiveId" clId="{8295F6DD-A8F3-4ED0-82B9-C34807CCDC55}" dt="2023-06-16T12:25:38.436" v="758"/>
          <ac:graphicFrameMkLst>
            <pc:docMk/>
            <pc:sldMk cId="1054892530" sldId="293"/>
            <ac:graphicFrameMk id="4" creationId="{B62E88ED-7CB1-C1F3-59BC-216EB29CC9D5}"/>
          </ac:graphicFrameMkLst>
        </pc:graphicFrameChg>
        <pc:graphicFrameChg chg="add del mod">
          <ac:chgData name="Thúy Mai" userId="222f1c7e07c9bd7a" providerId="LiveId" clId="{8295F6DD-A8F3-4ED0-82B9-C34807CCDC55}" dt="2023-06-16T12:32:09.922" v="1137"/>
          <ac:graphicFrameMkLst>
            <pc:docMk/>
            <pc:sldMk cId="1054892530" sldId="293"/>
            <ac:graphicFrameMk id="8" creationId="{06E7622A-8499-020A-454C-4505629537FA}"/>
          </ac:graphicFrameMkLst>
        </pc:graphicFrameChg>
        <pc:picChg chg="del mod">
          <ac:chgData name="Thúy Mai" userId="222f1c7e07c9bd7a" providerId="LiveId" clId="{8295F6DD-A8F3-4ED0-82B9-C34807CCDC55}" dt="2023-06-16T12:34:37.259" v="1169" actId="478"/>
          <ac:picMkLst>
            <pc:docMk/>
            <pc:sldMk cId="1054892530" sldId="293"/>
            <ac:picMk id="5" creationId="{B761CDD3-2D26-4C7C-9734-D82AFA301B6D}"/>
          </ac:picMkLst>
        </pc:picChg>
        <pc:cxnChg chg="mod">
          <ac:chgData name="Thúy Mai" userId="222f1c7e07c9bd7a" providerId="LiveId" clId="{8295F6DD-A8F3-4ED0-82B9-C34807CCDC55}" dt="2023-06-16T12:30:41.992" v="1078" actId="1035"/>
          <ac:cxnSpMkLst>
            <pc:docMk/>
            <pc:sldMk cId="1054892530" sldId="293"/>
            <ac:cxnSpMk id="42" creationId="{4BFBF950-02FF-4C54-BC95-3C2E4EC1C692}"/>
          </ac:cxnSpMkLst>
        </pc:cxnChg>
      </pc:sldChg>
      <pc:sldChg chg="delSp del mod modTransition delAnim">
        <pc:chgData name="Thúy Mai" userId="222f1c7e07c9bd7a" providerId="LiveId" clId="{8295F6DD-A8F3-4ED0-82B9-C34807CCDC55}" dt="2023-06-16T12:52:30.741" v="1598" actId="47"/>
        <pc:sldMkLst>
          <pc:docMk/>
          <pc:sldMk cId="395833454" sldId="294"/>
        </pc:sldMkLst>
        <pc:picChg chg="del">
          <ac:chgData name="Thúy Mai" userId="222f1c7e07c9bd7a" providerId="LiveId" clId="{8295F6DD-A8F3-4ED0-82B9-C34807CCDC55}" dt="2023-06-16T12:52:28.662" v="1597" actId="21"/>
          <ac:picMkLst>
            <pc:docMk/>
            <pc:sldMk cId="395833454" sldId="294"/>
            <ac:picMk id="5" creationId="{92DFFBB8-18DD-46B5-9D13-2410F951BFFF}"/>
          </ac:picMkLst>
        </pc:picChg>
      </pc:sldChg>
      <pc:sldChg chg="addSp delSp modSp mod ord modTransition delAnim modAnim">
        <pc:chgData name="Thúy Mai" userId="222f1c7e07c9bd7a" providerId="LiveId" clId="{8295F6DD-A8F3-4ED0-82B9-C34807CCDC55}" dt="2023-06-16T12:49:40.439" v="1518" actId="1076"/>
        <pc:sldMkLst>
          <pc:docMk/>
          <pc:sldMk cId="905345937" sldId="295"/>
        </pc:sldMkLst>
        <pc:spChg chg="add mod">
          <ac:chgData name="Thúy Mai" userId="222f1c7e07c9bd7a" providerId="LiveId" clId="{8295F6DD-A8F3-4ED0-82B9-C34807CCDC55}" dt="2023-06-16T12:49:01.113" v="1505" actId="21"/>
          <ac:spMkLst>
            <pc:docMk/>
            <pc:sldMk cId="905345937" sldId="295"/>
            <ac:spMk id="2" creationId="{B9C08A7F-93E7-EBD7-1E42-50EFB031A1D1}"/>
          </ac:spMkLst>
        </pc:spChg>
        <pc:spChg chg="add mod">
          <ac:chgData name="Thúy Mai" userId="222f1c7e07c9bd7a" providerId="LiveId" clId="{8295F6DD-A8F3-4ED0-82B9-C34807CCDC55}" dt="2023-06-16T12:49:13.649" v="1509" actId="1076"/>
          <ac:spMkLst>
            <pc:docMk/>
            <pc:sldMk cId="905345937" sldId="295"/>
            <ac:spMk id="4" creationId="{2F81E0F0-402A-2C8B-476A-401BBEFFF7E0}"/>
          </ac:spMkLst>
        </pc:spChg>
        <pc:spChg chg="add mod">
          <ac:chgData name="Thúy Mai" userId="222f1c7e07c9bd7a" providerId="LiveId" clId="{8295F6DD-A8F3-4ED0-82B9-C34807CCDC55}" dt="2023-06-16T12:49:17.093" v="1510" actId="1076"/>
          <ac:spMkLst>
            <pc:docMk/>
            <pc:sldMk cId="905345937" sldId="295"/>
            <ac:spMk id="6" creationId="{CE6681E4-FB41-FF33-2F3B-271837A228E8}"/>
          </ac:spMkLst>
        </pc:spChg>
        <pc:spChg chg="del">
          <ac:chgData name="Thúy Mai" userId="222f1c7e07c9bd7a" providerId="LiveId" clId="{8295F6DD-A8F3-4ED0-82B9-C34807CCDC55}" dt="2023-06-16T12:48:40.003" v="1501" actId="478"/>
          <ac:spMkLst>
            <pc:docMk/>
            <pc:sldMk cId="905345937" sldId="295"/>
            <ac:spMk id="23" creationId="{F676C823-4BEF-4E1A-AED6-D9DD60681EE8}"/>
          </ac:spMkLst>
        </pc:spChg>
        <pc:spChg chg="del">
          <ac:chgData name="Thúy Mai" userId="222f1c7e07c9bd7a" providerId="LiveId" clId="{8295F6DD-A8F3-4ED0-82B9-C34807CCDC55}" dt="2023-06-16T12:48:40.003" v="1501" actId="478"/>
          <ac:spMkLst>
            <pc:docMk/>
            <pc:sldMk cId="905345937" sldId="295"/>
            <ac:spMk id="24" creationId="{98ED04C5-1898-4851-AD0B-0CED48450838}"/>
          </ac:spMkLst>
        </pc:spChg>
        <pc:spChg chg="mod">
          <ac:chgData name="Thúy Mai" userId="222f1c7e07c9bd7a" providerId="LiveId" clId="{8295F6DD-A8F3-4ED0-82B9-C34807CCDC55}" dt="2023-06-16T12:49:33.692" v="1516" actId="1076"/>
          <ac:spMkLst>
            <pc:docMk/>
            <pc:sldMk cId="905345937" sldId="295"/>
            <ac:spMk id="35" creationId="{C6F9BA75-E77C-4E4F-8D4F-6F11C142A634}"/>
          </ac:spMkLst>
        </pc:spChg>
        <pc:spChg chg="mod">
          <ac:chgData name="Thúy Mai" userId="222f1c7e07c9bd7a" providerId="LiveId" clId="{8295F6DD-A8F3-4ED0-82B9-C34807CCDC55}" dt="2023-06-16T12:47:54" v="1487" actId="2711"/>
          <ac:spMkLst>
            <pc:docMk/>
            <pc:sldMk cId="905345937" sldId="295"/>
            <ac:spMk id="37" creationId="{561E4438-33E4-408B-922F-D7188DA1B01D}"/>
          </ac:spMkLst>
        </pc:spChg>
        <pc:spChg chg="mod">
          <ac:chgData name="Thúy Mai" userId="222f1c7e07c9bd7a" providerId="LiveId" clId="{8295F6DD-A8F3-4ED0-82B9-C34807CCDC55}" dt="2023-06-16T12:49:29.507" v="1514" actId="1076"/>
          <ac:spMkLst>
            <pc:docMk/>
            <pc:sldMk cId="905345937" sldId="295"/>
            <ac:spMk id="54" creationId="{0E953CFF-6087-40B1-87DA-1BBCD62A63A0}"/>
          </ac:spMkLst>
        </pc:spChg>
        <pc:spChg chg="mod">
          <ac:chgData name="Thúy Mai" userId="222f1c7e07c9bd7a" providerId="LiveId" clId="{8295F6DD-A8F3-4ED0-82B9-C34807CCDC55}" dt="2023-06-16T12:49:38.548" v="1517" actId="1076"/>
          <ac:spMkLst>
            <pc:docMk/>
            <pc:sldMk cId="905345937" sldId="295"/>
            <ac:spMk id="55" creationId="{9C2F6B58-207D-4815-9539-642292F8AFD1}"/>
          </ac:spMkLst>
        </pc:spChg>
        <pc:spChg chg="del">
          <ac:chgData name="Thúy Mai" userId="222f1c7e07c9bd7a" providerId="LiveId" clId="{8295F6DD-A8F3-4ED0-82B9-C34807CCDC55}" dt="2023-06-16T12:48:40.003" v="1501" actId="478"/>
          <ac:spMkLst>
            <pc:docMk/>
            <pc:sldMk cId="905345937" sldId="295"/>
            <ac:spMk id="56" creationId="{9C5C9D78-0D3B-459B-96A4-34565C667418}"/>
          </ac:spMkLst>
        </pc:spChg>
        <pc:spChg chg="del">
          <ac:chgData name="Thúy Mai" userId="222f1c7e07c9bd7a" providerId="LiveId" clId="{8295F6DD-A8F3-4ED0-82B9-C34807CCDC55}" dt="2023-06-16T12:48:40.003" v="1501" actId="478"/>
          <ac:spMkLst>
            <pc:docMk/>
            <pc:sldMk cId="905345937" sldId="295"/>
            <ac:spMk id="57" creationId="{72D82DCD-84BE-472F-8BD9-C27AD8A9D7B2}"/>
          </ac:spMkLst>
        </pc:spChg>
        <pc:grpChg chg="del">
          <ac:chgData name="Thúy Mai" userId="222f1c7e07c9bd7a" providerId="LiveId" clId="{8295F6DD-A8F3-4ED0-82B9-C34807CCDC55}" dt="2023-06-16T12:47:41.093" v="1455" actId="478"/>
          <ac:grpSpMkLst>
            <pc:docMk/>
            <pc:sldMk cId="905345937" sldId="295"/>
            <ac:grpSpMk id="3" creationId="{7D523123-44F8-4123-AE59-79E68037268C}"/>
          </ac:grpSpMkLst>
        </pc:grpChg>
        <pc:picChg chg="mod">
          <ac:chgData name="Thúy Mai" userId="222f1c7e07c9bd7a" providerId="LiveId" clId="{8295F6DD-A8F3-4ED0-82B9-C34807CCDC55}" dt="2023-06-16T12:49:40.439" v="1518" actId="1076"/>
          <ac:picMkLst>
            <pc:docMk/>
            <pc:sldMk cId="905345937" sldId="295"/>
            <ac:picMk id="5" creationId="{41DF424F-E81C-4388-B551-F5382304E89B}"/>
          </ac:picMkLst>
        </pc:picChg>
      </pc:sldChg>
      <pc:sldChg chg="addSp delSp modSp mod modTransition modAnim">
        <pc:chgData name="Thúy Mai" userId="222f1c7e07c9bd7a" providerId="LiveId" clId="{8295F6DD-A8F3-4ED0-82B9-C34807CCDC55}" dt="2023-06-16T14:15:15.351" v="1805"/>
        <pc:sldMkLst>
          <pc:docMk/>
          <pc:sldMk cId="472786820" sldId="296"/>
        </pc:sldMkLst>
        <pc:spChg chg="del">
          <ac:chgData name="Thúy Mai" userId="222f1c7e07c9bd7a" providerId="LiveId" clId="{8295F6DD-A8F3-4ED0-82B9-C34807CCDC55}" dt="2023-06-16T12:58:52.559" v="1712" actId="478"/>
          <ac:spMkLst>
            <pc:docMk/>
            <pc:sldMk cId="472786820" sldId="296"/>
            <ac:spMk id="3" creationId="{C368BFEF-A0B3-4AB8-9091-4270C99570D7}"/>
          </ac:spMkLst>
        </pc:spChg>
        <pc:spChg chg="add mod">
          <ac:chgData name="Thúy Mai" userId="222f1c7e07c9bd7a" providerId="LiveId" clId="{8295F6DD-A8F3-4ED0-82B9-C34807CCDC55}" dt="2023-06-16T14:13:48.905" v="1790" actId="1076"/>
          <ac:spMkLst>
            <pc:docMk/>
            <pc:sldMk cId="472786820" sldId="296"/>
            <ac:spMk id="8" creationId="{46EC031F-1318-7368-AC07-96FA25A2FAE7}"/>
          </ac:spMkLst>
        </pc:spChg>
        <pc:spChg chg="add mod">
          <ac:chgData name="Thúy Mai" userId="222f1c7e07c9bd7a" providerId="LiveId" clId="{8295F6DD-A8F3-4ED0-82B9-C34807CCDC55}" dt="2023-06-16T13:02:15.925" v="1760" actId="1076"/>
          <ac:spMkLst>
            <pc:docMk/>
            <pc:sldMk cId="472786820" sldId="296"/>
            <ac:spMk id="10" creationId="{CE23C25E-2FF6-AEAC-72BF-745B3D72523D}"/>
          </ac:spMkLst>
        </pc:spChg>
        <pc:spChg chg="add mod">
          <ac:chgData name="Thúy Mai" userId="222f1c7e07c9bd7a" providerId="LiveId" clId="{8295F6DD-A8F3-4ED0-82B9-C34807CCDC55}" dt="2023-06-16T14:12:42.039" v="1785" actId="1076"/>
          <ac:spMkLst>
            <pc:docMk/>
            <pc:sldMk cId="472786820" sldId="296"/>
            <ac:spMk id="13" creationId="{095C974A-93B6-23F2-481B-BCA3CE25775D}"/>
          </ac:spMkLst>
        </pc:spChg>
        <pc:spChg chg="add mod">
          <ac:chgData name="Thúy Mai" userId="222f1c7e07c9bd7a" providerId="LiveId" clId="{8295F6DD-A8F3-4ED0-82B9-C34807CCDC55}" dt="2023-06-16T14:15:11.417" v="1802" actId="1076"/>
          <ac:spMkLst>
            <pc:docMk/>
            <pc:sldMk cId="472786820" sldId="296"/>
            <ac:spMk id="16" creationId="{B7786759-9D52-6291-B36F-F7647128959C}"/>
          </ac:spMkLst>
        </pc:spChg>
        <pc:spChg chg="mod">
          <ac:chgData name="Thúy Mai" userId="222f1c7e07c9bd7a" providerId="LiveId" clId="{8295F6DD-A8F3-4ED0-82B9-C34807CCDC55}" dt="2023-06-16T12:57:49.105" v="1708" actId="1076"/>
          <ac:spMkLst>
            <pc:docMk/>
            <pc:sldMk cId="472786820" sldId="296"/>
            <ac:spMk id="35" creationId="{C6F9BA75-E77C-4E4F-8D4F-6F11C142A634}"/>
          </ac:spMkLst>
        </pc:spChg>
        <pc:spChg chg="mod">
          <ac:chgData name="Thúy Mai" userId="222f1c7e07c9bd7a" providerId="LiveId" clId="{8295F6DD-A8F3-4ED0-82B9-C34807CCDC55}" dt="2023-06-16T12:57:51.111" v="1709" actId="1076"/>
          <ac:spMkLst>
            <pc:docMk/>
            <pc:sldMk cId="472786820" sldId="296"/>
            <ac:spMk id="37" creationId="{561E4438-33E4-408B-922F-D7188DA1B01D}"/>
          </ac:spMkLst>
        </pc:spChg>
        <pc:grpChg chg="del">
          <ac:chgData name="Thúy Mai" userId="222f1c7e07c9bd7a" providerId="LiveId" clId="{8295F6DD-A8F3-4ED0-82B9-C34807CCDC55}" dt="2023-06-16T12:58:52.559" v="1712" actId="478"/>
          <ac:grpSpMkLst>
            <pc:docMk/>
            <pc:sldMk cId="472786820" sldId="296"/>
            <ac:grpSpMk id="2" creationId="{7C8A056F-39E9-4AEF-BD23-D4784C10EFB5}"/>
          </ac:grpSpMkLst>
        </pc:grpChg>
        <pc:grpChg chg="mod">
          <ac:chgData name="Thúy Mai" userId="222f1c7e07c9bd7a" providerId="LiveId" clId="{8295F6DD-A8F3-4ED0-82B9-C34807CCDC55}" dt="2023-06-16T12:57:55.394" v="1710" actId="1076"/>
          <ac:grpSpMkLst>
            <pc:docMk/>
            <pc:sldMk cId="472786820" sldId="296"/>
            <ac:grpSpMk id="34" creationId="{562B4AC8-DCB5-41D2-B1CE-9C1622A100FE}"/>
          </ac:grpSpMkLst>
        </pc:grpChg>
        <pc:grpChg chg="del">
          <ac:chgData name="Thúy Mai" userId="222f1c7e07c9bd7a" providerId="LiveId" clId="{8295F6DD-A8F3-4ED0-82B9-C34807CCDC55}" dt="2023-06-16T12:58:52.559" v="1712" actId="478"/>
          <ac:grpSpMkLst>
            <pc:docMk/>
            <pc:sldMk cId="472786820" sldId="296"/>
            <ac:grpSpMk id="44" creationId="{644D7120-59C8-4002-B963-74DEBDA84E44}"/>
          </ac:grpSpMkLst>
        </pc:grpChg>
        <pc:grpChg chg="del">
          <ac:chgData name="Thúy Mai" userId="222f1c7e07c9bd7a" providerId="LiveId" clId="{8295F6DD-A8F3-4ED0-82B9-C34807CCDC55}" dt="2023-06-16T12:58:52.559" v="1712" actId="478"/>
          <ac:grpSpMkLst>
            <pc:docMk/>
            <pc:sldMk cId="472786820" sldId="296"/>
            <ac:grpSpMk id="52" creationId="{4537DB8F-E3E0-4A41-A39C-9333333DFF34}"/>
          </ac:grpSpMkLst>
        </pc:grpChg>
        <pc:graphicFrameChg chg="add del mod">
          <ac:chgData name="Thúy Mai" userId="222f1c7e07c9bd7a" providerId="LiveId" clId="{8295F6DD-A8F3-4ED0-82B9-C34807CCDC55}" dt="2023-06-16T12:58:53.698" v="1715"/>
          <ac:graphicFrameMkLst>
            <pc:docMk/>
            <pc:sldMk cId="472786820" sldId="296"/>
            <ac:graphicFrameMk id="6" creationId="{4CC323F8-31BD-3AB7-0813-2D23D49856F4}"/>
          </ac:graphicFrameMkLst>
        </pc:graphicFrameChg>
        <pc:graphicFrameChg chg="add del mod">
          <ac:chgData name="Thúy Mai" userId="222f1c7e07c9bd7a" providerId="LiveId" clId="{8295F6DD-A8F3-4ED0-82B9-C34807CCDC55}" dt="2023-06-16T14:12:01.762" v="1770"/>
          <ac:graphicFrameMkLst>
            <pc:docMk/>
            <pc:sldMk cId="472786820" sldId="296"/>
            <ac:graphicFrameMk id="11" creationId="{FEB4C60E-D4AE-B357-6F1D-20D0D7C692D4}"/>
          </ac:graphicFrameMkLst>
        </pc:graphicFrameChg>
        <pc:graphicFrameChg chg="add del mod">
          <ac:chgData name="Thúy Mai" userId="222f1c7e07c9bd7a" providerId="LiveId" clId="{8295F6DD-A8F3-4ED0-82B9-C34807CCDC55}" dt="2023-06-16T14:14:25.098" v="1793"/>
          <ac:graphicFrameMkLst>
            <pc:docMk/>
            <pc:sldMk cId="472786820" sldId="296"/>
            <ac:graphicFrameMk id="14" creationId="{CD2BDD7D-61B4-EC6B-1EA6-D3AB599100A6}"/>
          </ac:graphicFrameMkLst>
        </pc:graphicFrameChg>
        <pc:picChg chg="add mod">
          <ac:chgData name="Thúy Mai" userId="222f1c7e07c9bd7a" providerId="LiveId" clId="{8295F6DD-A8F3-4ED0-82B9-C34807CCDC55}" dt="2023-06-16T14:13:46.388" v="1789" actId="1076"/>
          <ac:picMkLst>
            <pc:docMk/>
            <pc:sldMk cId="472786820" sldId="296"/>
            <ac:picMk id="4" creationId="{346DCADA-3614-9A0F-72D2-ED3F25DBC9CB}"/>
          </ac:picMkLst>
        </pc:picChg>
        <pc:picChg chg="del mod">
          <ac:chgData name="Thúy Mai" userId="222f1c7e07c9bd7a" providerId="LiveId" clId="{8295F6DD-A8F3-4ED0-82B9-C34807CCDC55}" dt="2023-06-16T12:58:52.559" v="1712" actId="478"/>
          <ac:picMkLst>
            <pc:docMk/>
            <pc:sldMk cId="472786820" sldId="296"/>
            <ac:picMk id="5" creationId="{FA645015-3DDA-4272-BCB6-0CDE57C3D121}"/>
          </ac:picMkLst>
        </pc:picChg>
      </pc:sldChg>
      <pc:sldChg chg="del ord modTransition">
        <pc:chgData name="Thúy Mai" userId="222f1c7e07c9bd7a" providerId="LiveId" clId="{8295F6DD-A8F3-4ED0-82B9-C34807CCDC55}" dt="2023-06-17T01:08:44.831" v="2959" actId="47"/>
        <pc:sldMkLst>
          <pc:docMk/>
          <pc:sldMk cId="1219802021" sldId="297"/>
        </pc:sldMkLst>
      </pc:sldChg>
      <pc:sldChg chg="addSp delSp modSp mod ord modTransition modAnim">
        <pc:chgData name="Thúy Mai" userId="222f1c7e07c9bd7a" providerId="LiveId" clId="{8295F6DD-A8F3-4ED0-82B9-C34807CCDC55}" dt="2023-06-17T01:19:35.406" v="3120"/>
        <pc:sldMkLst>
          <pc:docMk/>
          <pc:sldMk cId="284901271" sldId="298"/>
        </pc:sldMkLst>
        <pc:spChg chg="add mod">
          <ac:chgData name="Thúy Mai" userId="222f1c7e07c9bd7a" providerId="LiveId" clId="{8295F6DD-A8F3-4ED0-82B9-C34807CCDC55}" dt="2023-06-17T01:18:51.989" v="3108" actId="1076"/>
          <ac:spMkLst>
            <pc:docMk/>
            <pc:sldMk cId="284901271" sldId="298"/>
            <ac:spMk id="6" creationId="{CD12C1E2-3E24-D833-61A8-66290B134C35}"/>
          </ac:spMkLst>
        </pc:spChg>
        <pc:spChg chg="mod">
          <ac:chgData name="Thúy Mai" userId="222f1c7e07c9bd7a" providerId="LiveId" clId="{8295F6DD-A8F3-4ED0-82B9-C34807CCDC55}" dt="2023-06-17T01:18:12.583" v="3077"/>
          <ac:spMkLst>
            <pc:docMk/>
            <pc:sldMk cId="284901271" sldId="298"/>
            <ac:spMk id="7" creationId="{11DB695C-AF7E-46F3-8711-C89FDBEFD3BF}"/>
          </ac:spMkLst>
        </pc:spChg>
        <pc:spChg chg="add del">
          <ac:chgData name="Thúy Mai" userId="222f1c7e07c9bd7a" providerId="LiveId" clId="{8295F6DD-A8F3-4ED0-82B9-C34807CCDC55}" dt="2023-06-17T01:17:35.035" v="3054" actId="478"/>
          <ac:spMkLst>
            <pc:docMk/>
            <pc:sldMk cId="284901271" sldId="298"/>
            <ac:spMk id="11" creationId="{54BF484F-107B-4D4C-8C53-C6E3AB609013}"/>
          </ac:spMkLst>
        </pc:spChg>
        <pc:spChg chg="add mod">
          <ac:chgData name="Thúy Mai" userId="222f1c7e07c9bd7a" providerId="LiveId" clId="{8295F6DD-A8F3-4ED0-82B9-C34807CCDC55}" dt="2023-06-17T01:19:06.062" v="3113" actId="1076"/>
          <ac:spMkLst>
            <pc:docMk/>
            <pc:sldMk cId="284901271" sldId="298"/>
            <ac:spMk id="12" creationId="{7206B6DA-B3F9-304F-C2A6-478544AC42DD}"/>
          </ac:spMkLst>
        </pc:spChg>
        <pc:spChg chg="add del">
          <ac:chgData name="Thúy Mai" userId="222f1c7e07c9bd7a" providerId="LiveId" clId="{8295F6DD-A8F3-4ED0-82B9-C34807CCDC55}" dt="2023-06-17T01:17:35.035" v="3054" actId="478"/>
          <ac:spMkLst>
            <pc:docMk/>
            <pc:sldMk cId="284901271" sldId="298"/>
            <ac:spMk id="13" creationId="{1FB55C8B-8CD8-4FF3-971D-40BB90D904E5}"/>
          </ac:spMkLst>
        </pc:spChg>
        <pc:spChg chg="add del">
          <ac:chgData name="Thúy Mai" userId="222f1c7e07c9bd7a" providerId="LiveId" clId="{8295F6DD-A8F3-4ED0-82B9-C34807CCDC55}" dt="2023-06-17T01:17:35.035" v="3054" actId="478"/>
          <ac:spMkLst>
            <pc:docMk/>
            <pc:sldMk cId="284901271" sldId="298"/>
            <ac:spMk id="14" creationId="{2EC976A9-6588-4ED1-888A-A614A41DA15F}"/>
          </ac:spMkLst>
        </pc:spChg>
        <pc:spChg chg="add del mod">
          <ac:chgData name="Thúy Mai" userId="222f1c7e07c9bd7a" providerId="LiveId" clId="{8295F6DD-A8F3-4ED0-82B9-C34807CCDC55}" dt="2023-06-17T01:19:29.057" v="3118" actId="478"/>
          <ac:spMkLst>
            <pc:docMk/>
            <pc:sldMk cId="284901271" sldId="298"/>
            <ac:spMk id="15" creationId="{DB0AC939-3EF1-53BB-4D56-D4F8D6D0A6BE}"/>
          </ac:spMkLst>
        </pc:spChg>
        <pc:spChg chg="mod">
          <ac:chgData name="Thúy Mai" userId="222f1c7e07c9bd7a" providerId="LiveId" clId="{8295F6DD-A8F3-4ED0-82B9-C34807CCDC55}" dt="2023-06-17T01:18:24.984" v="3101" actId="122"/>
          <ac:spMkLst>
            <pc:docMk/>
            <pc:sldMk cId="284901271" sldId="298"/>
            <ac:spMk id="37" creationId="{561E4438-33E4-408B-922F-D7188DA1B01D}"/>
          </ac:spMkLst>
        </pc:spChg>
        <pc:grpChg chg="add del">
          <ac:chgData name="Thúy Mai" userId="222f1c7e07c9bd7a" providerId="LiveId" clId="{8295F6DD-A8F3-4ED0-82B9-C34807CCDC55}" dt="2023-06-17T01:17:35.035" v="3054" actId="478"/>
          <ac:grpSpMkLst>
            <pc:docMk/>
            <pc:sldMk cId="284901271" sldId="298"/>
            <ac:grpSpMk id="2" creationId="{C7D6AFE3-0FCD-48DB-B926-9736C6872564}"/>
          </ac:grpSpMkLst>
        </pc:grpChg>
        <pc:graphicFrameChg chg="add del mod">
          <ac:chgData name="Thúy Mai" userId="222f1c7e07c9bd7a" providerId="LiveId" clId="{8295F6DD-A8F3-4ED0-82B9-C34807CCDC55}" dt="2023-06-17T01:17:36.168" v="3057"/>
          <ac:graphicFrameMkLst>
            <pc:docMk/>
            <pc:sldMk cId="284901271" sldId="298"/>
            <ac:graphicFrameMk id="3" creationId="{3271B60F-9E00-8D3B-A4A1-BD7D8D8D6271}"/>
          </ac:graphicFrameMkLst>
        </pc:graphicFrameChg>
        <pc:picChg chg="add del mod">
          <ac:chgData name="Thúy Mai" userId="222f1c7e07c9bd7a" providerId="LiveId" clId="{8295F6DD-A8F3-4ED0-82B9-C34807CCDC55}" dt="2023-06-17T01:17:58.119" v="3067" actId="196"/>
          <ac:picMkLst>
            <pc:docMk/>
            <pc:sldMk cId="284901271" sldId="298"/>
            <ac:picMk id="4" creationId="{FEE8568E-9F2F-4821-9030-AACF17715D9B}"/>
          </ac:picMkLst>
        </pc:picChg>
      </pc:sldChg>
      <pc:sldChg chg="add del modTransition">
        <pc:chgData name="Thúy Mai" userId="222f1c7e07c9bd7a" providerId="LiveId" clId="{8295F6DD-A8F3-4ED0-82B9-C34807CCDC55}" dt="2023-06-17T01:20:13.250" v="3140" actId="47"/>
        <pc:sldMkLst>
          <pc:docMk/>
          <pc:sldMk cId="654435467" sldId="299"/>
        </pc:sldMkLst>
      </pc:sldChg>
      <pc:sldChg chg="add del modTransition">
        <pc:chgData name="Thúy Mai" userId="222f1c7e07c9bd7a" providerId="LiveId" clId="{8295F6DD-A8F3-4ED0-82B9-C34807CCDC55}" dt="2023-06-17T01:20:13.517" v="3141" actId="47"/>
        <pc:sldMkLst>
          <pc:docMk/>
          <pc:sldMk cId="2041225359" sldId="300"/>
        </pc:sldMkLst>
      </pc:sldChg>
      <pc:sldChg chg="del modTransition">
        <pc:chgData name="Thúy Mai" userId="222f1c7e07c9bd7a" providerId="LiveId" clId="{8295F6DD-A8F3-4ED0-82B9-C34807CCDC55}" dt="2023-06-17T01:19:38.933" v="3121" actId="47"/>
        <pc:sldMkLst>
          <pc:docMk/>
          <pc:sldMk cId="3463950626" sldId="301"/>
        </pc:sldMkLst>
      </pc:sldChg>
      <pc:sldChg chg="add del modTransition">
        <pc:chgData name="Thúy Mai" userId="222f1c7e07c9bd7a" providerId="LiveId" clId="{8295F6DD-A8F3-4ED0-82B9-C34807CCDC55}" dt="2023-06-17T01:20:14.179" v="3142" actId="47"/>
        <pc:sldMkLst>
          <pc:docMk/>
          <pc:sldMk cId="3511619856" sldId="302"/>
        </pc:sldMkLst>
      </pc:sldChg>
      <pc:sldChg chg="add del modTransition">
        <pc:chgData name="Thúy Mai" userId="222f1c7e07c9bd7a" providerId="LiveId" clId="{8295F6DD-A8F3-4ED0-82B9-C34807CCDC55}" dt="2023-06-17T01:20:16.117" v="3145" actId="47"/>
        <pc:sldMkLst>
          <pc:docMk/>
          <pc:sldMk cId="481004032" sldId="304"/>
        </pc:sldMkLst>
      </pc:sldChg>
      <pc:sldChg chg="add del modTransition">
        <pc:chgData name="Thúy Mai" userId="222f1c7e07c9bd7a" providerId="LiveId" clId="{8295F6DD-A8F3-4ED0-82B9-C34807CCDC55}" dt="2023-06-17T01:20:16.416" v="3146" actId="47"/>
        <pc:sldMkLst>
          <pc:docMk/>
          <pc:sldMk cId="148195990" sldId="305"/>
        </pc:sldMkLst>
      </pc:sldChg>
      <pc:sldChg chg="add del modTransition">
        <pc:chgData name="Thúy Mai" userId="222f1c7e07c9bd7a" providerId="LiveId" clId="{8295F6DD-A8F3-4ED0-82B9-C34807CCDC55}" dt="2023-06-17T01:20:17.016" v="3147" actId="47"/>
        <pc:sldMkLst>
          <pc:docMk/>
          <pc:sldMk cId="2969458669" sldId="306"/>
        </pc:sldMkLst>
      </pc:sldChg>
      <pc:sldChg chg="addSp delSp modSp add mod ord modTransition modAnim">
        <pc:chgData name="Thúy Mai" userId="222f1c7e07c9bd7a" providerId="LiveId" clId="{8295F6DD-A8F3-4ED0-82B9-C34807CCDC55}" dt="2023-06-16T12:23:49.389" v="703"/>
        <pc:sldMkLst>
          <pc:docMk/>
          <pc:sldMk cId="2959089351" sldId="307"/>
        </pc:sldMkLst>
        <pc:spChg chg="add mod">
          <ac:chgData name="Thúy Mai" userId="222f1c7e07c9bd7a" providerId="LiveId" clId="{8295F6DD-A8F3-4ED0-82B9-C34807CCDC55}" dt="2023-06-16T12:23:04.939" v="697" actId="207"/>
          <ac:spMkLst>
            <pc:docMk/>
            <pc:sldMk cId="2959089351" sldId="307"/>
            <ac:spMk id="4" creationId="{1DB5B7B8-50B0-59DF-644D-57EFA0801F34}"/>
          </ac:spMkLst>
        </pc:spChg>
        <pc:spChg chg="add mod">
          <ac:chgData name="Thúy Mai" userId="222f1c7e07c9bd7a" providerId="LiveId" clId="{8295F6DD-A8F3-4ED0-82B9-C34807CCDC55}" dt="2023-06-16T12:22:37.371" v="691" actId="1076"/>
          <ac:spMkLst>
            <pc:docMk/>
            <pc:sldMk cId="2959089351" sldId="307"/>
            <ac:spMk id="6" creationId="{1156309D-4F7B-A94A-5F36-C6B07E12DE2A}"/>
          </ac:spMkLst>
        </pc:spChg>
        <pc:spChg chg="mod">
          <ac:chgData name="Thúy Mai" userId="222f1c7e07c9bd7a" providerId="LiveId" clId="{8295F6DD-A8F3-4ED0-82B9-C34807CCDC55}" dt="2023-06-16T12:21:40.026" v="687" actId="1037"/>
          <ac:spMkLst>
            <pc:docMk/>
            <pc:sldMk cId="2959089351" sldId="307"/>
            <ac:spMk id="26" creationId="{075AB5C9-6A5D-490D-8C34-D7EF0E5640B9}"/>
          </ac:spMkLst>
        </pc:spChg>
        <pc:spChg chg="mod">
          <ac:chgData name="Thúy Mai" userId="222f1c7e07c9bd7a" providerId="LiveId" clId="{8295F6DD-A8F3-4ED0-82B9-C34807CCDC55}" dt="2023-06-16T12:21:40.026" v="687" actId="1037"/>
          <ac:spMkLst>
            <pc:docMk/>
            <pc:sldMk cId="2959089351" sldId="307"/>
            <ac:spMk id="31" creationId="{AF799CEA-8422-4BB1-8607-665B92490CE1}"/>
          </ac:spMkLst>
        </pc:spChg>
        <pc:spChg chg="mod">
          <ac:chgData name="Thúy Mai" userId="222f1c7e07c9bd7a" providerId="LiveId" clId="{8295F6DD-A8F3-4ED0-82B9-C34807CCDC55}" dt="2023-06-16T12:21:40.026" v="687" actId="1037"/>
          <ac:spMkLst>
            <pc:docMk/>
            <pc:sldMk cId="2959089351" sldId="307"/>
            <ac:spMk id="33" creationId="{D13C29CF-6329-45A2-8E96-13822635541C}"/>
          </ac:spMkLst>
        </pc:spChg>
        <pc:spChg chg="mod">
          <ac:chgData name="Thúy Mai" userId="222f1c7e07c9bd7a" providerId="LiveId" clId="{8295F6DD-A8F3-4ED0-82B9-C34807CCDC55}" dt="2023-06-16T12:21:40.026" v="687" actId="1037"/>
          <ac:spMkLst>
            <pc:docMk/>
            <pc:sldMk cId="2959089351" sldId="307"/>
            <ac:spMk id="35" creationId="{4F5B5168-5B2E-4C5C-987E-EA6DCDDEDAD1}"/>
          </ac:spMkLst>
        </pc:spChg>
        <pc:spChg chg="mod">
          <ac:chgData name="Thúy Mai" userId="222f1c7e07c9bd7a" providerId="LiveId" clId="{8295F6DD-A8F3-4ED0-82B9-C34807CCDC55}" dt="2023-06-16T12:20:49.224" v="600" actId="113"/>
          <ac:spMkLst>
            <pc:docMk/>
            <pc:sldMk cId="2959089351" sldId="307"/>
            <ac:spMk id="37" creationId="{561E4438-33E4-408B-922F-D7188DA1B01D}"/>
          </ac:spMkLst>
        </pc:spChg>
        <pc:spChg chg="del">
          <ac:chgData name="Thúy Mai" userId="222f1c7e07c9bd7a" providerId="LiveId" clId="{8295F6DD-A8F3-4ED0-82B9-C34807CCDC55}" dt="2023-06-16T12:20:56.617" v="601" actId="478"/>
          <ac:spMkLst>
            <pc:docMk/>
            <pc:sldMk cId="2959089351" sldId="307"/>
            <ac:spMk id="66" creationId="{AD8CE72B-485E-45E1-A170-F7B775741439}"/>
          </ac:spMkLst>
        </pc:spChg>
        <pc:spChg chg="del">
          <ac:chgData name="Thúy Mai" userId="222f1c7e07c9bd7a" providerId="LiveId" clId="{8295F6DD-A8F3-4ED0-82B9-C34807CCDC55}" dt="2023-06-16T12:20:56.617" v="601" actId="478"/>
          <ac:spMkLst>
            <pc:docMk/>
            <pc:sldMk cId="2959089351" sldId="307"/>
            <ac:spMk id="67" creationId="{81DB74F7-6FBA-4547-93A1-CE2563323070}"/>
          </ac:spMkLst>
        </pc:spChg>
        <pc:spChg chg="del">
          <ac:chgData name="Thúy Mai" userId="222f1c7e07c9bd7a" providerId="LiveId" clId="{8295F6DD-A8F3-4ED0-82B9-C34807CCDC55}" dt="2023-06-16T12:20:56.617" v="601" actId="478"/>
          <ac:spMkLst>
            <pc:docMk/>
            <pc:sldMk cId="2959089351" sldId="307"/>
            <ac:spMk id="68" creationId="{68B89529-CF43-42B8-A668-D8E9DAAF05BE}"/>
          </ac:spMkLst>
        </pc:spChg>
        <pc:spChg chg="del">
          <ac:chgData name="Thúy Mai" userId="222f1c7e07c9bd7a" providerId="LiveId" clId="{8295F6DD-A8F3-4ED0-82B9-C34807CCDC55}" dt="2023-06-16T12:20:56.617" v="601" actId="478"/>
          <ac:spMkLst>
            <pc:docMk/>
            <pc:sldMk cId="2959089351" sldId="307"/>
            <ac:spMk id="69" creationId="{19B873D4-CED2-49B9-A25C-F433475EE02C}"/>
          </ac:spMkLst>
        </pc:spChg>
        <pc:spChg chg="del">
          <ac:chgData name="Thúy Mai" userId="222f1c7e07c9bd7a" providerId="LiveId" clId="{8295F6DD-A8F3-4ED0-82B9-C34807CCDC55}" dt="2023-06-16T12:20:56.617" v="601" actId="478"/>
          <ac:spMkLst>
            <pc:docMk/>
            <pc:sldMk cId="2959089351" sldId="307"/>
            <ac:spMk id="70" creationId="{429B722B-EDD2-44D5-B393-76108DC11594}"/>
          </ac:spMkLst>
        </pc:spChg>
        <pc:spChg chg="del">
          <ac:chgData name="Thúy Mai" userId="222f1c7e07c9bd7a" providerId="LiveId" clId="{8295F6DD-A8F3-4ED0-82B9-C34807CCDC55}" dt="2023-06-16T12:20:56.617" v="601" actId="478"/>
          <ac:spMkLst>
            <pc:docMk/>
            <pc:sldMk cId="2959089351" sldId="307"/>
            <ac:spMk id="71" creationId="{9491FF8E-E0BD-464F-B042-D4A2D3E0ED32}"/>
          </ac:spMkLst>
        </pc:spChg>
        <pc:spChg chg="del">
          <ac:chgData name="Thúy Mai" userId="222f1c7e07c9bd7a" providerId="LiveId" clId="{8295F6DD-A8F3-4ED0-82B9-C34807CCDC55}" dt="2023-06-16T12:20:56.617" v="601" actId="478"/>
          <ac:spMkLst>
            <pc:docMk/>
            <pc:sldMk cId="2959089351" sldId="307"/>
            <ac:spMk id="72" creationId="{A042841E-C4BD-4217-98B6-0E78B5A3C7B0}"/>
          </ac:spMkLst>
        </pc:spChg>
        <pc:spChg chg="del">
          <ac:chgData name="Thúy Mai" userId="222f1c7e07c9bd7a" providerId="LiveId" clId="{8295F6DD-A8F3-4ED0-82B9-C34807CCDC55}" dt="2023-06-16T12:20:56.617" v="601" actId="478"/>
          <ac:spMkLst>
            <pc:docMk/>
            <pc:sldMk cId="2959089351" sldId="307"/>
            <ac:spMk id="73" creationId="{58B517FE-0374-4E5A-BB15-AA79F4D26E41}"/>
          </ac:spMkLst>
        </pc:spChg>
        <pc:grpChg chg="mod">
          <ac:chgData name="Thúy Mai" userId="222f1c7e07c9bd7a" providerId="LiveId" clId="{8295F6DD-A8F3-4ED0-82B9-C34807CCDC55}" dt="2023-06-16T12:21:40.026" v="687" actId="1037"/>
          <ac:grpSpMkLst>
            <pc:docMk/>
            <pc:sldMk cId="2959089351" sldId="307"/>
            <ac:grpSpMk id="24" creationId="{C9768F75-80E5-4417-B8F4-9DBC0C12DA02}"/>
          </ac:grpSpMkLst>
        </pc:grpChg>
        <pc:graphicFrameChg chg="add del mod">
          <ac:chgData name="Thúy Mai" userId="222f1c7e07c9bd7a" providerId="LiveId" clId="{8295F6DD-A8F3-4ED0-82B9-C34807CCDC55}" dt="2023-06-16T12:20:59.719" v="604"/>
          <ac:graphicFrameMkLst>
            <pc:docMk/>
            <pc:sldMk cId="2959089351" sldId="307"/>
            <ac:graphicFrameMk id="2" creationId="{92E64DC6-C5E5-E27E-4359-00BEB9AE06E6}"/>
          </ac:graphicFrameMkLst>
        </pc:graphicFrameChg>
        <pc:picChg chg="mod">
          <ac:chgData name="Thúy Mai" userId="222f1c7e07c9bd7a" providerId="LiveId" clId="{8295F6DD-A8F3-4ED0-82B9-C34807CCDC55}" dt="2023-06-16T12:21:36.004" v="674" actId="1076"/>
          <ac:picMkLst>
            <pc:docMk/>
            <pc:sldMk cId="2959089351" sldId="307"/>
            <ac:picMk id="5" creationId="{B9DBEACE-5646-4342-AB8C-116EE25CB3E7}"/>
          </ac:picMkLst>
        </pc:picChg>
        <pc:cxnChg chg="del">
          <ac:chgData name="Thúy Mai" userId="222f1c7e07c9bd7a" providerId="LiveId" clId="{8295F6DD-A8F3-4ED0-82B9-C34807CCDC55}" dt="2023-06-16T12:20:56.617" v="601" actId="478"/>
          <ac:cxnSpMkLst>
            <pc:docMk/>
            <pc:sldMk cId="2959089351" sldId="307"/>
            <ac:cxnSpMk id="63" creationId="{B4C3953B-85A0-4577-985F-9503082A58FB}"/>
          </ac:cxnSpMkLst>
        </pc:cxnChg>
        <pc:cxnChg chg="del">
          <ac:chgData name="Thúy Mai" userId="222f1c7e07c9bd7a" providerId="LiveId" clId="{8295F6DD-A8F3-4ED0-82B9-C34807CCDC55}" dt="2023-06-16T12:20:56.617" v="601" actId="478"/>
          <ac:cxnSpMkLst>
            <pc:docMk/>
            <pc:sldMk cId="2959089351" sldId="307"/>
            <ac:cxnSpMk id="64" creationId="{303984A7-F5D4-4260-A65E-01E428D27398}"/>
          </ac:cxnSpMkLst>
        </pc:cxnChg>
      </pc:sldChg>
      <pc:sldChg chg="addSp delSp modSp add mod ord modAnim">
        <pc:chgData name="Thúy Mai" userId="222f1c7e07c9bd7a" providerId="LiveId" clId="{8295F6DD-A8F3-4ED0-82B9-C34807CCDC55}" dt="2023-06-16T12:30:24.251" v="1046"/>
        <pc:sldMkLst>
          <pc:docMk/>
          <pc:sldMk cId="1497075305" sldId="308"/>
        </pc:sldMkLst>
        <pc:spChg chg="add mod">
          <ac:chgData name="Thúy Mai" userId="222f1c7e07c9bd7a" providerId="LiveId" clId="{8295F6DD-A8F3-4ED0-82B9-C34807CCDC55}" dt="2023-06-16T12:29:49.134" v="1040" actId="1076"/>
          <ac:spMkLst>
            <pc:docMk/>
            <pc:sldMk cId="1497075305" sldId="308"/>
            <ac:spMk id="6" creationId="{D7AD738B-972E-A762-3D9F-9177DB906E71}"/>
          </ac:spMkLst>
        </pc:spChg>
        <pc:spChg chg="del">
          <ac:chgData name="Thúy Mai" userId="222f1c7e07c9bd7a" providerId="LiveId" clId="{8295F6DD-A8F3-4ED0-82B9-C34807CCDC55}" dt="2023-06-16T12:30:10.336" v="1044" actId="478"/>
          <ac:spMkLst>
            <pc:docMk/>
            <pc:sldMk cId="1497075305" sldId="308"/>
            <ac:spMk id="7" creationId="{C33DFB09-87D3-65C9-23B8-5E38D88D6E4C}"/>
          </ac:spMkLst>
        </pc:spChg>
        <pc:spChg chg="del">
          <ac:chgData name="Thúy Mai" userId="222f1c7e07c9bd7a" providerId="LiveId" clId="{8295F6DD-A8F3-4ED0-82B9-C34807CCDC55}" dt="2023-06-16T12:27:58.032" v="976" actId="478"/>
          <ac:spMkLst>
            <pc:docMk/>
            <pc:sldMk cId="1497075305" sldId="308"/>
            <ac:spMk id="23" creationId="{F676C823-4BEF-4E1A-AED6-D9DD60681EE8}"/>
          </ac:spMkLst>
        </pc:spChg>
        <pc:spChg chg="del">
          <ac:chgData name="Thúy Mai" userId="222f1c7e07c9bd7a" providerId="LiveId" clId="{8295F6DD-A8F3-4ED0-82B9-C34807CCDC55}" dt="2023-06-16T12:27:58.032" v="976" actId="478"/>
          <ac:spMkLst>
            <pc:docMk/>
            <pc:sldMk cId="1497075305" sldId="308"/>
            <ac:spMk id="24" creationId="{98ED04C5-1898-4851-AD0B-0CED48450838}"/>
          </ac:spMkLst>
        </pc:spChg>
        <pc:spChg chg="mod">
          <ac:chgData name="Thúy Mai" userId="222f1c7e07c9bd7a" providerId="LiveId" clId="{8295F6DD-A8F3-4ED0-82B9-C34807CCDC55}" dt="2023-06-16T12:28:15.851" v="987" actId="1076"/>
          <ac:spMkLst>
            <pc:docMk/>
            <pc:sldMk cId="1497075305" sldId="308"/>
            <ac:spMk id="35" creationId="{C6F9BA75-E77C-4E4F-8D4F-6F11C142A634}"/>
          </ac:spMkLst>
        </pc:spChg>
        <pc:spChg chg="del">
          <ac:chgData name="Thúy Mai" userId="222f1c7e07c9bd7a" providerId="LiveId" clId="{8295F6DD-A8F3-4ED0-82B9-C34807CCDC55}" dt="2023-06-16T12:27:58.032" v="976" actId="478"/>
          <ac:spMkLst>
            <pc:docMk/>
            <pc:sldMk cId="1497075305" sldId="308"/>
            <ac:spMk id="54" creationId="{0E953CFF-6087-40B1-87DA-1BBCD62A63A0}"/>
          </ac:spMkLst>
        </pc:spChg>
        <pc:spChg chg="del">
          <ac:chgData name="Thúy Mai" userId="222f1c7e07c9bd7a" providerId="LiveId" clId="{8295F6DD-A8F3-4ED0-82B9-C34807CCDC55}" dt="2023-06-16T12:27:58.032" v="976" actId="478"/>
          <ac:spMkLst>
            <pc:docMk/>
            <pc:sldMk cId="1497075305" sldId="308"/>
            <ac:spMk id="55" creationId="{9C2F6B58-207D-4815-9539-642292F8AFD1}"/>
          </ac:spMkLst>
        </pc:spChg>
        <pc:spChg chg="del">
          <ac:chgData name="Thúy Mai" userId="222f1c7e07c9bd7a" providerId="LiveId" clId="{8295F6DD-A8F3-4ED0-82B9-C34807CCDC55}" dt="2023-06-16T12:27:58.032" v="976" actId="478"/>
          <ac:spMkLst>
            <pc:docMk/>
            <pc:sldMk cId="1497075305" sldId="308"/>
            <ac:spMk id="56" creationId="{9C5C9D78-0D3B-459B-96A4-34565C667418}"/>
          </ac:spMkLst>
        </pc:spChg>
        <pc:spChg chg="del">
          <ac:chgData name="Thúy Mai" userId="222f1c7e07c9bd7a" providerId="LiveId" clId="{8295F6DD-A8F3-4ED0-82B9-C34807CCDC55}" dt="2023-06-16T12:27:58.032" v="976" actId="478"/>
          <ac:spMkLst>
            <pc:docMk/>
            <pc:sldMk cId="1497075305" sldId="308"/>
            <ac:spMk id="57" creationId="{72D82DCD-84BE-472F-8BD9-C27AD8A9D7B2}"/>
          </ac:spMkLst>
        </pc:spChg>
        <pc:grpChg chg="mod">
          <ac:chgData name="Thúy Mai" userId="222f1c7e07c9bd7a" providerId="LiveId" clId="{8295F6DD-A8F3-4ED0-82B9-C34807CCDC55}" dt="2023-06-16T12:29:01.730" v="1029" actId="1035"/>
          <ac:grpSpMkLst>
            <pc:docMk/>
            <pc:sldMk cId="1497075305" sldId="308"/>
            <ac:grpSpMk id="3" creationId="{7D523123-44F8-4123-AE59-79E68037268C}"/>
          </ac:grpSpMkLst>
        </pc:grpChg>
        <pc:grpChg chg="mod">
          <ac:chgData name="Thúy Mai" userId="222f1c7e07c9bd7a" providerId="LiveId" clId="{8295F6DD-A8F3-4ED0-82B9-C34807CCDC55}" dt="2023-06-16T12:28:58.224" v="1021" actId="1035"/>
          <ac:grpSpMkLst>
            <pc:docMk/>
            <pc:sldMk cId="1497075305" sldId="308"/>
            <ac:grpSpMk id="34" creationId="{562B4AC8-DCB5-41D2-B1CE-9C1622A100FE}"/>
          </ac:grpSpMkLst>
        </pc:grpChg>
        <pc:graphicFrameChg chg="add del mod">
          <ac:chgData name="Thúy Mai" userId="222f1c7e07c9bd7a" providerId="LiveId" clId="{8295F6DD-A8F3-4ED0-82B9-C34807CCDC55}" dt="2023-06-16T12:27:59.267" v="979"/>
          <ac:graphicFrameMkLst>
            <pc:docMk/>
            <pc:sldMk cId="1497075305" sldId="308"/>
            <ac:graphicFrameMk id="2" creationId="{2D732D39-055B-2208-C907-F08BB147B62C}"/>
          </ac:graphicFrameMkLst>
        </pc:graphicFrameChg>
        <pc:picChg chg="mod ord">
          <ac:chgData name="Thúy Mai" userId="222f1c7e07c9bd7a" providerId="LiveId" clId="{8295F6DD-A8F3-4ED0-82B9-C34807CCDC55}" dt="2023-06-16T12:29:52.993" v="1042" actId="170"/>
          <ac:picMkLst>
            <pc:docMk/>
            <pc:sldMk cId="1497075305" sldId="308"/>
            <ac:picMk id="5" creationId="{B761CDD3-2D26-4C7C-9734-D82AFA301B6D}"/>
          </ac:picMkLst>
        </pc:picChg>
      </pc:sldChg>
      <pc:sldChg chg="addSp delSp modSp new del mod">
        <pc:chgData name="Thúy Mai" userId="222f1c7e07c9bd7a" providerId="LiveId" clId="{8295F6DD-A8F3-4ED0-82B9-C34807CCDC55}" dt="2023-06-16T12:33:28.208" v="1159" actId="47"/>
        <pc:sldMkLst>
          <pc:docMk/>
          <pc:sldMk cId="4232206183" sldId="309"/>
        </pc:sldMkLst>
        <pc:spChg chg="del">
          <ac:chgData name="Thúy Mai" userId="222f1c7e07c9bd7a" providerId="LiveId" clId="{8295F6DD-A8F3-4ED0-82B9-C34807CCDC55}" dt="2023-06-16T12:32:34.130" v="1146" actId="478"/>
          <ac:spMkLst>
            <pc:docMk/>
            <pc:sldMk cId="4232206183" sldId="309"/>
            <ac:spMk id="2" creationId="{E7AF127B-6543-5982-38B1-A6214788A19D}"/>
          </ac:spMkLst>
        </pc:spChg>
        <pc:spChg chg="del">
          <ac:chgData name="Thúy Mai" userId="222f1c7e07c9bd7a" providerId="LiveId" clId="{8295F6DD-A8F3-4ED0-82B9-C34807CCDC55}" dt="2023-06-16T12:32:34.130" v="1146" actId="478"/>
          <ac:spMkLst>
            <pc:docMk/>
            <pc:sldMk cId="4232206183" sldId="309"/>
            <ac:spMk id="3" creationId="{8554B357-B7A0-6D97-43D9-8801A0C90A3C}"/>
          </ac:spMkLst>
        </pc:spChg>
        <pc:spChg chg="add mod">
          <ac:chgData name="Thúy Mai" userId="222f1c7e07c9bd7a" providerId="LiveId" clId="{8295F6DD-A8F3-4ED0-82B9-C34807CCDC55}" dt="2023-06-16T12:32:52.559" v="1148" actId="1076"/>
          <ac:spMkLst>
            <pc:docMk/>
            <pc:sldMk cId="4232206183" sldId="309"/>
            <ac:spMk id="4" creationId="{0DE26A92-8B5E-B9EB-BA9F-8529DE9E004F}"/>
          </ac:spMkLst>
        </pc:spChg>
        <pc:graphicFrameChg chg="add del mod">
          <ac:chgData name="Thúy Mai" userId="222f1c7e07c9bd7a" providerId="LiveId" clId="{8295F6DD-A8F3-4ED0-82B9-C34807CCDC55}" dt="2023-06-16T12:33:04.926" v="1152"/>
          <ac:graphicFrameMkLst>
            <pc:docMk/>
            <pc:sldMk cId="4232206183" sldId="309"/>
            <ac:graphicFrameMk id="5" creationId="{447A69A2-3F91-C5B7-70D7-9D4E3C7B386D}"/>
          </ac:graphicFrameMkLst>
        </pc:graphicFrameChg>
        <pc:graphicFrameChg chg="add mod modGraphic">
          <ac:chgData name="Thúy Mai" userId="222f1c7e07c9bd7a" providerId="LiveId" clId="{8295F6DD-A8F3-4ED0-82B9-C34807CCDC55}" dt="2023-06-16T12:33:17.481" v="1158" actId="1076"/>
          <ac:graphicFrameMkLst>
            <pc:docMk/>
            <pc:sldMk cId="4232206183" sldId="309"/>
            <ac:graphicFrameMk id="6" creationId="{D1B612C4-79E7-D202-4D16-C61F08782B8C}"/>
          </ac:graphicFrameMkLst>
        </pc:graphicFrameChg>
      </pc:sldChg>
      <pc:sldChg chg="add del">
        <pc:chgData name="Thúy Mai" userId="222f1c7e07c9bd7a" providerId="LiveId" clId="{8295F6DD-A8F3-4ED0-82B9-C34807CCDC55}" dt="2023-06-16T12:52:15.070" v="1591" actId="47"/>
        <pc:sldMkLst>
          <pc:docMk/>
          <pc:sldMk cId="756275732" sldId="310"/>
        </pc:sldMkLst>
      </pc:sldChg>
      <pc:sldChg chg="delSp modSp add mod delAnim">
        <pc:chgData name="Thúy Mai" userId="222f1c7e07c9bd7a" providerId="LiveId" clId="{8295F6DD-A8F3-4ED0-82B9-C34807CCDC55}" dt="2023-06-16T12:40:06.470" v="1303" actId="478"/>
        <pc:sldMkLst>
          <pc:docMk/>
          <pc:sldMk cId="74166765" sldId="311"/>
        </pc:sldMkLst>
        <pc:spChg chg="del mod">
          <ac:chgData name="Thúy Mai" userId="222f1c7e07c9bd7a" providerId="LiveId" clId="{8295F6DD-A8F3-4ED0-82B9-C34807CCDC55}" dt="2023-06-16T12:40:06.470" v="1303" actId="478"/>
          <ac:spMkLst>
            <pc:docMk/>
            <pc:sldMk cId="74166765" sldId="311"/>
            <ac:spMk id="10" creationId="{A87F79CA-C18C-1E58-0D2F-6A5A3ACD1533}"/>
          </ac:spMkLst>
        </pc:spChg>
        <pc:spChg chg="mod">
          <ac:chgData name="Thúy Mai" userId="222f1c7e07c9bd7a" providerId="LiveId" clId="{8295F6DD-A8F3-4ED0-82B9-C34807CCDC55}" dt="2023-06-16T12:40:01.079" v="1297" actId="1036"/>
          <ac:spMkLst>
            <pc:docMk/>
            <pc:sldMk cId="74166765" sldId="311"/>
            <ac:spMk id="11" creationId="{9FC36DA5-5B4C-281E-C729-9195C620B7BF}"/>
          </ac:spMkLst>
        </pc:spChg>
        <pc:spChg chg="mod">
          <ac:chgData name="Thúy Mai" userId="222f1c7e07c9bd7a" providerId="LiveId" clId="{8295F6DD-A8F3-4ED0-82B9-C34807CCDC55}" dt="2023-06-16T12:40:01.079" v="1297" actId="1036"/>
          <ac:spMkLst>
            <pc:docMk/>
            <pc:sldMk cId="74166765" sldId="311"/>
            <ac:spMk id="13" creationId="{B1A2F1E8-8A65-8F0D-B676-A8E8FFDCD44C}"/>
          </ac:spMkLst>
        </pc:spChg>
        <pc:spChg chg="mod">
          <ac:chgData name="Thúy Mai" userId="222f1c7e07c9bd7a" providerId="LiveId" clId="{8295F6DD-A8F3-4ED0-82B9-C34807CCDC55}" dt="2023-06-16T12:40:04.117" v="1302" actId="1036"/>
          <ac:spMkLst>
            <pc:docMk/>
            <pc:sldMk cId="74166765" sldId="311"/>
            <ac:spMk id="15" creationId="{D5A10985-5559-BE61-8500-A8BAFF955CB7}"/>
          </ac:spMkLst>
        </pc:spChg>
        <pc:spChg chg="mod">
          <ac:chgData name="Thúy Mai" userId="222f1c7e07c9bd7a" providerId="LiveId" clId="{8295F6DD-A8F3-4ED0-82B9-C34807CCDC55}" dt="2023-06-16T12:40:04.117" v="1302" actId="1036"/>
          <ac:spMkLst>
            <pc:docMk/>
            <pc:sldMk cId="74166765" sldId="311"/>
            <ac:spMk id="16" creationId="{E7B91257-0A90-4BAC-BE83-A5AAAAE1BB6E}"/>
          </ac:spMkLst>
        </pc:spChg>
        <pc:spChg chg="mod">
          <ac:chgData name="Thúy Mai" userId="222f1c7e07c9bd7a" providerId="LiveId" clId="{8295F6DD-A8F3-4ED0-82B9-C34807CCDC55}" dt="2023-06-16T12:40:04.117" v="1302" actId="1036"/>
          <ac:spMkLst>
            <pc:docMk/>
            <pc:sldMk cId="74166765" sldId="311"/>
            <ac:spMk id="17" creationId="{D158B8E4-11CC-F9CE-3DCE-F45F214E4AAB}"/>
          </ac:spMkLst>
        </pc:spChg>
        <pc:spChg chg="mod">
          <ac:chgData name="Thúy Mai" userId="222f1c7e07c9bd7a" providerId="LiveId" clId="{8295F6DD-A8F3-4ED0-82B9-C34807CCDC55}" dt="2023-06-16T12:40:04.117" v="1302" actId="1036"/>
          <ac:spMkLst>
            <pc:docMk/>
            <pc:sldMk cId="74166765" sldId="311"/>
            <ac:spMk id="18" creationId="{0C4129DA-0505-4B92-D47F-78F990EB605C}"/>
          </ac:spMkLst>
        </pc:spChg>
        <pc:spChg chg="mod">
          <ac:chgData name="Thúy Mai" userId="222f1c7e07c9bd7a" providerId="LiveId" clId="{8295F6DD-A8F3-4ED0-82B9-C34807CCDC55}" dt="2023-06-16T12:40:04.117" v="1302" actId="1036"/>
          <ac:spMkLst>
            <pc:docMk/>
            <pc:sldMk cId="74166765" sldId="311"/>
            <ac:spMk id="19" creationId="{704321C5-51E3-05FD-2FCC-E39C3A6D8007}"/>
          </ac:spMkLst>
        </pc:spChg>
        <pc:spChg chg="mod">
          <ac:chgData name="Thúy Mai" userId="222f1c7e07c9bd7a" providerId="LiveId" clId="{8295F6DD-A8F3-4ED0-82B9-C34807CCDC55}" dt="2023-06-16T12:40:04.117" v="1302" actId="1036"/>
          <ac:spMkLst>
            <pc:docMk/>
            <pc:sldMk cId="74166765" sldId="311"/>
            <ac:spMk id="20" creationId="{3D5AE551-23B8-0D59-FBF5-87BDF1BC56C2}"/>
          </ac:spMkLst>
        </pc:spChg>
        <pc:spChg chg="del">
          <ac:chgData name="Thúy Mai" userId="222f1c7e07c9bd7a" providerId="LiveId" clId="{8295F6DD-A8F3-4ED0-82B9-C34807CCDC55}" dt="2023-06-16T12:39:43.577" v="1281" actId="478"/>
          <ac:spMkLst>
            <pc:docMk/>
            <pc:sldMk cId="74166765" sldId="311"/>
            <ac:spMk id="21" creationId="{8412D867-99B5-AFB6-DC71-21950DCA5F36}"/>
          </ac:spMkLst>
        </pc:spChg>
        <pc:spChg chg="del">
          <ac:chgData name="Thúy Mai" userId="222f1c7e07c9bd7a" providerId="LiveId" clId="{8295F6DD-A8F3-4ED0-82B9-C34807CCDC55}" dt="2023-06-16T12:39:43.577" v="1281" actId="478"/>
          <ac:spMkLst>
            <pc:docMk/>
            <pc:sldMk cId="74166765" sldId="311"/>
            <ac:spMk id="22" creationId="{4D7D56F5-E45C-9B4A-B697-A3B8B039C529}"/>
          </ac:spMkLst>
        </pc:spChg>
        <pc:spChg chg="mod">
          <ac:chgData name="Thúy Mai" userId="222f1c7e07c9bd7a" providerId="LiveId" clId="{8295F6DD-A8F3-4ED0-82B9-C34807CCDC55}" dt="2023-06-16T12:40:01.079" v="1297" actId="1036"/>
          <ac:spMkLst>
            <pc:docMk/>
            <pc:sldMk cId="74166765" sldId="311"/>
            <ac:spMk id="35" creationId="{C6F9BA75-E77C-4E4F-8D4F-6F11C142A634}"/>
          </ac:spMkLst>
        </pc:spChg>
      </pc:sldChg>
      <pc:sldChg chg="delSp modSp add mod delAnim modAnim">
        <pc:chgData name="Thúy Mai" userId="222f1c7e07c9bd7a" providerId="LiveId" clId="{8295F6DD-A8F3-4ED0-82B9-C34807CCDC55}" dt="2023-06-16T12:41:10.047" v="1345" actId="1076"/>
        <pc:sldMkLst>
          <pc:docMk/>
          <pc:sldMk cId="2903913168" sldId="312"/>
        </pc:sldMkLst>
        <pc:spChg chg="del mod">
          <ac:chgData name="Thúy Mai" userId="222f1c7e07c9bd7a" providerId="LiveId" clId="{8295F6DD-A8F3-4ED0-82B9-C34807CCDC55}" dt="2023-06-16T12:40:56.525" v="1338" actId="478"/>
          <ac:spMkLst>
            <pc:docMk/>
            <pc:sldMk cId="2903913168" sldId="312"/>
            <ac:spMk id="10" creationId="{A87F79CA-C18C-1E58-0D2F-6A5A3ACD1533}"/>
          </ac:spMkLst>
        </pc:spChg>
        <pc:spChg chg="mod">
          <ac:chgData name="Thúy Mai" userId="222f1c7e07c9bd7a" providerId="LiveId" clId="{8295F6DD-A8F3-4ED0-82B9-C34807CCDC55}" dt="2023-06-16T12:41:07.618" v="1344" actId="1076"/>
          <ac:spMkLst>
            <pc:docMk/>
            <pc:sldMk cId="2903913168" sldId="312"/>
            <ac:spMk id="15" creationId="{D5A10985-5559-BE61-8500-A8BAFF955CB7}"/>
          </ac:spMkLst>
        </pc:spChg>
        <pc:spChg chg="mod">
          <ac:chgData name="Thúy Mai" userId="222f1c7e07c9bd7a" providerId="LiveId" clId="{8295F6DD-A8F3-4ED0-82B9-C34807CCDC55}" dt="2023-06-16T12:41:10.047" v="1345" actId="1076"/>
          <ac:spMkLst>
            <pc:docMk/>
            <pc:sldMk cId="2903913168" sldId="312"/>
            <ac:spMk id="16" creationId="{E7B91257-0A90-4BAC-BE83-A5AAAAE1BB6E}"/>
          </ac:spMkLst>
        </pc:spChg>
        <pc:spChg chg="mod">
          <ac:chgData name="Thúy Mai" userId="222f1c7e07c9bd7a" providerId="LiveId" clId="{8295F6DD-A8F3-4ED0-82B9-C34807CCDC55}" dt="2023-06-16T12:41:03.897" v="1342" actId="1076"/>
          <ac:spMkLst>
            <pc:docMk/>
            <pc:sldMk cId="2903913168" sldId="312"/>
            <ac:spMk id="17" creationId="{D158B8E4-11CC-F9CE-3DCE-F45F214E4AAB}"/>
          </ac:spMkLst>
        </pc:spChg>
        <pc:spChg chg="mod">
          <ac:chgData name="Thúy Mai" userId="222f1c7e07c9bd7a" providerId="LiveId" clId="{8295F6DD-A8F3-4ED0-82B9-C34807CCDC55}" dt="2023-06-16T12:41:05.812" v="1343" actId="1076"/>
          <ac:spMkLst>
            <pc:docMk/>
            <pc:sldMk cId="2903913168" sldId="312"/>
            <ac:spMk id="18" creationId="{0C4129DA-0505-4B92-D47F-78F990EB605C}"/>
          </ac:spMkLst>
        </pc:spChg>
        <pc:spChg chg="mod">
          <ac:chgData name="Thúy Mai" userId="222f1c7e07c9bd7a" providerId="LiveId" clId="{8295F6DD-A8F3-4ED0-82B9-C34807CCDC55}" dt="2023-06-16T12:41:00.114" v="1340" actId="1076"/>
          <ac:spMkLst>
            <pc:docMk/>
            <pc:sldMk cId="2903913168" sldId="312"/>
            <ac:spMk id="19" creationId="{704321C5-51E3-05FD-2FCC-E39C3A6D8007}"/>
          </ac:spMkLst>
        </pc:spChg>
        <pc:spChg chg="mod">
          <ac:chgData name="Thúy Mai" userId="222f1c7e07c9bd7a" providerId="LiveId" clId="{8295F6DD-A8F3-4ED0-82B9-C34807CCDC55}" dt="2023-06-16T12:41:01.612" v="1341" actId="1076"/>
          <ac:spMkLst>
            <pc:docMk/>
            <pc:sldMk cId="2903913168" sldId="312"/>
            <ac:spMk id="20" creationId="{3D5AE551-23B8-0D59-FBF5-87BDF1BC56C2}"/>
          </ac:spMkLst>
        </pc:spChg>
        <pc:spChg chg="del mod">
          <ac:chgData name="Thúy Mai" userId="222f1c7e07c9bd7a" providerId="LiveId" clId="{8295F6DD-A8F3-4ED0-82B9-C34807CCDC55}" dt="2023-06-16T12:40:58.085" v="1339" actId="478"/>
          <ac:spMkLst>
            <pc:docMk/>
            <pc:sldMk cId="2903913168" sldId="312"/>
            <ac:spMk id="21" creationId="{8412D867-99B5-AFB6-DC71-21950DCA5F36}"/>
          </ac:spMkLst>
        </pc:spChg>
        <pc:spChg chg="del mod">
          <ac:chgData name="Thúy Mai" userId="222f1c7e07c9bd7a" providerId="LiveId" clId="{8295F6DD-A8F3-4ED0-82B9-C34807CCDC55}" dt="2023-06-16T12:40:58.085" v="1339" actId="478"/>
          <ac:spMkLst>
            <pc:docMk/>
            <pc:sldMk cId="2903913168" sldId="312"/>
            <ac:spMk id="22" creationId="{4D7D56F5-E45C-9B4A-B697-A3B8B039C529}"/>
          </ac:spMkLst>
        </pc:spChg>
      </pc:sldChg>
      <pc:sldChg chg="addSp delSp modSp add mod ord delAnim modAnim">
        <pc:chgData name="Thúy Mai" userId="222f1c7e07c9bd7a" providerId="LiveId" clId="{8295F6DD-A8F3-4ED0-82B9-C34807CCDC55}" dt="2023-06-16T12:44:27.846" v="1398"/>
        <pc:sldMkLst>
          <pc:docMk/>
          <pc:sldMk cId="670213424" sldId="313"/>
        </pc:sldMkLst>
        <pc:spChg chg="mod">
          <ac:chgData name="Thúy Mai" userId="222f1c7e07c9bd7a" providerId="LiveId" clId="{8295F6DD-A8F3-4ED0-82B9-C34807CCDC55}" dt="2023-06-16T12:44:06.858" v="1389" actId="14100"/>
          <ac:spMkLst>
            <pc:docMk/>
            <pc:sldMk cId="670213424" sldId="313"/>
            <ac:spMk id="6" creationId="{D7AD738B-972E-A762-3D9F-9177DB906E71}"/>
          </ac:spMkLst>
        </pc:spChg>
        <pc:spChg chg="add del mod">
          <ac:chgData name="Thúy Mai" userId="222f1c7e07c9bd7a" providerId="LiveId" clId="{8295F6DD-A8F3-4ED0-82B9-C34807CCDC55}" dt="2023-06-16T12:42:03.817" v="1367"/>
          <ac:spMkLst>
            <pc:docMk/>
            <pc:sldMk cId="670213424" sldId="313"/>
            <ac:spMk id="7" creationId="{A048A5D8-94D5-FB24-54F6-E6F8B3F29E91}"/>
          </ac:spMkLst>
        </pc:spChg>
        <pc:spChg chg="add mod">
          <ac:chgData name="Thúy Mai" userId="222f1c7e07c9bd7a" providerId="LiveId" clId="{8295F6DD-A8F3-4ED0-82B9-C34807CCDC55}" dt="2023-06-16T12:44:21.316" v="1395" actId="1076"/>
          <ac:spMkLst>
            <pc:docMk/>
            <pc:sldMk cId="670213424" sldId="313"/>
            <ac:spMk id="10" creationId="{095F7BA3-A4EF-F577-99BA-A5C1A0C37BF2}"/>
          </ac:spMkLst>
        </pc:spChg>
        <pc:spChg chg="mod">
          <ac:chgData name="Thúy Mai" userId="222f1c7e07c9bd7a" providerId="LiveId" clId="{8295F6DD-A8F3-4ED0-82B9-C34807CCDC55}" dt="2023-06-16T12:41:49.256" v="1359" actId="1076"/>
          <ac:spMkLst>
            <pc:docMk/>
            <pc:sldMk cId="670213424" sldId="313"/>
            <ac:spMk id="35" creationId="{C6F9BA75-E77C-4E4F-8D4F-6F11C142A634}"/>
          </ac:spMkLst>
        </pc:spChg>
        <pc:spChg chg="mod">
          <ac:chgData name="Thúy Mai" userId="222f1c7e07c9bd7a" providerId="LiveId" clId="{8295F6DD-A8F3-4ED0-82B9-C34807CCDC55}" dt="2023-06-16T12:42:07.144" v="1368" actId="14100"/>
          <ac:spMkLst>
            <pc:docMk/>
            <pc:sldMk cId="670213424" sldId="313"/>
            <ac:spMk id="43" creationId="{EEF360F1-7B43-47FA-88C4-CE46AA894CFD}"/>
          </ac:spMkLst>
        </pc:spChg>
        <pc:spChg chg="mod">
          <ac:chgData name="Thúy Mai" userId="222f1c7e07c9bd7a" providerId="LiveId" clId="{8295F6DD-A8F3-4ED0-82B9-C34807CCDC55}" dt="2023-06-16T12:41:43.584" v="1356"/>
          <ac:spMkLst>
            <pc:docMk/>
            <pc:sldMk cId="670213424" sldId="313"/>
            <ac:spMk id="45" creationId="{D72DBEC1-5F95-488E-87FC-90C2841EEEE3}"/>
          </ac:spMkLst>
        </pc:spChg>
        <pc:spChg chg="mod">
          <ac:chgData name="Thúy Mai" userId="222f1c7e07c9bd7a" providerId="LiveId" clId="{8295F6DD-A8F3-4ED0-82B9-C34807CCDC55}" dt="2023-06-16T12:41:43.584" v="1356"/>
          <ac:spMkLst>
            <pc:docMk/>
            <pc:sldMk cId="670213424" sldId="313"/>
            <ac:spMk id="46" creationId="{281DFBE7-10D9-410F-BD42-51181423B18C}"/>
          </ac:spMkLst>
        </pc:spChg>
        <pc:spChg chg="mod">
          <ac:chgData name="Thúy Mai" userId="222f1c7e07c9bd7a" providerId="LiveId" clId="{8295F6DD-A8F3-4ED0-82B9-C34807CCDC55}" dt="2023-06-16T12:41:43.584" v="1356"/>
          <ac:spMkLst>
            <pc:docMk/>
            <pc:sldMk cId="670213424" sldId="313"/>
            <ac:spMk id="47" creationId="{742D3660-F6FC-4C8F-90A8-65393A12831A}"/>
          </ac:spMkLst>
        </pc:spChg>
        <pc:spChg chg="mod">
          <ac:chgData name="Thúy Mai" userId="222f1c7e07c9bd7a" providerId="LiveId" clId="{8295F6DD-A8F3-4ED0-82B9-C34807CCDC55}" dt="2023-06-16T12:41:55.590" v="1364" actId="20577"/>
          <ac:spMkLst>
            <pc:docMk/>
            <pc:sldMk cId="670213424" sldId="313"/>
            <ac:spMk id="53" creationId="{0B0D1C1A-C1EF-444C-B3AF-992039C49E9A}"/>
          </ac:spMkLst>
        </pc:spChg>
        <pc:grpChg chg="mod">
          <ac:chgData name="Thúy Mai" userId="222f1c7e07c9bd7a" providerId="LiveId" clId="{8295F6DD-A8F3-4ED0-82B9-C34807CCDC55}" dt="2023-06-16T12:41:43.584" v="1356"/>
          <ac:grpSpMkLst>
            <pc:docMk/>
            <pc:sldMk cId="670213424" sldId="313"/>
            <ac:grpSpMk id="3" creationId="{7D523123-44F8-4123-AE59-79E68037268C}"/>
          </ac:grpSpMkLst>
        </pc:grpChg>
        <pc:grpChg chg="mod">
          <ac:chgData name="Thúy Mai" userId="222f1c7e07c9bd7a" providerId="LiveId" clId="{8295F6DD-A8F3-4ED0-82B9-C34807CCDC55}" dt="2023-06-16T12:41:43.584" v="1356"/>
          <ac:grpSpMkLst>
            <pc:docMk/>
            <pc:sldMk cId="670213424" sldId="313"/>
            <ac:grpSpMk id="40" creationId="{85D700EA-2191-4F78-A191-8B09317A6F7F}"/>
          </ac:grpSpMkLst>
        </pc:grpChg>
        <pc:grpChg chg="mod">
          <ac:chgData name="Thúy Mai" userId="222f1c7e07c9bd7a" providerId="LiveId" clId="{8295F6DD-A8F3-4ED0-82B9-C34807CCDC55}" dt="2023-06-16T12:41:43.584" v="1356"/>
          <ac:grpSpMkLst>
            <pc:docMk/>
            <pc:sldMk cId="670213424" sldId="313"/>
            <ac:grpSpMk id="41" creationId="{F2DCE2CB-1DA5-4C82-B51B-E917F3F398C6}"/>
          </ac:grpSpMkLst>
        </pc:grpChg>
        <pc:grpChg chg="mod">
          <ac:chgData name="Thúy Mai" userId="222f1c7e07c9bd7a" providerId="LiveId" clId="{8295F6DD-A8F3-4ED0-82B9-C34807CCDC55}" dt="2023-06-16T12:41:43.584" v="1356"/>
          <ac:grpSpMkLst>
            <pc:docMk/>
            <pc:sldMk cId="670213424" sldId="313"/>
            <ac:grpSpMk id="44" creationId="{CA3BA01E-EB0F-4980-B57E-16EE55A78ADF}"/>
          </ac:grpSpMkLst>
        </pc:grpChg>
        <pc:graphicFrameChg chg="add del mod">
          <ac:chgData name="Thúy Mai" userId="222f1c7e07c9bd7a" providerId="LiveId" clId="{8295F6DD-A8F3-4ED0-82B9-C34807CCDC55}" dt="2023-06-16T12:41:39.136" v="1351"/>
          <ac:graphicFrameMkLst>
            <pc:docMk/>
            <pc:sldMk cId="670213424" sldId="313"/>
            <ac:graphicFrameMk id="2" creationId="{DB4481E8-1AD4-2AB3-A231-84D4A96BF044}"/>
          </ac:graphicFrameMkLst>
        </pc:graphicFrameChg>
        <pc:graphicFrameChg chg="add del mod">
          <ac:chgData name="Thúy Mai" userId="222f1c7e07c9bd7a" providerId="LiveId" clId="{8295F6DD-A8F3-4ED0-82B9-C34807CCDC55}" dt="2023-06-16T12:42:24.549" v="1372"/>
          <ac:graphicFrameMkLst>
            <pc:docMk/>
            <pc:sldMk cId="670213424" sldId="313"/>
            <ac:graphicFrameMk id="8" creationId="{11AC2A46-A39F-3FEB-A6F8-E0B86B527DFD}"/>
          </ac:graphicFrameMkLst>
        </pc:graphicFrameChg>
        <pc:picChg chg="del">
          <ac:chgData name="Thúy Mai" userId="222f1c7e07c9bd7a" providerId="LiveId" clId="{8295F6DD-A8F3-4ED0-82B9-C34807CCDC55}" dt="2023-06-16T12:42:40.092" v="1378" actId="478"/>
          <ac:picMkLst>
            <pc:docMk/>
            <pc:sldMk cId="670213424" sldId="313"/>
            <ac:picMk id="5" creationId="{B761CDD3-2D26-4C7C-9734-D82AFA301B6D}"/>
          </ac:picMkLst>
        </pc:picChg>
        <pc:picChg chg="add mod ord">
          <ac:chgData name="Thúy Mai" userId="222f1c7e07c9bd7a" providerId="LiveId" clId="{8295F6DD-A8F3-4ED0-82B9-C34807CCDC55}" dt="2023-06-16T12:44:18.496" v="1394" actId="1038"/>
          <ac:picMkLst>
            <pc:docMk/>
            <pc:sldMk cId="670213424" sldId="313"/>
            <ac:picMk id="9" creationId="{05B0FF5F-9585-A410-2E7E-E3341356C767}"/>
          </ac:picMkLst>
        </pc:picChg>
        <pc:cxnChg chg="mod">
          <ac:chgData name="Thúy Mai" userId="222f1c7e07c9bd7a" providerId="LiveId" clId="{8295F6DD-A8F3-4ED0-82B9-C34807CCDC55}" dt="2023-06-16T12:41:43.584" v="1356"/>
          <ac:cxnSpMkLst>
            <pc:docMk/>
            <pc:sldMk cId="670213424" sldId="313"/>
            <ac:cxnSpMk id="42" creationId="{4BFBF950-02FF-4C54-BC95-3C2E4EC1C692}"/>
          </ac:cxnSpMkLst>
        </pc:cxnChg>
      </pc:sldChg>
      <pc:sldChg chg="addSp delSp modSp add del mod ord delAnim">
        <pc:chgData name="Thúy Mai" userId="222f1c7e07c9bd7a" providerId="LiveId" clId="{8295F6DD-A8F3-4ED0-82B9-C34807CCDC55}" dt="2023-06-16T12:52:14.326" v="1590" actId="47"/>
        <pc:sldMkLst>
          <pc:docMk/>
          <pc:sldMk cId="2339763868" sldId="314"/>
        </pc:sldMkLst>
        <pc:spChg chg="add del mod">
          <ac:chgData name="Thúy Mai" userId="222f1c7e07c9bd7a" providerId="LiveId" clId="{8295F6DD-A8F3-4ED0-82B9-C34807CCDC55}" dt="2023-06-16T12:47:30.848" v="1453" actId="21"/>
          <ac:spMkLst>
            <pc:docMk/>
            <pc:sldMk cId="2339763868" sldId="314"/>
            <ac:spMk id="5" creationId="{5CDDF44B-2A40-8D36-6337-7456E0416DF2}"/>
          </ac:spMkLst>
        </pc:spChg>
        <pc:spChg chg="del">
          <ac:chgData name="Thúy Mai" userId="222f1c7e07c9bd7a" providerId="LiveId" clId="{8295F6DD-A8F3-4ED0-82B9-C34807CCDC55}" dt="2023-06-16T12:44:36.361" v="1400" actId="478"/>
          <ac:spMkLst>
            <pc:docMk/>
            <pc:sldMk cId="2339763868" sldId="314"/>
            <ac:spMk id="6" creationId="{D7AD738B-972E-A762-3D9F-9177DB906E71}"/>
          </ac:spMkLst>
        </pc:spChg>
        <pc:spChg chg="del">
          <ac:chgData name="Thúy Mai" userId="222f1c7e07c9bd7a" providerId="LiveId" clId="{8295F6DD-A8F3-4ED0-82B9-C34807CCDC55}" dt="2023-06-16T12:44:36.361" v="1400" actId="478"/>
          <ac:spMkLst>
            <pc:docMk/>
            <pc:sldMk cId="2339763868" sldId="314"/>
            <ac:spMk id="10" creationId="{095F7BA3-A4EF-F577-99BA-A5C1A0C37BF2}"/>
          </ac:spMkLst>
        </pc:spChg>
        <pc:spChg chg="add">
          <ac:chgData name="Thúy Mai" userId="222f1c7e07c9bd7a" providerId="LiveId" clId="{8295F6DD-A8F3-4ED0-82B9-C34807CCDC55}" dt="2023-06-16T12:52:04.710" v="1589"/>
          <ac:spMkLst>
            <pc:docMk/>
            <pc:sldMk cId="2339763868" sldId="314"/>
            <ac:spMk id="12" creationId="{FE528F1C-AC7E-0CFD-6310-F818BECE96FF}"/>
          </ac:spMkLst>
        </pc:spChg>
        <pc:spChg chg="mod">
          <ac:chgData name="Thúy Mai" userId="222f1c7e07c9bd7a" providerId="LiveId" clId="{8295F6DD-A8F3-4ED0-82B9-C34807CCDC55}" dt="2023-06-16T12:44:46.055" v="1417" actId="1035"/>
          <ac:spMkLst>
            <pc:docMk/>
            <pc:sldMk cId="2339763868" sldId="314"/>
            <ac:spMk id="35" creationId="{C6F9BA75-E77C-4E4F-8D4F-6F11C142A634}"/>
          </ac:spMkLst>
        </pc:spChg>
        <pc:spChg chg="del">
          <ac:chgData name="Thúy Mai" userId="222f1c7e07c9bd7a" providerId="LiveId" clId="{8295F6DD-A8F3-4ED0-82B9-C34807CCDC55}" dt="2023-06-16T12:52:01.422" v="1583" actId="478"/>
          <ac:spMkLst>
            <pc:docMk/>
            <pc:sldMk cId="2339763868" sldId="314"/>
            <ac:spMk id="43" creationId="{EEF360F1-7B43-47FA-88C4-CE46AA894CFD}"/>
          </ac:spMkLst>
        </pc:spChg>
        <pc:grpChg chg="del mod">
          <ac:chgData name="Thúy Mai" userId="222f1c7e07c9bd7a" providerId="LiveId" clId="{8295F6DD-A8F3-4ED0-82B9-C34807CCDC55}" dt="2023-06-16T12:52:02.866" v="1584" actId="478"/>
          <ac:grpSpMkLst>
            <pc:docMk/>
            <pc:sldMk cId="2339763868" sldId="314"/>
            <ac:grpSpMk id="3" creationId="{7D523123-44F8-4123-AE59-79E68037268C}"/>
          </ac:grpSpMkLst>
        </pc:grpChg>
        <pc:grpChg chg="del">
          <ac:chgData name="Thúy Mai" userId="222f1c7e07c9bd7a" providerId="LiveId" clId="{8295F6DD-A8F3-4ED0-82B9-C34807CCDC55}" dt="2023-06-16T12:44:39.103" v="1401" actId="478"/>
          <ac:grpSpMkLst>
            <pc:docMk/>
            <pc:sldMk cId="2339763868" sldId="314"/>
            <ac:grpSpMk id="34" creationId="{562B4AC8-DCB5-41D2-B1CE-9C1622A100FE}"/>
          </ac:grpSpMkLst>
        </pc:grpChg>
        <pc:grpChg chg="del">
          <ac:chgData name="Thúy Mai" userId="222f1c7e07c9bd7a" providerId="LiveId" clId="{8295F6DD-A8F3-4ED0-82B9-C34807CCDC55}" dt="2023-06-16T12:52:01.422" v="1583" actId="478"/>
          <ac:grpSpMkLst>
            <pc:docMk/>
            <pc:sldMk cId="2339763868" sldId="314"/>
            <ac:grpSpMk id="41" creationId="{F2DCE2CB-1DA5-4C82-B51B-E917F3F398C6}"/>
          </ac:grpSpMkLst>
        </pc:grpChg>
        <pc:graphicFrameChg chg="add del mod">
          <ac:chgData name="Thúy Mai" userId="222f1c7e07c9bd7a" providerId="LiveId" clId="{8295F6DD-A8F3-4ED0-82B9-C34807CCDC55}" dt="2023-06-16T12:45:04.997" v="1442"/>
          <ac:graphicFrameMkLst>
            <pc:docMk/>
            <pc:sldMk cId="2339763868" sldId="314"/>
            <ac:graphicFrameMk id="2" creationId="{871E1EFC-D024-0CAB-70F6-48292640B05B}"/>
          </ac:graphicFrameMkLst>
        </pc:graphicFrameChg>
        <pc:graphicFrameChg chg="add del mod">
          <ac:chgData name="Thúy Mai" userId="222f1c7e07c9bd7a" providerId="LiveId" clId="{8295F6DD-A8F3-4ED0-82B9-C34807CCDC55}" dt="2023-06-16T12:52:04.472" v="1587"/>
          <ac:graphicFrameMkLst>
            <pc:docMk/>
            <pc:sldMk cId="2339763868" sldId="314"/>
            <ac:graphicFrameMk id="8" creationId="{FD9A46F0-5B37-C9B4-4712-ADC834D38EB5}"/>
          </ac:graphicFrameMkLst>
        </pc:graphicFrameChg>
        <pc:picChg chg="del">
          <ac:chgData name="Thúy Mai" userId="222f1c7e07c9bd7a" providerId="LiveId" clId="{8295F6DD-A8F3-4ED0-82B9-C34807CCDC55}" dt="2023-06-16T12:44:36.361" v="1400" actId="478"/>
          <ac:picMkLst>
            <pc:docMk/>
            <pc:sldMk cId="2339763868" sldId="314"/>
            <ac:picMk id="9" creationId="{05B0FF5F-9585-A410-2E7E-E3341356C767}"/>
          </ac:picMkLst>
        </pc:picChg>
        <pc:cxnChg chg="mod">
          <ac:chgData name="Thúy Mai" userId="222f1c7e07c9bd7a" providerId="LiveId" clId="{8295F6DD-A8F3-4ED0-82B9-C34807CCDC55}" dt="2023-06-16T12:46:33.575" v="1450" actId="14100"/>
          <ac:cxnSpMkLst>
            <pc:docMk/>
            <pc:sldMk cId="2339763868" sldId="314"/>
            <ac:cxnSpMk id="42" creationId="{4BFBF950-02FF-4C54-BC95-3C2E4EC1C692}"/>
          </ac:cxnSpMkLst>
        </pc:cxnChg>
      </pc:sldChg>
      <pc:sldChg chg="delSp modSp add mod modAnim">
        <pc:chgData name="Thúy Mai" userId="222f1c7e07c9bd7a" providerId="LiveId" clId="{8295F6DD-A8F3-4ED0-82B9-C34807CCDC55}" dt="2023-06-17T01:23:47.340" v="3204"/>
        <pc:sldMkLst>
          <pc:docMk/>
          <pc:sldMk cId="1012855489" sldId="315"/>
        </pc:sldMkLst>
        <pc:spChg chg="del mod">
          <ac:chgData name="Thúy Mai" userId="222f1c7e07c9bd7a" providerId="LiveId" clId="{8295F6DD-A8F3-4ED0-82B9-C34807CCDC55}" dt="2023-06-16T12:50:54.397" v="1568" actId="478"/>
          <ac:spMkLst>
            <pc:docMk/>
            <pc:sldMk cId="1012855489" sldId="315"/>
            <ac:spMk id="2" creationId="{B9C08A7F-93E7-EBD7-1E42-50EFB031A1D1}"/>
          </ac:spMkLst>
        </pc:spChg>
        <pc:spChg chg="mod">
          <ac:chgData name="Thúy Mai" userId="222f1c7e07c9bd7a" providerId="LiveId" clId="{8295F6DD-A8F3-4ED0-82B9-C34807CCDC55}" dt="2023-06-16T12:50:46.340" v="1565" actId="14100"/>
          <ac:spMkLst>
            <pc:docMk/>
            <pc:sldMk cId="1012855489" sldId="315"/>
            <ac:spMk id="4" creationId="{2F81E0F0-402A-2C8B-476A-401BBEFFF7E0}"/>
          </ac:spMkLst>
        </pc:spChg>
        <pc:spChg chg="mod">
          <ac:chgData name="Thúy Mai" userId="222f1c7e07c9bd7a" providerId="LiveId" clId="{8295F6DD-A8F3-4ED0-82B9-C34807CCDC55}" dt="2023-06-16T12:50:12.976" v="1557" actId="1076"/>
          <ac:spMkLst>
            <pc:docMk/>
            <pc:sldMk cId="1012855489" sldId="315"/>
            <ac:spMk id="37" creationId="{561E4438-33E4-408B-922F-D7188DA1B01D}"/>
          </ac:spMkLst>
        </pc:spChg>
        <pc:spChg chg="mod">
          <ac:chgData name="Thúy Mai" userId="222f1c7e07c9bd7a" providerId="LiveId" clId="{8295F6DD-A8F3-4ED0-82B9-C34807CCDC55}" dt="2023-06-16T12:50:29.677" v="1562" actId="14100"/>
          <ac:spMkLst>
            <pc:docMk/>
            <pc:sldMk cId="1012855489" sldId="315"/>
            <ac:spMk id="54" creationId="{0E953CFF-6087-40B1-87DA-1BBCD62A63A0}"/>
          </ac:spMkLst>
        </pc:spChg>
        <pc:grpChg chg="mod">
          <ac:chgData name="Thúy Mai" userId="222f1c7e07c9bd7a" providerId="LiveId" clId="{8295F6DD-A8F3-4ED0-82B9-C34807CCDC55}" dt="2023-06-16T12:50:18.002" v="1558" actId="1076"/>
          <ac:grpSpMkLst>
            <pc:docMk/>
            <pc:sldMk cId="1012855489" sldId="315"/>
            <ac:grpSpMk id="34" creationId="{562B4AC8-DCB5-41D2-B1CE-9C1622A100FE}"/>
          </ac:grpSpMkLst>
        </pc:grpChg>
        <pc:picChg chg="mod">
          <ac:chgData name="Thúy Mai" userId="222f1c7e07c9bd7a" providerId="LiveId" clId="{8295F6DD-A8F3-4ED0-82B9-C34807CCDC55}" dt="2023-06-16T12:50:49.687" v="1566" actId="1076"/>
          <ac:picMkLst>
            <pc:docMk/>
            <pc:sldMk cId="1012855489" sldId="315"/>
            <ac:picMk id="5" creationId="{41DF424F-E81C-4388-B551-F5382304E89B}"/>
          </ac:picMkLst>
        </pc:picChg>
      </pc:sldChg>
      <pc:sldChg chg="delSp modSp add mod modAnim">
        <pc:chgData name="Thúy Mai" userId="222f1c7e07c9bd7a" providerId="LiveId" clId="{8295F6DD-A8F3-4ED0-82B9-C34807CCDC55}" dt="2023-06-16T12:51:38.386" v="1582" actId="478"/>
        <pc:sldMkLst>
          <pc:docMk/>
          <pc:sldMk cId="2632874104" sldId="316"/>
        </pc:sldMkLst>
        <pc:spChg chg="del mod">
          <ac:chgData name="Thúy Mai" userId="222f1c7e07c9bd7a" providerId="LiveId" clId="{8295F6DD-A8F3-4ED0-82B9-C34807CCDC55}" dt="2023-06-16T12:51:38.386" v="1582" actId="478"/>
          <ac:spMkLst>
            <pc:docMk/>
            <pc:sldMk cId="2632874104" sldId="316"/>
            <ac:spMk id="2" creationId="{B9C08A7F-93E7-EBD7-1E42-50EFB031A1D1}"/>
          </ac:spMkLst>
        </pc:spChg>
        <pc:spChg chg="mod">
          <ac:chgData name="Thúy Mai" userId="222f1c7e07c9bd7a" providerId="LiveId" clId="{8295F6DD-A8F3-4ED0-82B9-C34807CCDC55}" dt="2023-06-16T12:51:22.695" v="1577" actId="1076"/>
          <ac:spMkLst>
            <pc:docMk/>
            <pc:sldMk cId="2632874104" sldId="316"/>
            <ac:spMk id="4" creationId="{2F81E0F0-402A-2C8B-476A-401BBEFFF7E0}"/>
          </ac:spMkLst>
        </pc:spChg>
        <pc:spChg chg="mod">
          <ac:chgData name="Thúy Mai" userId="222f1c7e07c9bd7a" providerId="LiveId" clId="{8295F6DD-A8F3-4ED0-82B9-C34807CCDC55}" dt="2023-06-16T12:51:30.445" v="1579" actId="1076"/>
          <ac:spMkLst>
            <pc:docMk/>
            <pc:sldMk cId="2632874104" sldId="316"/>
            <ac:spMk id="6" creationId="{CE6681E4-FB41-FF33-2F3B-271837A228E8}"/>
          </ac:spMkLst>
        </pc:spChg>
        <pc:spChg chg="mod">
          <ac:chgData name="Thúy Mai" userId="222f1c7e07c9bd7a" providerId="LiveId" clId="{8295F6DD-A8F3-4ED0-82B9-C34807CCDC55}" dt="2023-06-16T12:51:34.274" v="1580" actId="1076"/>
          <ac:spMkLst>
            <pc:docMk/>
            <pc:sldMk cId="2632874104" sldId="316"/>
            <ac:spMk id="35" creationId="{C6F9BA75-E77C-4E4F-8D4F-6F11C142A634}"/>
          </ac:spMkLst>
        </pc:spChg>
        <pc:spChg chg="mod">
          <ac:chgData name="Thúy Mai" userId="222f1c7e07c9bd7a" providerId="LiveId" clId="{8295F6DD-A8F3-4ED0-82B9-C34807CCDC55}" dt="2023-06-16T12:51:11.834" v="1573" actId="14100"/>
          <ac:spMkLst>
            <pc:docMk/>
            <pc:sldMk cId="2632874104" sldId="316"/>
            <ac:spMk id="54" creationId="{0E953CFF-6087-40B1-87DA-1BBCD62A63A0}"/>
          </ac:spMkLst>
        </pc:spChg>
        <pc:picChg chg="mod">
          <ac:chgData name="Thúy Mai" userId="222f1c7e07c9bd7a" providerId="LiveId" clId="{8295F6DD-A8F3-4ED0-82B9-C34807CCDC55}" dt="2023-06-16T12:51:36.165" v="1581" actId="1076"/>
          <ac:picMkLst>
            <pc:docMk/>
            <pc:sldMk cId="2632874104" sldId="316"/>
            <ac:picMk id="5" creationId="{41DF424F-E81C-4388-B551-F5382304E89B}"/>
          </ac:picMkLst>
        </pc:picChg>
      </pc:sldChg>
      <pc:sldChg chg="addSp delSp modSp new mod ord">
        <pc:chgData name="Thúy Mai" userId="222f1c7e07c9bd7a" providerId="LiveId" clId="{8295F6DD-A8F3-4ED0-82B9-C34807CCDC55}" dt="2023-06-16T14:45:32.622" v="2210"/>
        <pc:sldMkLst>
          <pc:docMk/>
          <pc:sldMk cId="4285278416" sldId="317"/>
        </pc:sldMkLst>
        <pc:spChg chg="del">
          <ac:chgData name="Thúy Mai" userId="222f1c7e07c9bd7a" providerId="LiveId" clId="{8295F6DD-A8F3-4ED0-82B9-C34807CCDC55}" dt="2023-06-16T12:54:11.203" v="1634" actId="478"/>
          <ac:spMkLst>
            <pc:docMk/>
            <pc:sldMk cId="4285278416" sldId="317"/>
            <ac:spMk id="2" creationId="{E9E2678D-BEE3-E2E1-0549-63F65F44DD1D}"/>
          </ac:spMkLst>
        </pc:spChg>
        <pc:spChg chg="add del">
          <ac:chgData name="Thúy Mai" userId="222f1c7e07c9bd7a" providerId="LiveId" clId="{8295F6DD-A8F3-4ED0-82B9-C34807CCDC55}" dt="2023-06-16T12:53:52.796" v="1630"/>
          <ac:spMkLst>
            <pc:docMk/>
            <pc:sldMk cId="4285278416" sldId="317"/>
            <ac:spMk id="3" creationId="{E62F93A8-E1B6-E01E-32BE-D94E0BC9067D}"/>
          </ac:spMkLst>
        </pc:spChg>
        <pc:spChg chg="add mod ord">
          <ac:chgData name="Thúy Mai" userId="222f1c7e07c9bd7a" providerId="LiveId" clId="{8295F6DD-A8F3-4ED0-82B9-C34807CCDC55}" dt="2023-06-16T12:55:12.801" v="1651" actId="2710"/>
          <ac:spMkLst>
            <pc:docMk/>
            <pc:sldMk cId="4285278416" sldId="317"/>
            <ac:spMk id="4" creationId="{A74C3043-A2DB-12A1-D80C-397CA341D787}"/>
          </ac:spMkLst>
        </pc:spChg>
        <pc:spChg chg="add mod">
          <ac:chgData name="Thúy Mai" userId="222f1c7e07c9bd7a" providerId="LiveId" clId="{8295F6DD-A8F3-4ED0-82B9-C34807CCDC55}" dt="2023-06-16T12:55:12.801" v="1651" actId="2710"/>
          <ac:spMkLst>
            <pc:docMk/>
            <pc:sldMk cId="4285278416" sldId="317"/>
            <ac:spMk id="6" creationId="{1CCA4289-E448-C71D-B62E-A845BDCA91F6}"/>
          </ac:spMkLst>
        </pc:spChg>
        <pc:graphicFrameChg chg="add del mod">
          <ac:chgData name="Thúy Mai" userId="222f1c7e07c9bd7a" providerId="LiveId" clId="{8295F6DD-A8F3-4ED0-82B9-C34807CCDC55}" dt="2023-06-16T12:53:41.218" v="1620"/>
          <ac:graphicFrameMkLst>
            <pc:docMk/>
            <pc:sldMk cId="4285278416" sldId="317"/>
            <ac:graphicFrameMk id="7" creationId="{E2B3C80F-1799-C023-4E1E-76F28D2363E1}"/>
          </ac:graphicFrameMkLst>
        </pc:graphicFrameChg>
        <pc:graphicFrameChg chg="add del mod">
          <ac:chgData name="Thúy Mai" userId="222f1c7e07c9bd7a" providerId="LiveId" clId="{8295F6DD-A8F3-4ED0-82B9-C34807CCDC55}" dt="2023-06-16T12:53:41.218" v="1620"/>
          <ac:graphicFrameMkLst>
            <pc:docMk/>
            <pc:sldMk cId="4285278416" sldId="317"/>
            <ac:graphicFrameMk id="8" creationId="{F85F96EC-78BC-3B07-8A07-84E7BD1FD0D9}"/>
          </ac:graphicFrameMkLst>
        </pc:graphicFrameChg>
        <pc:graphicFrameChg chg="add del mod">
          <ac:chgData name="Thúy Mai" userId="222f1c7e07c9bd7a" providerId="LiveId" clId="{8295F6DD-A8F3-4ED0-82B9-C34807CCDC55}" dt="2023-06-16T12:53:46.961" v="1626"/>
          <ac:graphicFrameMkLst>
            <pc:docMk/>
            <pc:sldMk cId="4285278416" sldId="317"/>
            <ac:graphicFrameMk id="9" creationId="{AACB170B-1250-A999-004F-9B263D881745}"/>
          </ac:graphicFrameMkLst>
        </pc:graphicFrameChg>
        <pc:graphicFrameChg chg="add del mod">
          <ac:chgData name="Thúy Mai" userId="222f1c7e07c9bd7a" providerId="LiveId" clId="{8295F6DD-A8F3-4ED0-82B9-C34807CCDC55}" dt="2023-06-16T12:53:46.961" v="1626"/>
          <ac:graphicFrameMkLst>
            <pc:docMk/>
            <pc:sldMk cId="4285278416" sldId="317"/>
            <ac:graphicFrameMk id="10" creationId="{2538D09A-AA63-1628-6FA8-22C024094D40}"/>
          </ac:graphicFrameMkLst>
        </pc:graphicFrameChg>
        <pc:graphicFrameChg chg="add del mod">
          <ac:chgData name="Thúy Mai" userId="222f1c7e07c9bd7a" providerId="LiveId" clId="{8295F6DD-A8F3-4ED0-82B9-C34807CCDC55}" dt="2023-06-16T12:53:52.675" v="1629"/>
          <ac:graphicFrameMkLst>
            <pc:docMk/>
            <pc:sldMk cId="4285278416" sldId="317"/>
            <ac:graphicFrameMk id="11" creationId="{5E386180-3DF9-65E9-B5FB-51A4B2327D2E}"/>
          </ac:graphicFrameMkLst>
        </pc:graphicFrameChg>
        <pc:graphicFrameChg chg="add mod modGraphic">
          <ac:chgData name="Thúy Mai" userId="222f1c7e07c9bd7a" providerId="LiveId" clId="{8295F6DD-A8F3-4ED0-82B9-C34807CCDC55}" dt="2023-06-16T12:55:21.457" v="1652" actId="948"/>
          <ac:graphicFrameMkLst>
            <pc:docMk/>
            <pc:sldMk cId="4285278416" sldId="317"/>
            <ac:graphicFrameMk id="12" creationId="{19F0F0C7-5D36-4B2F-355D-44728B400F11}"/>
          </ac:graphicFrameMkLst>
        </pc:graphicFrameChg>
      </pc:sldChg>
      <pc:sldChg chg="addSp delSp modSp add mod ord">
        <pc:chgData name="Thúy Mai" userId="222f1c7e07c9bd7a" providerId="LiveId" clId="{8295F6DD-A8F3-4ED0-82B9-C34807CCDC55}" dt="2023-06-16T14:45:43.130" v="2212"/>
        <pc:sldMkLst>
          <pc:docMk/>
          <pc:sldMk cId="2081945505" sldId="318"/>
        </pc:sldMkLst>
        <pc:spChg chg="del">
          <ac:chgData name="Thúy Mai" userId="222f1c7e07c9bd7a" providerId="LiveId" clId="{8295F6DD-A8F3-4ED0-82B9-C34807CCDC55}" dt="2023-06-16T12:55:45.186" v="1659" actId="478"/>
          <ac:spMkLst>
            <pc:docMk/>
            <pc:sldMk cId="2081945505" sldId="318"/>
            <ac:spMk id="2" creationId="{E9E2678D-BEE3-E2E1-0549-63F65F44DD1D}"/>
          </ac:spMkLst>
        </pc:spChg>
        <pc:spChg chg="del">
          <ac:chgData name="Thúy Mai" userId="222f1c7e07c9bd7a" providerId="LiveId" clId="{8295F6DD-A8F3-4ED0-82B9-C34807CCDC55}" dt="2023-06-16T12:55:35.163" v="1657"/>
          <ac:spMkLst>
            <pc:docMk/>
            <pc:sldMk cId="2081945505" sldId="318"/>
            <ac:spMk id="3" creationId="{E62F93A8-E1B6-E01E-32BE-D94E0BC9067D}"/>
          </ac:spMkLst>
        </pc:spChg>
        <pc:spChg chg="ord">
          <ac:chgData name="Thúy Mai" userId="222f1c7e07c9bd7a" providerId="LiveId" clId="{8295F6DD-A8F3-4ED0-82B9-C34807CCDC55}" dt="2023-06-16T12:55:39.207" v="1658" actId="167"/>
          <ac:spMkLst>
            <pc:docMk/>
            <pc:sldMk cId="2081945505" sldId="318"/>
            <ac:spMk id="4" creationId="{A74C3043-A2DB-12A1-D80C-397CA341D787}"/>
          </ac:spMkLst>
        </pc:spChg>
        <pc:graphicFrameChg chg="add del mod">
          <ac:chgData name="Thúy Mai" userId="222f1c7e07c9bd7a" providerId="LiveId" clId="{8295F6DD-A8F3-4ED0-82B9-C34807CCDC55}" dt="2023-06-16T12:55:34.959" v="1656"/>
          <ac:graphicFrameMkLst>
            <pc:docMk/>
            <pc:sldMk cId="2081945505" sldId="318"/>
            <ac:graphicFrameMk id="5" creationId="{D5204F64-9BC0-CB9F-5FEB-8F2C30ED8F1F}"/>
          </ac:graphicFrameMkLst>
        </pc:graphicFrameChg>
        <pc:graphicFrameChg chg="add mod modGraphic">
          <ac:chgData name="Thúy Mai" userId="222f1c7e07c9bd7a" providerId="LiveId" clId="{8295F6DD-A8F3-4ED0-82B9-C34807CCDC55}" dt="2023-06-16T12:56:54.772" v="1671" actId="207"/>
          <ac:graphicFrameMkLst>
            <pc:docMk/>
            <pc:sldMk cId="2081945505" sldId="318"/>
            <ac:graphicFrameMk id="6" creationId="{0713C99D-FA7C-CCE5-46D2-55860FC498BF}"/>
          </ac:graphicFrameMkLst>
        </pc:graphicFrameChg>
      </pc:sldChg>
      <pc:sldChg chg="add del">
        <pc:chgData name="Thúy Mai" userId="222f1c7e07c9bd7a" providerId="LiveId" clId="{8295F6DD-A8F3-4ED0-82B9-C34807CCDC55}" dt="2023-06-17T01:08:45.381" v="2960" actId="47"/>
        <pc:sldMkLst>
          <pc:docMk/>
          <pc:sldMk cId="44395932" sldId="319"/>
        </pc:sldMkLst>
      </pc:sldChg>
      <pc:sldChg chg="add del ord">
        <pc:chgData name="Thúy Mai" userId="222f1c7e07c9bd7a" providerId="LiveId" clId="{8295F6DD-A8F3-4ED0-82B9-C34807CCDC55}" dt="2023-06-17T01:08:44.171" v="2958" actId="47"/>
        <pc:sldMkLst>
          <pc:docMk/>
          <pc:sldMk cId="1997211457" sldId="320"/>
        </pc:sldMkLst>
      </pc:sldChg>
      <pc:sldChg chg="addSp delSp modSp add mod ord delAnim">
        <pc:chgData name="Thúy Mai" userId="222f1c7e07c9bd7a" providerId="LiveId" clId="{8295F6DD-A8F3-4ED0-82B9-C34807CCDC55}" dt="2023-06-16T14:18:25.848" v="1818" actId="1076"/>
        <pc:sldMkLst>
          <pc:docMk/>
          <pc:sldMk cId="4185777579" sldId="321"/>
        </pc:sldMkLst>
        <pc:spChg chg="add mod">
          <ac:chgData name="Thúy Mai" userId="222f1c7e07c9bd7a" providerId="LiveId" clId="{8295F6DD-A8F3-4ED0-82B9-C34807CCDC55}" dt="2023-06-16T14:18:25.848" v="1818" actId="1076"/>
          <ac:spMkLst>
            <pc:docMk/>
            <pc:sldMk cId="4185777579" sldId="321"/>
            <ac:spMk id="5" creationId="{E05FD6D1-BC0D-EA0E-F6FC-DF980650ED18}"/>
          </ac:spMkLst>
        </pc:spChg>
        <pc:spChg chg="del">
          <ac:chgData name="Thúy Mai" userId="222f1c7e07c9bd7a" providerId="LiveId" clId="{8295F6DD-A8F3-4ED0-82B9-C34807CCDC55}" dt="2023-06-16T13:00:33.502" v="1735" actId="478"/>
          <ac:spMkLst>
            <pc:docMk/>
            <pc:sldMk cId="4185777579" sldId="321"/>
            <ac:spMk id="8" creationId="{46EC031F-1318-7368-AC07-96FA25A2FAE7}"/>
          </ac:spMkLst>
        </pc:spChg>
        <pc:grpChg chg="del">
          <ac:chgData name="Thúy Mai" userId="222f1c7e07c9bd7a" providerId="LiveId" clId="{8295F6DD-A8F3-4ED0-82B9-C34807CCDC55}" dt="2023-06-16T13:00:33.502" v="1735" actId="478"/>
          <ac:grpSpMkLst>
            <pc:docMk/>
            <pc:sldMk cId="4185777579" sldId="321"/>
            <ac:grpSpMk id="34" creationId="{562B4AC8-DCB5-41D2-B1CE-9C1622A100FE}"/>
          </ac:grpSpMkLst>
        </pc:grpChg>
        <pc:graphicFrameChg chg="add del mod">
          <ac:chgData name="Thúy Mai" userId="222f1c7e07c9bd7a" providerId="LiveId" clId="{8295F6DD-A8F3-4ED0-82B9-C34807CCDC55}" dt="2023-06-16T13:00:34.676" v="1738"/>
          <ac:graphicFrameMkLst>
            <pc:docMk/>
            <pc:sldMk cId="4185777579" sldId="321"/>
            <ac:graphicFrameMk id="2" creationId="{985C86FA-7242-43B7-5674-20167BC4E834}"/>
          </ac:graphicFrameMkLst>
        </pc:graphicFrameChg>
        <pc:graphicFrameChg chg="add mod modGraphic">
          <ac:chgData name="Thúy Mai" userId="222f1c7e07c9bd7a" providerId="LiveId" clId="{8295F6DD-A8F3-4ED0-82B9-C34807CCDC55}" dt="2023-06-16T14:18:21.887" v="1816" actId="1076"/>
          <ac:graphicFrameMkLst>
            <pc:docMk/>
            <pc:sldMk cId="4185777579" sldId="321"/>
            <ac:graphicFrameMk id="3" creationId="{6D095C22-203B-7AA5-C4F6-2E70F67BB32B}"/>
          </ac:graphicFrameMkLst>
        </pc:graphicFrameChg>
        <pc:picChg chg="del">
          <ac:chgData name="Thúy Mai" userId="222f1c7e07c9bd7a" providerId="LiveId" clId="{8295F6DD-A8F3-4ED0-82B9-C34807CCDC55}" dt="2023-06-16T13:00:33.502" v="1735" actId="478"/>
          <ac:picMkLst>
            <pc:docMk/>
            <pc:sldMk cId="4185777579" sldId="321"/>
            <ac:picMk id="4" creationId="{346DCADA-3614-9A0F-72D2-ED3F25DBC9CB}"/>
          </ac:picMkLst>
        </pc:picChg>
      </pc:sldChg>
      <pc:sldChg chg="addSp delSp modSp add mod delAnim">
        <pc:chgData name="Thúy Mai" userId="222f1c7e07c9bd7a" providerId="LiveId" clId="{8295F6DD-A8F3-4ED0-82B9-C34807CCDC55}" dt="2023-06-17T00:56:09.983" v="2744" actId="1076"/>
        <pc:sldMkLst>
          <pc:docMk/>
          <pc:sldMk cId="2495776580" sldId="322"/>
        </pc:sldMkLst>
        <pc:spChg chg="add del mod">
          <ac:chgData name="Thúy Mai" userId="222f1c7e07c9bd7a" providerId="LiveId" clId="{8295F6DD-A8F3-4ED0-82B9-C34807CCDC55}" dt="2023-06-17T00:49:19.559" v="2622" actId="478"/>
          <ac:spMkLst>
            <pc:docMk/>
            <pc:sldMk cId="2495776580" sldId="322"/>
            <ac:spMk id="2" creationId="{B1B40660-EB12-8418-C3FE-120155A94E8E}"/>
          </ac:spMkLst>
        </pc:spChg>
        <pc:spChg chg="add del mod">
          <ac:chgData name="Thúy Mai" userId="222f1c7e07c9bd7a" providerId="LiveId" clId="{8295F6DD-A8F3-4ED0-82B9-C34807CCDC55}" dt="2023-06-17T00:39:19.436" v="2330" actId="478"/>
          <ac:spMkLst>
            <pc:docMk/>
            <pc:sldMk cId="2495776580" sldId="322"/>
            <ac:spMk id="5" creationId="{7946AD64-F800-D4A3-5206-57DF4BD9192F}"/>
          </ac:spMkLst>
        </pc:spChg>
        <pc:spChg chg="add del mod">
          <ac:chgData name="Thúy Mai" userId="222f1c7e07c9bd7a" providerId="LiveId" clId="{8295F6DD-A8F3-4ED0-82B9-C34807CCDC55}" dt="2023-06-17T00:54:29.594" v="2725" actId="478"/>
          <ac:spMkLst>
            <pc:docMk/>
            <pc:sldMk cId="2495776580" sldId="322"/>
            <ac:spMk id="6" creationId="{DDDDDF51-17D7-25CF-5C64-821954562299}"/>
          </ac:spMkLst>
        </pc:spChg>
        <pc:spChg chg="del">
          <ac:chgData name="Thúy Mai" userId="222f1c7e07c9bd7a" providerId="LiveId" clId="{8295F6DD-A8F3-4ED0-82B9-C34807CCDC55}" dt="2023-06-16T14:15:36.296" v="1808" actId="478"/>
          <ac:spMkLst>
            <pc:docMk/>
            <pc:sldMk cId="2495776580" sldId="322"/>
            <ac:spMk id="8" creationId="{46EC031F-1318-7368-AC07-96FA25A2FAE7}"/>
          </ac:spMkLst>
        </pc:spChg>
        <pc:spChg chg="add mod ord">
          <ac:chgData name="Thúy Mai" userId="222f1c7e07c9bd7a" providerId="LiveId" clId="{8295F6DD-A8F3-4ED0-82B9-C34807CCDC55}" dt="2023-06-17T00:55:00.189" v="2732" actId="171"/>
          <ac:spMkLst>
            <pc:docMk/>
            <pc:sldMk cId="2495776580" sldId="322"/>
            <ac:spMk id="9" creationId="{0FE19143-C43E-A91F-2270-76D8FF722652}"/>
          </ac:spMkLst>
        </pc:spChg>
        <pc:spChg chg="del">
          <ac:chgData name="Thúy Mai" userId="222f1c7e07c9bd7a" providerId="LiveId" clId="{8295F6DD-A8F3-4ED0-82B9-C34807CCDC55}" dt="2023-06-16T14:15:35.057" v="1807" actId="478"/>
          <ac:spMkLst>
            <pc:docMk/>
            <pc:sldMk cId="2495776580" sldId="322"/>
            <ac:spMk id="10" creationId="{CE23C25E-2FF6-AEAC-72BF-745B3D72523D}"/>
          </ac:spMkLst>
        </pc:spChg>
        <pc:spChg chg="del">
          <ac:chgData name="Thúy Mai" userId="222f1c7e07c9bd7a" providerId="LiveId" clId="{8295F6DD-A8F3-4ED0-82B9-C34807CCDC55}" dt="2023-06-16T14:15:35.057" v="1807" actId="478"/>
          <ac:spMkLst>
            <pc:docMk/>
            <pc:sldMk cId="2495776580" sldId="322"/>
            <ac:spMk id="13" creationId="{095C974A-93B6-23F2-481B-BCA3CE25775D}"/>
          </ac:spMkLst>
        </pc:spChg>
        <pc:spChg chg="del mod">
          <ac:chgData name="Thúy Mai" userId="222f1c7e07c9bd7a" providerId="LiveId" clId="{8295F6DD-A8F3-4ED0-82B9-C34807CCDC55}" dt="2023-06-17T00:47:49.812" v="2589" actId="478"/>
          <ac:spMkLst>
            <pc:docMk/>
            <pc:sldMk cId="2495776580" sldId="322"/>
            <ac:spMk id="16" creationId="{B7786759-9D52-6291-B36F-F7647128959C}"/>
          </ac:spMkLst>
        </pc:spChg>
        <pc:grpChg chg="del">
          <ac:chgData name="Thúy Mai" userId="222f1c7e07c9bd7a" providerId="LiveId" clId="{8295F6DD-A8F3-4ED0-82B9-C34807CCDC55}" dt="2023-06-16T14:15:35.057" v="1807" actId="478"/>
          <ac:grpSpMkLst>
            <pc:docMk/>
            <pc:sldMk cId="2495776580" sldId="322"/>
            <ac:grpSpMk id="34" creationId="{562B4AC8-DCB5-41D2-B1CE-9C1622A100FE}"/>
          </ac:grpSpMkLst>
        </pc:grpChg>
        <pc:graphicFrameChg chg="add del mod">
          <ac:chgData name="Thúy Mai" userId="222f1c7e07c9bd7a" providerId="LiveId" clId="{8295F6DD-A8F3-4ED0-82B9-C34807CCDC55}" dt="2023-06-16T14:18:57.028" v="1821"/>
          <ac:graphicFrameMkLst>
            <pc:docMk/>
            <pc:sldMk cId="2495776580" sldId="322"/>
            <ac:graphicFrameMk id="2" creationId="{5EFDC190-3EA3-0D9F-55AC-6DF4C2E2891F}"/>
          </ac:graphicFrameMkLst>
        </pc:graphicFrameChg>
        <pc:graphicFrameChg chg="add del mod">
          <ac:chgData name="Thúy Mai" userId="222f1c7e07c9bd7a" providerId="LiveId" clId="{8295F6DD-A8F3-4ED0-82B9-C34807CCDC55}" dt="2023-06-17T00:47:50.728" v="2592"/>
          <ac:graphicFrameMkLst>
            <pc:docMk/>
            <pc:sldMk cId="2495776580" sldId="322"/>
            <ac:graphicFrameMk id="3" creationId="{692123E8-B539-3953-F56D-38B71AA91236}"/>
          </ac:graphicFrameMkLst>
        </pc:graphicFrameChg>
        <pc:graphicFrameChg chg="add del mod">
          <ac:chgData name="Thúy Mai" userId="222f1c7e07c9bd7a" providerId="LiveId" clId="{8295F6DD-A8F3-4ED0-82B9-C34807CCDC55}" dt="2023-06-17T00:48:18.945" v="2603"/>
          <ac:graphicFrameMkLst>
            <pc:docMk/>
            <pc:sldMk cId="2495776580" sldId="322"/>
            <ac:graphicFrameMk id="7" creationId="{D7C889CC-484E-AEE0-1943-5AD1EDB2795B}"/>
          </ac:graphicFrameMkLst>
        </pc:graphicFrameChg>
        <pc:graphicFrameChg chg="add mod modGraphic">
          <ac:chgData name="Thúy Mai" userId="222f1c7e07c9bd7a" providerId="LiveId" clId="{8295F6DD-A8F3-4ED0-82B9-C34807CCDC55}" dt="2023-06-17T00:56:09.983" v="2744" actId="1076"/>
          <ac:graphicFrameMkLst>
            <pc:docMk/>
            <pc:sldMk cId="2495776580" sldId="322"/>
            <ac:graphicFrameMk id="8" creationId="{D0FB65EE-8F35-6077-7FC1-F2BFC704ACA6}"/>
          </ac:graphicFrameMkLst>
        </pc:graphicFrameChg>
        <pc:picChg chg="del">
          <ac:chgData name="Thúy Mai" userId="222f1c7e07c9bd7a" providerId="LiveId" clId="{8295F6DD-A8F3-4ED0-82B9-C34807CCDC55}" dt="2023-06-16T14:15:36.848" v="1809" actId="478"/>
          <ac:picMkLst>
            <pc:docMk/>
            <pc:sldMk cId="2495776580" sldId="322"/>
            <ac:picMk id="4" creationId="{346DCADA-3614-9A0F-72D2-ED3F25DBC9CB}"/>
          </ac:picMkLst>
        </pc:picChg>
      </pc:sldChg>
      <pc:sldChg chg="addSp delSp modSp add mod ord delAnim modAnim">
        <pc:chgData name="Thúy Mai" userId="222f1c7e07c9bd7a" providerId="LiveId" clId="{8295F6DD-A8F3-4ED0-82B9-C34807CCDC55}" dt="2023-06-17T01:25:05.978" v="3240"/>
        <pc:sldMkLst>
          <pc:docMk/>
          <pc:sldMk cId="3387655393" sldId="323"/>
        </pc:sldMkLst>
        <pc:spChg chg="add mod">
          <ac:chgData name="Thúy Mai" userId="222f1c7e07c9bd7a" providerId="LiveId" clId="{8295F6DD-A8F3-4ED0-82B9-C34807CCDC55}" dt="2023-06-16T14:25:46.273" v="1844"/>
          <ac:spMkLst>
            <pc:docMk/>
            <pc:sldMk cId="3387655393" sldId="323"/>
            <ac:spMk id="2" creationId="{1ECA1D46-B7FB-3628-1CAB-F83F435EF558}"/>
          </ac:spMkLst>
        </pc:spChg>
        <pc:spChg chg="add mod">
          <ac:chgData name="Thúy Mai" userId="222f1c7e07c9bd7a" providerId="LiveId" clId="{8295F6DD-A8F3-4ED0-82B9-C34807CCDC55}" dt="2023-06-16T14:30:31.789" v="1960" actId="1037"/>
          <ac:spMkLst>
            <pc:docMk/>
            <pc:sldMk cId="3387655393" sldId="323"/>
            <ac:spMk id="4" creationId="{29CBBBD4-2ACB-F6CB-1821-C9587322EED4}"/>
          </ac:spMkLst>
        </pc:spChg>
        <pc:spChg chg="add mod">
          <ac:chgData name="Thúy Mai" userId="222f1c7e07c9bd7a" providerId="LiveId" clId="{8295F6DD-A8F3-4ED0-82B9-C34807CCDC55}" dt="2023-06-16T14:29:26.161" v="1932" actId="1076"/>
          <ac:spMkLst>
            <pc:docMk/>
            <pc:sldMk cId="3387655393" sldId="323"/>
            <ac:spMk id="6" creationId="{9E17FBB2-3A81-C011-386F-B60F1F6ED9C4}"/>
          </ac:spMkLst>
        </pc:spChg>
        <pc:spChg chg="add mod">
          <ac:chgData name="Thúy Mai" userId="222f1c7e07c9bd7a" providerId="LiveId" clId="{8295F6DD-A8F3-4ED0-82B9-C34807CCDC55}" dt="2023-06-16T14:30:26.658" v="1952" actId="14100"/>
          <ac:spMkLst>
            <pc:docMk/>
            <pc:sldMk cId="3387655393" sldId="323"/>
            <ac:spMk id="8" creationId="{5AAD2FA5-9CE7-AB25-AC84-9B4322C8F56A}"/>
          </ac:spMkLst>
        </pc:spChg>
        <pc:spChg chg="mod">
          <ac:chgData name="Thúy Mai" userId="222f1c7e07c9bd7a" providerId="LiveId" clId="{8295F6DD-A8F3-4ED0-82B9-C34807CCDC55}" dt="2023-06-16T14:29:06.108" v="1925" actId="1076"/>
          <ac:spMkLst>
            <pc:docMk/>
            <pc:sldMk cId="3387655393" sldId="323"/>
            <ac:spMk id="21" creationId="{4820A527-2CE5-4472-9324-C3AA1C39E1F5}"/>
          </ac:spMkLst>
        </pc:spChg>
        <pc:spChg chg="mod">
          <ac:chgData name="Thúy Mai" userId="222f1c7e07c9bd7a" providerId="LiveId" clId="{8295F6DD-A8F3-4ED0-82B9-C34807CCDC55}" dt="2023-06-16T14:29:08.630" v="1926" actId="1076"/>
          <ac:spMkLst>
            <pc:docMk/>
            <pc:sldMk cId="3387655393" sldId="323"/>
            <ac:spMk id="22" creationId="{F5A95671-DD62-4A34-ACA4-0D348E056DE7}"/>
          </ac:spMkLst>
        </pc:spChg>
        <pc:spChg chg="del">
          <ac:chgData name="Thúy Mai" userId="222f1c7e07c9bd7a" providerId="LiveId" clId="{8295F6DD-A8F3-4ED0-82B9-C34807CCDC55}" dt="2023-06-16T14:29:56.869" v="1941" actId="478"/>
          <ac:spMkLst>
            <pc:docMk/>
            <pc:sldMk cId="3387655393" sldId="323"/>
            <ac:spMk id="23" creationId="{42B37DBE-CDAF-4BEC-B2B2-49806A544D7E}"/>
          </ac:spMkLst>
        </pc:spChg>
        <pc:spChg chg="del">
          <ac:chgData name="Thúy Mai" userId="222f1c7e07c9bd7a" providerId="LiveId" clId="{8295F6DD-A8F3-4ED0-82B9-C34807CCDC55}" dt="2023-06-16T14:29:56.869" v="1941" actId="478"/>
          <ac:spMkLst>
            <pc:docMk/>
            <pc:sldMk cId="3387655393" sldId="323"/>
            <ac:spMk id="24" creationId="{EE682046-5855-475A-B8A4-D521B60A9941}"/>
          </ac:spMkLst>
        </pc:spChg>
        <pc:spChg chg="mod">
          <ac:chgData name="Thúy Mai" userId="222f1c7e07c9bd7a" providerId="LiveId" clId="{8295F6DD-A8F3-4ED0-82B9-C34807CCDC55}" dt="2023-06-16T14:30:01.374" v="1942" actId="1076"/>
          <ac:spMkLst>
            <pc:docMk/>
            <pc:sldMk cId="3387655393" sldId="323"/>
            <ac:spMk id="25" creationId="{52915F73-A2CA-49EC-AA1F-325B377F9E0C}"/>
          </ac:spMkLst>
        </pc:spChg>
        <pc:spChg chg="mod">
          <ac:chgData name="Thúy Mai" userId="222f1c7e07c9bd7a" providerId="LiveId" clId="{8295F6DD-A8F3-4ED0-82B9-C34807CCDC55}" dt="2023-06-16T14:30:01.374" v="1942" actId="1076"/>
          <ac:spMkLst>
            <pc:docMk/>
            <pc:sldMk cId="3387655393" sldId="323"/>
            <ac:spMk id="26" creationId="{A18EC691-E237-4FF9-A458-9125D0F4F734}"/>
          </ac:spMkLst>
        </pc:spChg>
        <pc:spChg chg="mod">
          <ac:chgData name="Thúy Mai" userId="222f1c7e07c9bd7a" providerId="LiveId" clId="{8295F6DD-A8F3-4ED0-82B9-C34807CCDC55}" dt="2023-06-16T14:30:31.789" v="1960" actId="1037"/>
          <ac:spMkLst>
            <pc:docMk/>
            <pc:sldMk cId="3387655393" sldId="323"/>
            <ac:spMk id="27" creationId="{0E0CF6AC-42F3-4C1B-8273-7356A40A9BEC}"/>
          </ac:spMkLst>
        </pc:spChg>
        <pc:spChg chg="mod">
          <ac:chgData name="Thúy Mai" userId="222f1c7e07c9bd7a" providerId="LiveId" clId="{8295F6DD-A8F3-4ED0-82B9-C34807CCDC55}" dt="2023-06-16T14:30:31.789" v="1960" actId="1037"/>
          <ac:spMkLst>
            <pc:docMk/>
            <pc:sldMk cId="3387655393" sldId="323"/>
            <ac:spMk id="28" creationId="{55BD25A7-938A-4120-8DB5-7B9CDEEA87AC}"/>
          </ac:spMkLst>
        </pc:spChg>
        <pc:spChg chg="mod">
          <ac:chgData name="Thúy Mai" userId="222f1c7e07c9bd7a" providerId="LiveId" clId="{8295F6DD-A8F3-4ED0-82B9-C34807CCDC55}" dt="2023-06-16T14:29:04.834" v="1924" actId="1076"/>
          <ac:spMkLst>
            <pc:docMk/>
            <pc:sldMk cId="3387655393" sldId="323"/>
            <ac:spMk id="35" creationId="{C6F9BA75-E77C-4E4F-8D4F-6F11C142A634}"/>
          </ac:spMkLst>
        </pc:spChg>
        <pc:spChg chg="del topLvl">
          <ac:chgData name="Thúy Mai" userId="222f1c7e07c9bd7a" providerId="LiveId" clId="{8295F6DD-A8F3-4ED0-82B9-C34807CCDC55}" dt="2023-06-16T14:24:55.250" v="1842" actId="478"/>
          <ac:spMkLst>
            <pc:docMk/>
            <pc:sldMk cId="3387655393" sldId="323"/>
            <ac:spMk id="37" creationId="{561E4438-33E4-408B-922F-D7188DA1B01D}"/>
          </ac:spMkLst>
        </pc:spChg>
        <pc:spChg chg="del mod">
          <ac:chgData name="Thúy Mai" userId="222f1c7e07c9bd7a" providerId="LiveId" clId="{8295F6DD-A8F3-4ED0-82B9-C34807CCDC55}" dt="2023-06-16T14:28:56.736" v="1917" actId="478"/>
          <ac:spMkLst>
            <pc:docMk/>
            <pc:sldMk cId="3387655393" sldId="323"/>
            <ac:spMk id="51" creationId="{E6644E21-AEB5-4013-8ED4-D7E15EDF03A3}"/>
          </ac:spMkLst>
        </pc:spChg>
        <pc:spChg chg="del mod">
          <ac:chgData name="Thúy Mai" userId="222f1c7e07c9bd7a" providerId="LiveId" clId="{8295F6DD-A8F3-4ED0-82B9-C34807CCDC55}" dt="2023-06-16T14:26:17.315" v="1859" actId="478"/>
          <ac:spMkLst>
            <pc:docMk/>
            <pc:sldMk cId="3387655393" sldId="323"/>
            <ac:spMk id="52" creationId="{03EA73FD-2F5E-4A37-A751-5D4782BDCC2F}"/>
          </ac:spMkLst>
        </pc:spChg>
        <pc:spChg chg="del mod">
          <ac:chgData name="Thúy Mai" userId="222f1c7e07c9bd7a" providerId="LiveId" clId="{8295F6DD-A8F3-4ED0-82B9-C34807CCDC55}" dt="2023-06-16T14:30:08.268" v="1944" actId="478"/>
          <ac:spMkLst>
            <pc:docMk/>
            <pc:sldMk cId="3387655393" sldId="323"/>
            <ac:spMk id="58" creationId="{B3B7C35B-2588-447D-B48E-A3BDAD42A32A}"/>
          </ac:spMkLst>
        </pc:spChg>
        <pc:spChg chg="del mod">
          <ac:chgData name="Thúy Mai" userId="222f1c7e07c9bd7a" providerId="LiveId" clId="{8295F6DD-A8F3-4ED0-82B9-C34807CCDC55}" dt="2023-06-16T14:30:04.278" v="1943" actId="478"/>
          <ac:spMkLst>
            <pc:docMk/>
            <pc:sldMk cId="3387655393" sldId="323"/>
            <ac:spMk id="59" creationId="{72962CAB-91B1-4079-ABC1-6EE02427C8CE}"/>
          </ac:spMkLst>
        </pc:spChg>
        <pc:spChg chg="del">
          <ac:chgData name="Thúy Mai" userId="222f1c7e07c9bd7a" providerId="LiveId" clId="{8295F6DD-A8F3-4ED0-82B9-C34807CCDC55}" dt="2023-06-16T14:29:56.869" v="1941" actId="478"/>
          <ac:spMkLst>
            <pc:docMk/>
            <pc:sldMk cId="3387655393" sldId="323"/>
            <ac:spMk id="60" creationId="{CDDB8C78-914A-4CF9-A614-C0B0B241C59A}"/>
          </ac:spMkLst>
        </pc:spChg>
        <pc:spChg chg="del">
          <ac:chgData name="Thúy Mai" userId="222f1c7e07c9bd7a" providerId="LiveId" clId="{8295F6DD-A8F3-4ED0-82B9-C34807CCDC55}" dt="2023-06-16T14:29:56.869" v="1941" actId="478"/>
          <ac:spMkLst>
            <pc:docMk/>
            <pc:sldMk cId="3387655393" sldId="323"/>
            <ac:spMk id="61" creationId="{F751DA07-01DB-4FCF-BF44-824D0E3614F5}"/>
          </ac:spMkLst>
        </pc:spChg>
        <pc:spChg chg="del mod">
          <ac:chgData name="Thúy Mai" userId="222f1c7e07c9bd7a" providerId="LiveId" clId="{8295F6DD-A8F3-4ED0-82B9-C34807CCDC55}" dt="2023-06-16T14:28:45.898" v="1912" actId="478"/>
          <ac:spMkLst>
            <pc:docMk/>
            <pc:sldMk cId="3387655393" sldId="323"/>
            <ac:spMk id="62" creationId="{F678A0C5-19F2-4B76-8E72-209ADC0F8490}"/>
          </ac:spMkLst>
        </pc:spChg>
        <pc:spChg chg="del mod">
          <ac:chgData name="Thúy Mai" userId="222f1c7e07c9bd7a" providerId="LiveId" clId="{8295F6DD-A8F3-4ED0-82B9-C34807CCDC55}" dt="2023-06-16T14:27:26.945" v="1875" actId="478"/>
          <ac:spMkLst>
            <pc:docMk/>
            <pc:sldMk cId="3387655393" sldId="323"/>
            <ac:spMk id="63" creationId="{9EEC108F-A67B-42F9-81B7-7B40B52FEE7A}"/>
          </ac:spMkLst>
        </pc:spChg>
        <pc:grpChg chg="del">
          <ac:chgData name="Thúy Mai" userId="222f1c7e07c9bd7a" providerId="LiveId" clId="{8295F6DD-A8F3-4ED0-82B9-C34807CCDC55}" dt="2023-06-16T14:24:55.250" v="1842" actId="478"/>
          <ac:grpSpMkLst>
            <pc:docMk/>
            <pc:sldMk cId="3387655393" sldId="323"/>
            <ac:grpSpMk id="34" creationId="{562B4AC8-DCB5-41D2-B1CE-9C1622A100FE}"/>
          </ac:grpSpMkLst>
        </pc:grpChg>
        <pc:grpChg chg="del topLvl">
          <ac:chgData name="Thúy Mai" userId="222f1c7e07c9bd7a" providerId="LiveId" clId="{8295F6DD-A8F3-4ED0-82B9-C34807CCDC55}" dt="2023-06-16T14:24:58.186" v="1843" actId="478"/>
          <ac:grpSpMkLst>
            <pc:docMk/>
            <pc:sldMk cId="3387655393" sldId="323"/>
            <ac:grpSpMk id="36" creationId="{E01452DF-3FB0-4237-82F0-D022B8F7C5B8}"/>
          </ac:grpSpMkLst>
        </pc:grpChg>
      </pc:sldChg>
      <pc:sldChg chg="addSp delSp modSp add mod ord modAnim">
        <pc:chgData name="Thúy Mai" userId="222f1c7e07c9bd7a" providerId="LiveId" clId="{8295F6DD-A8F3-4ED0-82B9-C34807CCDC55}" dt="2023-06-16T14:42:25.075" v="2198" actId="1076"/>
        <pc:sldMkLst>
          <pc:docMk/>
          <pc:sldMk cId="1397935070" sldId="324"/>
        </pc:sldMkLst>
        <pc:spChg chg="add del mod">
          <ac:chgData name="Thúy Mai" userId="222f1c7e07c9bd7a" providerId="LiveId" clId="{8295F6DD-A8F3-4ED0-82B9-C34807CCDC55}" dt="2023-06-16T14:41:35.306" v="2100" actId="478"/>
          <ac:spMkLst>
            <pc:docMk/>
            <pc:sldMk cId="1397935070" sldId="324"/>
            <ac:spMk id="5" creationId="{85A11AB2-4A26-B9FC-99CF-CEA2A40A606C}"/>
          </ac:spMkLst>
        </pc:spChg>
        <pc:spChg chg="mod">
          <ac:chgData name="Thúy Mai" userId="222f1c7e07c9bd7a" providerId="LiveId" clId="{8295F6DD-A8F3-4ED0-82B9-C34807CCDC55}" dt="2023-06-16T14:42:23.472" v="2197" actId="14100"/>
          <ac:spMkLst>
            <pc:docMk/>
            <pc:sldMk cId="1397935070" sldId="324"/>
            <ac:spMk id="8" creationId="{46EC031F-1318-7368-AC07-96FA25A2FAE7}"/>
          </ac:spMkLst>
        </pc:spChg>
        <pc:spChg chg="mod">
          <ac:chgData name="Thúy Mai" userId="222f1c7e07c9bd7a" providerId="LiveId" clId="{8295F6DD-A8F3-4ED0-82B9-C34807CCDC55}" dt="2023-06-16T14:39:50.303" v="2097" actId="20577"/>
          <ac:spMkLst>
            <pc:docMk/>
            <pc:sldMk cId="1397935070" sldId="324"/>
            <ac:spMk id="16" creationId="{B7786759-9D52-6291-B36F-F7647128959C}"/>
          </ac:spMkLst>
        </pc:spChg>
        <pc:graphicFrameChg chg="add del mod">
          <ac:chgData name="Thúy Mai" userId="222f1c7e07c9bd7a" providerId="LiveId" clId="{8295F6DD-A8F3-4ED0-82B9-C34807CCDC55}" dt="2023-06-16T14:39:05.695" v="2025"/>
          <ac:graphicFrameMkLst>
            <pc:docMk/>
            <pc:sldMk cId="1397935070" sldId="324"/>
            <ac:graphicFrameMk id="2" creationId="{51062D4E-C3D8-C328-FBC2-850324791290}"/>
          </ac:graphicFrameMkLst>
        </pc:graphicFrameChg>
        <pc:graphicFrameChg chg="add del mod">
          <ac:chgData name="Thúy Mai" userId="222f1c7e07c9bd7a" providerId="LiveId" clId="{8295F6DD-A8F3-4ED0-82B9-C34807CCDC55}" dt="2023-06-16T14:41:37.935" v="2101" actId="478"/>
          <ac:graphicFrameMkLst>
            <pc:docMk/>
            <pc:sldMk cId="1397935070" sldId="324"/>
            <ac:graphicFrameMk id="3" creationId="{6636EB6B-4908-BD81-9B38-3D52EAE66EB3}"/>
          </ac:graphicFrameMkLst>
        </pc:graphicFrameChg>
        <pc:picChg chg="mod">
          <ac:chgData name="Thúy Mai" userId="222f1c7e07c9bd7a" providerId="LiveId" clId="{8295F6DD-A8F3-4ED0-82B9-C34807CCDC55}" dt="2023-06-16T14:42:25.075" v="2198" actId="1076"/>
          <ac:picMkLst>
            <pc:docMk/>
            <pc:sldMk cId="1397935070" sldId="324"/>
            <ac:picMk id="4" creationId="{346DCADA-3614-9A0F-72D2-ED3F25DBC9CB}"/>
          </ac:picMkLst>
        </pc:picChg>
      </pc:sldChg>
      <pc:sldChg chg="addSp delSp modSp add mod delAnim modAnim">
        <pc:chgData name="Thúy Mai" userId="222f1c7e07c9bd7a" providerId="LiveId" clId="{8295F6DD-A8F3-4ED0-82B9-C34807CCDC55}" dt="2023-06-17T01:25:41.658" v="3248"/>
        <pc:sldMkLst>
          <pc:docMk/>
          <pc:sldMk cId="1045884710" sldId="325"/>
        </pc:sldMkLst>
        <pc:spChg chg="add mod">
          <ac:chgData name="Thúy Mai" userId="222f1c7e07c9bd7a" providerId="LiveId" clId="{8295F6DD-A8F3-4ED0-82B9-C34807CCDC55}" dt="2023-06-17T00:37:42.496" v="2300" actId="1035"/>
          <ac:spMkLst>
            <pc:docMk/>
            <pc:sldMk cId="1045884710" sldId="325"/>
            <ac:spMk id="4" creationId="{1A0CA71E-F962-25C0-AA5E-45FC912C6F8D}"/>
          </ac:spMkLst>
        </pc:spChg>
        <pc:spChg chg="add del mod">
          <ac:chgData name="Thúy Mai" userId="222f1c7e07c9bd7a" providerId="LiveId" clId="{8295F6DD-A8F3-4ED0-82B9-C34807CCDC55}" dt="2023-06-17T00:36:48.553" v="2272" actId="478"/>
          <ac:spMkLst>
            <pc:docMk/>
            <pc:sldMk cId="1045884710" sldId="325"/>
            <ac:spMk id="5" creationId="{1E837DA6-D636-4702-B5A5-2FB7AE37E421}"/>
          </ac:spMkLst>
        </pc:spChg>
        <pc:spChg chg="del mod">
          <ac:chgData name="Thúy Mai" userId="222f1c7e07c9bd7a" providerId="LiveId" clId="{8295F6DD-A8F3-4ED0-82B9-C34807CCDC55}" dt="2023-06-16T15:03:04.592" v="2224" actId="478"/>
          <ac:spMkLst>
            <pc:docMk/>
            <pc:sldMk cId="1045884710" sldId="325"/>
            <ac:spMk id="5" creationId="{85A11AB2-4A26-B9FC-99CF-CEA2A40A606C}"/>
          </ac:spMkLst>
        </pc:spChg>
        <pc:spChg chg="add mod">
          <ac:chgData name="Thúy Mai" userId="222f1c7e07c9bd7a" providerId="LiveId" clId="{8295F6DD-A8F3-4ED0-82B9-C34807CCDC55}" dt="2023-06-17T00:37:42.496" v="2300" actId="1035"/>
          <ac:spMkLst>
            <pc:docMk/>
            <pc:sldMk cId="1045884710" sldId="325"/>
            <ac:spMk id="6" creationId="{7ACD549F-EE32-E72A-3DA5-B15837543FCF}"/>
          </ac:spMkLst>
        </pc:spChg>
        <pc:spChg chg="del mod">
          <ac:chgData name="Thúy Mai" userId="222f1c7e07c9bd7a" providerId="LiveId" clId="{8295F6DD-A8F3-4ED0-82B9-C34807CCDC55}" dt="2023-06-16T14:42:46.014" v="2204" actId="478"/>
          <ac:spMkLst>
            <pc:docMk/>
            <pc:sldMk cId="1045884710" sldId="325"/>
            <ac:spMk id="8" creationId="{46EC031F-1318-7368-AC07-96FA25A2FAE7}"/>
          </ac:spMkLst>
        </pc:spChg>
        <pc:spChg chg="add mod">
          <ac:chgData name="Thúy Mai" userId="222f1c7e07c9bd7a" providerId="LiveId" clId="{8295F6DD-A8F3-4ED0-82B9-C34807CCDC55}" dt="2023-06-17T00:37:42.496" v="2300" actId="1035"/>
          <ac:spMkLst>
            <pc:docMk/>
            <pc:sldMk cId="1045884710" sldId="325"/>
            <ac:spMk id="8" creationId="{BB9A673E-1CFB-1E2E-1BD2-0F3FD6947EB0}"/>
          </ac:spMkLst>
        </pc:spChg>
        <pc:spChg chg="add del mod">
          <ac:chgData name="Thúy Mai" userId="222f1c7e07c9bd7a" providerId="LiveId" clId="{8295F6DD-A8F3-4ED0-82B9-C34807CCDC55}" dt="2023-06-17T00:37:36.210" v="2287" actId="478"/>
          <ac:spMkLst>
            <pc:docMk/>
            <pc:sldMk cId="1045884710" sldId="325"/>
            <ac:spMk id="9" creationId="{71774DE3-5C97-6A1D-FA8A-393B37FCDA4A}"/>
          </ac:spMkLst>
        </pc:spChg>
        <pc:spChg chg="del">
          <ac:chgData name="Thúy Mai" userId="222f1c7e07c9bd7a" providerId="LiveId" clId="{8295F6DD-A8F3-4ED0-82B9-C34807CCDC55}" dt="2023-06-16T14:42:38.303" v="2199" actId="478"/>
          <ac:spMkLst>
            <pc:docMk/>
            <pc:sldMk cId="1045884710" sldId="325"/>
            <ac:spMk id="10" creationId="{CE23C25E-2FF6-AEAC-72BF-745B3D72523D}"/>
          </ac:spMkLst>
        </pc:spChg>
        <pc:spChg chg="add mod">
          <ac:chgData name="Thúy Mai" userId="222f1c7e07c9bd7a" providerId="LiveId" clId="{8295F6DD-A8F3-4ED0-82B9-C34807CCDC55}" dt="2023-06-17T00:37:03.698" v="2275" actId="1076"/>
          <ac:spMkLst>
            <pc:docMk/>
            <pc:sldMk cId="1045884710" sldId="325"/>
            <ac:spMk id="10" creationId="{F1524315-1B6C-AE75-BBC6-74BBD49D7982}"/>
          </ac:spMkLst>
        </pc:spChg>
        <pc:spChg chg="del">
          <ac:chgData name="Thúy Mai" userId="222f1c7e07c9bd7a" providerId="LiveId" clId="{8295F6DD-A8F3-4ED0-82B9-C34807CCDC55}" dt="2023-06-16T14:42:38.303" v="2199" actId="478"/>
          <ac:spMkLst>
            <pc:docMk/>
            <pc:sldMk cId="1045884710" sldId="325"/>
            <ac:spMk id="13" creationId="{095C974A-93B6-23F2-481B-BCA3CE25775D}"/>
          </ac:spMkLst>
        </pc:spChg>
        <pc:spChg chg="mod">
          <ac:chgData name="Thúy Mai" userId="222f1c7e07c9bd7a" providerId="LiveId" clId="{8295F6DD-A8F3-4ED0-82B9-C34807CCDC55}" dt="2023-06-16T14:42:41.378" v="2200" actId="1076"/>
          <ac:spMkLst>
            <pc:docMk/>
            <pc:sldMk cId="1045884710" sldId="325"/>
            <ac:spMk id="16" creationId="{B7786759-9D52-6291-B36F-F7647128959C}"/>
          </ac:spMkLst>
        </pc:spChg>
        <pc:spChg chg="mod">
          <ac:chgData name="Thúy Mai" userId="222f1c7e07c9bd7a" providerId="LiveId" clId="{8295F6DD-A8F3-4ED0-82B9-C34807CCDC55}" dt="2023-06-17T00:33:28.628" v="2230" actId="1076"/>
          <ac:spMkLst>
            <pc:docMk/>
            <pc:sldMk cId="1045884710" sldId="325"/>
            <ac:spMk id="35" creationId="{C6F9BA75-E77C-4E4F-8D4F-6F11C142A634}"/>
          </ac:spMkLst>
        </pc:spChg>
        <pc:grpChg chg="del">
          <ac:chgData name="Thúy Mai" userId="222f1c7e07c9bd7a" providerId="LiveId" clId="{8295F6DD-A8F3-4ED0-82B9-C34807CCDC55}" dt="2023-06-16T14:42:38.303" v="2199" actId="478"/>
          <ac:grpSpMkLst>
            <pc:docMk/>
            <pc:sldMk cId="1045884710" sldId="325"/>
            <ac:grpSpMk id="34" creationId="{562B4AC8-DCB5-41D2-B1CE-9C1622A100FE}"/>
          </ac:grpSpMkLst>
        </pc:grpChg>
        <pc:graphicFrameChg chg="del mod">
          <ac:chgData name="Thúy Mai" userId="222f1c7e07c9bd7a" providerId="LiveId" clId="{8295F6DD-A8F3-4ED0-82B9-C34807CCDC55}" dt="2023-06-17T00:44:17.517" v="2444" actId="478"/>
          <ac:graphicFrameMkLst>
            <pc:docMk/>
            <pc:sldMk cId="1045884710" sldId="325"/>
            <ac:graphicFrameMk id="3" creationId="{6636EB6B-4908-BD81-9B38-3D52EAE66EB3}"/>
          </ac:graphicFrameMkLst>
        </pc:graphicFrameChg>
        <pc:picChg chg="del">
          <ac:chgData name="Thúy Mai" userId="222f1c7e07c9bd7a" providerId="LiveId" clId="{8295F6DD-A8F3-4ED0-82B9-C34807CCDC55}" dt="2023-06-16T14:42:45.214" v="2203" actId="478"/>
          <ac:picMkLst>
            <pc:docMk/>
            <pc:sldMk cId="1045884710" sldId="325"/>
            <ac:picMk id="4" creationId="{346DCADA-3614-9A0F-72D2-ED3F25DBC9CB}"/>
          </ac:picMkLst>
        </pc:picChg>
      </pc:sldChg>
      <pc:sldChg chg="addSp delSp modSp add mod ord modAnim">
        <pc:chgData name="Thúy Mai" userId="222f1c7e07c9bd7a" providerId="LiveId" clId="{8295F6DD-A8F3-4ED0-82B9-C34807CCDC55}" dt="2023-06-17T00:37:46.927" v="2301"/>
        <pc:sldMkLst>
          <pc:docMk/>
          <pc:sldMk cId="2679194913" sldId="326"/>
        </pc:sldMkLst>
        <pc:spChg chg="add mod">
          <ac:chgData name="Thúy Mai" userId="222f1c7e07c9bd7a" providerId="LiveId" clId="{8295F6DD-A8F3-4ED0-82B9-C34807CCDC55}" dt="2023-06-17T00:37:20.524" v="2282" actId="1076"/>
          <ac:spMkLst>
            <pc:docMk/>
            <pc:sldMk cId="2679194913" sldId="326"/>
            <ac:spMk id="2" creationId="{7B183A3A-4B64-97C8-8FD4-D8303586F65B}"/>
          </ac:spMkLst>
        </pc:spChg>
        <pc:spChg chg="del">
          <ac:chgData name="Thúy Mai" userId="222f1c7e07c9bd7a" providerId="LiveId" clId="{8295F6DD-A8F3-4ED0-82B9-C34807CCDC55}" dt="2023-06-17T00:37:11.202" v="2276" actId="478"/>
          <ac:spMkLst>
            <pc:docMk/>
            <pc:sldMk cId="2679194913" sldId="326"/>
            <ac:spMk id="5" creationId="{1E837DA6-D636-4702-B5A5-2FB7AE37E421}"/>
          </ac:spMkLst>
        </pc:spChg>
        <pc:spChg chg="del">
          <ac:chgData name="Thúy Mai" userId="222f1c7e07c9bd7a" providerId="LiveId" clId="{8295F6DD-A8F3-4ED0-82B9-C34807CCDC55}" dt="2023-06-17T00:37:30.996" v="2285" actId="478"/>
          <ac:spMkLst>
            <pc:docMk/>
            <pc:sldMk cId="2679194913" sldId="326"/>
            <ac:spMk id="9" creationId="{71774DE3-5C97-6A1D-FA8A-393B37FCDA4A}"/>
          </ac:spMkLst>
        </pc:spChg>
        <pc:spChg chg="mod">
          <ac:chgData name="Thúy Mai" userId="222f1c7e07c9bd7a" providerId="LiveId" clId="{8295F6DD-A8F3-4ED0-82B9-C34807CCDC55}" dt="2023-06-17T00:37:15.725" v="2280" actId="1076"/>
          <ac:spMkLst>
            <pc:docMk/>
            <pc:sldMk cId="2679194913" sldId="326"/>
            <ac:spMk id="35" creationId="{C6F9BA75-E77C-4E4F-8D4F-6F11C142A634}"/>
          </ac:spMkLst>
        </pc:spChg>
      </pc:sldChg>
      <pc:sldChg chg="delSp modSp add mod modAnim">
        <pc:chgData name="Thúy Mai" userId="222f1c7e07c9bd7a" providerId="LiveId" clId="{8295F6DD-A8F3-4ED0-82B9-C34807CCDC55}" dt="2023-06-17T00:39:12.145" v="2329" actId="1037"/>
        <pc:sldMkLst>
          <pc:docMk/>
          <pc:sldMk cId="1696849785" sldId="327"/>
        </pc:sldMkLst>
        <pc:spChg chg="mod">
          <ac:chgData name="Thúy Mai" userId="222f1c7e07c9bd7a" providerId="LiveId" clId="{8295F6DD-A8F3-4ED0-82B9-C34807CCDC55}" dt="2023-06-17T00:39:12.145" v="2329" actId="1037"/>
          <ac:spMkLst>
            <pc:docMk/>
            <pc:sldMk cId="1696849785" sldId="327"/>
            <ac:spMk id="4" creationId="{1A0CA71E-F962-25C0-AA5E-45FC912C6F8D}"/>
          </ac:spMkLst>
        </pc:spChg>
        <pc:spChg chg="mod">
          <ac:chgData name="Thúy Mai" userId="222f1c7e07c9bd7a" providerId="LiveId" clId="{8295F6DD-A8F3-4ED0-82B9-C34807CCDC55}" dt="2023-06-17T00:38:29.375" v="2307" actId="1076"/>
          <ac:spMkLst>
            <pc:docMk/>
            <pc:sldMk cId="1696849785" sldId="327"/>
            <ac:spMk id="6" creationId="{7ACD549F-EE32-E72A-3DA5-B15837543FCF}"/>
          </ac:spMkLst>
        </pc:spChg>
        <pc:spChg chg="mod">
          <ac:chgData name="Thúy Mai" userId="222f1c7e07c9bd7a" providerId="LiveId" clId="{8295F6DD-A8F3-4ED0-82B9-C34807CCDC55}" dt="2023-06-17T00:38:35.862" v="2309" actId="1076"/>
          <ac:spMkLst>
            <pc:docMk/>
            <pc:sldMk cId="1696849785" sldId="327"/>
            <ac:spMk id="8" creationId="{BB9A673E-1CFB-1E2E-1BD2-0F3FD6947EB0}"/>
          </ac:spMkLst>
        </pc:spChg>
        <pc:spChg chg="mod">
          <ac:chgData name="Thúy Mai" userId="222f1c7e07c9bd7a" providerId="LiveId" clId="{8295F6DD-A8F3-4ED0-82B9-C34807CCDC55}" dt="2023-06-17T00:38:06.074" v="2303" actId="21"/>
          <ac:spMkLst>
            <pc:docMk/>
            <pc:sldMk cId="1696849785" sldId="327"/>
            <ac:spMk id="9" creationId="{71774DE3-5C97-6A1D-FA8A-393B37FCDA4A}"/>
          </ac:spMkLst>
        </pc:spChg>
        <pc:spChg chg="del">
          <ac:chgData name="Thúy Mai" userId="222f1c7e07c9bd7a" providerId="LiveId" clId="{8295F6DD-A8F3-4ED0-82B9-C34807CCDC55}" dt="2023-06-17T00:38:25.574" v="2306" actId="478"/>
          <ac:spMkLst>
            <pc:docMk/>
            <pc:sldMk cId="1696849785" sldId="327"/>
            <ac:spMk id="16" creationId="{B7786759-9D52-6291-B36F-F7647128959C}"/>
          </ac:spMkLst>
        </pc:spChg>
        <pc:graphicFrameChg chg="del">
          <ac:chgData name="Thúy Mai" userId="222f1c7e07c9bd7a" providerId="LiveId" clId="{8295F6DD-A8F3-4ED0-82B9-C34807CCDC55}" dt="2023-06-17T00:38:11.947" v="2305" actId="478"/>
          <ac:graphicFrameMkLst>
            <pc:docMk/>
            <pc:sldMk cId="1696849785" sldId="327"/>
            <ac:graphicFrameMk id="3" creationId="{6636EB6B-4908-BD81-9B38-3D52EAE66EB3}"/>
          </ac:graphicFrameMkLst>
        </pc:graphicFrameChg>
      </pc:sldChg>
      <pc:sldChg chg="addSp delSp modSp add mod ord delAnim modAnim">
        <pc:chgData name="Thúy Mai" userId="222f1c7e07c9bd7a" providerId="LiveId" clId="{8295F6DD-A8F3-4ED0-82B9-C34807CCDC55}" dt="2023-06-17T01:25:53.334" v="3249"/>
        <pc:sldMkLst>
          <pc:docMk/>
          <pc:sldMk cId="647667071" sldId="328"/>
        </pc:sldMkLst>
        <pc:spChg chg="add del mod">
          <ac:chgData name="Thúy Mai" userId="222f1c7e07c9bd7a" providerId="LiveId" clId="{8295F6DD-A8F3-4ED0-82B9-C34807CCDC55}" dt="2023-06-17T00:44:01.198" v="2440"/>
          <ac:spMkLst>
            <pc:docMk/>
            <pc:sldMk cId="647667071" sldId="328"/>
            <ac:spMk id="5" creationId="{720DBB75-DA2E-7EA6-8D42-CB73FCC17AA5}"/>
          </ac:spMkLst>
        </pc:spChg>
        <pc:spChg chg="add mod">
          <ac:chgData name="Thúy Mai" userId="222f1c7e07c9bd7a" providerId="LiveId" clId="{8295F6DD-A8F3-4ED0-82B9-C34807CCDC55}" dt="2023-06-17T00:43:35.085" v="2428" actId="1076"/>
          <ac:spMkLst>
            <pc:docMk/>
            <pc:sldMk cId="647667071" sldId="328"/>
            <ac:spMk id="6" creationId="{7BA3609E-00F7-8967-C9EE-A8F6B19792D9}"/>
          </ac:spMkLst>
        </pc:spChg>
        <pc:spChg chg="add mod">
          <ac:chgData name="Thúy Mai" userId="222f1c7e07c9bd7a" providerId="LiveId" clId="{8295F6DD-A8F3-4ED0-82B9-C34807CCDC55}" dt="2023-06-17T00:43:56.940" v="2437" actId="1076"/>
          <ac:spMkLst>
            <pc:docMk/>
            <pc:sldMk cId="647667071" sldId="328"/>
            <ac:spMk id="7" creationId="{9E81A5CB-FBFB-24A5-5BE1-B5C8C2653774}"/>
          </ac:spMkLst>
        </pc:spChg>
        <pc:spChg chg="del">
          <ac:chgData name="Thúy Mai" userId="222f1c7e07c9bd7a" providerId="LiveId" clId="{8295F6DD-A8F3-4ED0-82B9-C34807CCDC55}" dt="2023-06-17T00:43:01.132" v="2412" actId="478"/>
          <ac:spMkLst>
            <pc:docMk/>
            <pc:sldMk cId="647667071" sldId="328"/>
            <ac:spMk id="8" creationId="{46EC031F-1318-7368-AC07-96FA25A2FAE7}"/>
          </ac:spMkLst>
        </pc:spChg>
        <pc:spChg chg="mod">
          <ac:chgData name="Thúy Mai" userId="222f1c7e07c9bd7a" providerId="LiveId" clId="{8295F6DD-A8F3-4ED0-82B9-C34807CCDC55}" dt="2023-06-17T00:42:48.901" v="2411" actId="20577"/>
          <ac:spMkLst>
            <pc:docMk/>
            <pc:sldMk cId="647667071" sldId="328"/>
            <ac:spMk id="16" creationId="{B7786759-9D52-6291-B36F-F7647128959C}"/>
          </ac:spMkLst>
        </pc:spChg>
        <pc:spChg chg="mod">
          <ac:chgData name="Thúy Mai" userId="222f1c7e07c9bd7a" providerId="LiveId" clId="{8295F6DD-A8F3-4ED0-82B9-C34807CCDC55}" dt="2023-06-17T00:43:37.077" v="2429" actId="1076"/>
          <ac:spMkLst>
            <pc:docMk/>
            <pc:sldMk cId="647667071" sldId="328"/>
            <ac:spMk id="35" creationId="{C6F9BA75-E77C-4E4F-8D4F-6F11C142A634}"/>
          </ac:spMkLst>
        </pc:spChg>
        <pc:graphicFrameChg chg="add del mod">
          <ac:chgData name="Thúy Mai" userId="222f1c7e07c9bd7a" providerId="LiveId" clId="{8295F6DD-A8F3-4ED0-82B9-C34807CCDC55}" dt="2023-06-17T00:43:07.236" v="2417"/>
          <ac:graphicFrameMkLst>
            <pc:docMk/>
            <pc:sldMk cId="647667071" sldId="328"/>
            <ac:graphicFrameMk id="2" creationId="{5ED4042A-5B79-C3D8-031C-8E0C3146BF5C}"/>
          </ac:graphicFrameMkLst>
        </pc:graphicFrameChg>
        <pc:picChg chg="mod">
          <ac:chgData name="Thúy Mai" userId="222f1c7e07c9bd7a" providerId="LiveId" clId="{8295F6DD-A8F3-4ED0-82B9-C34807CCDC55}" dt="2023-06-17T00:44:00.625" v="2438" actId="1076"/>
          <ac:picMkLst>
            <pc:docMk/>
            <pc:sldMk cId="647667071" sldId="328"/>
            <ac:picMk id="4" creationId="{346DCADA-3614-9A0F-72D2-ED3F25DBC9CB}"/>
          </ac:picMkLst>
        </pc:picChg>
      </pc:sldChg>
      <pc:sldChg chg="addSp delSp modSp add mod ord delAnim modAnim">
        <pc:chgData name="Thúy Mai" userId="222f1c7e07c9bd7a" providerId="LiveId" clId="{8295F6DD-A8F3-4ED0-82B9-C34807CCDC55}" dt="2023-06-17T00:42:27.581" v="2401"/>
        <pc:sldMkLst>
          <pc:docMk/>
          <pc:sldMk cId="3162933087" sldId="329"/>
        </pc:sldMkLst>
        <pc:spChg chg="mod">
          <ac:chgData name="Thúy Mai" userId="222f1c7e07c9bd7a" providerId="LiveId" clId="{8295F6DD-A8F3-4ED0-82B9-C34807CCDC55}" dt="2023-06-17T00:42:14.312" v="2397" actId="1076"/>
          <ac:spMkLst>
            <pc:docMk/>
            <pc:sldMk cId="3162933087" sldId="329"/>
            <ac:spMk id="2" creationId="{7B183A3A-4B64-97C8-8FD4-D8303586F65B}"/>
          </ac:spMkLst>
        </pc:spChg>
        <pc:spChg chg="del">
          <ac:chgData name="Thúy Mai" userId="222f1c7e07c9bd7a" providerId="LiveId" clId="{8295F6DD-A8F3-4ED0-82B9-C34807CCDC55}" dt="2023-06-17T00:40:47.679" v="2366" actId="478"/>
          <ac:spMkLst>
            <pc:docMk/>
            <pc:sldMk cId="3162933087" sldId="329"/>
            <ac:spMk id="4" creationId="{1A0CA71E-F962-25C0-AA5E-45FC912C6F8D}"/>
          </ac:spMkLst>
        </pc:spChg>
        <pc:spChg chg="mod">
          <ac:chgData name="Thúy Mai" userId="222f1c7e07c9bd7a" providerId="LiveId" clId="{8295F6DD-A8F3-4ED0-82B9-C34807CCDC55}" dt="2023-06-17T00:42:10.172" v="2395" actId="1076"/>
          <ac:spMkLst>
            <pc:docMk/>
            <pc:sldMk cId="3162933087" sldId="329"/>
            <ac:spMk id="6" creationId="{7ACD549F-EE32-E72A-3DA5-B15837543FCF}"/>
          </ac:spMkLst>
        </pc:spChg>
        <pc:graphicFrameChg chg="mod modGraphic">
          <ac:chgData name="Thúy Mai" userId="222f1c7e07c9bd7a" providerId="LiveId" clId="{8295F6DD-A8F3-4ED0-82B9-C34807CCDC55}" dt="2023-06-17T00:42:24.914" v="2400" actId="1076"/>
          <ac:graphicFrameMkLst>
            <pc:docMk/>
            <pc:sldMk cId="3162933087" sldId="329"/>
            <ac:graphicFrameMk id="3" creationId="{6636EB6B-4908-BD81-9B38-3D52EAE66EB3}"/>
          </ac:graphicFrameMkLst>
        </pc:graphicFrameChg>
        <pc:graphicFrameChg chg="add del mod">
          <ac:chgData name="Thúy Mai" userId="222f1c7e07c9bd7a" providerId="LiveId" clId="{8295F6DD-A8F3-4ED0-82B9-C34807CCDC55}" dt="2023-06-17T00:40:52.228" v="2370"/>
          <ac:graphicFrameMkLst>
            <pc:docMk/>
            <pc:sldMk cId="3162933087" sldId="329"/>
            <ac:graphicFrameMk id="5" creationId="{01F4BD03-0983-48AC-013C-3DF7B7CEEAE2}"/>
          </ac:graphicFrameMkLst>
        </pc:graphicFrameChg>
      </pc:sldChg>
      <pc:sldChg chg="addSp delSp modSp add mod modAnim">
        <pc:chgData name="Thúy Mai" userId="222f1c7e07c9bd7a" providerId="LiveId" clId="{8295F6DD-A8F3-4ED0-82B9-C34807CCDC55}" dt="2023-06-17T01:26:07.539" v="3252"/>
        <pc:sldMkLst>
          <pc:docMk/>
          <pc:sldMk cId="2991182492" sldId="330"/>
        </pc:sldMkLst>
        <pc:spChg chg="add del mod">
          <ac:chgData name="Thúy Mai" userId="222f1c7e07c9bd7a" providerId="LiveId" clId="{8295F6DD-A8F3-4ED0-82B9-C34807CCDC55}" dt="2023-06-17T00:47:28.110" v="2587" actId="21"/>
          <ac:spMkLst>
            <pc:docMk/>
            <pc:sldMk cId="2991182492" sldId="330"/>
            <ac:spMk id="5" creationId="{03B54C91-6F74-69BE-C3D0-D6FCBE114FE1}"/>
          </ac:spMkLst>
        </pc:spChg>
        <pc:spChg chg="mod">
          <ac:chgData name="Thúy Mai" userId="222f1c7e07c9bd7a" providerId="LiveId" clId="{8295F6DD-A8F3-4ED0-82B9-C34807CCDC55}" dt="2023-06-17T00:46:18.514" v="2563" actId="14100"/>
          <ac:spMkLst>
            <pc:docMk/>
            <pc:sldMk cId="2991182492" sldId="330"/>
            <ac:spMk id="6" creationId="{7BA3609E-00F7-8967-C9EE-A8F6B19792D9}"/>
          </ac:spMkLst>
        </pc:spChg>
        <pc:spChg chg="mod">
          <ac:chgData name="Thúy Mai" userId="222f1c7e07c9bd7a" providerId="LiveId" clId="{8295F6DD-A8F3-4ED0-82B9-C34807CCDC55}" dt="2023-06-17T00:47:04.104" v="2580" actId="14100"/>
          <ac:spMkLst>
            <pc:docMk/>
            <pc:sldMk cId="2991182492" sldId="330"/>
            <ac:spMk id="7" creationId="{9E81A5CB-FBFB-24A5-5BE1-B5C8C2653774}"/>
          </ac:spMkLst>
        </pc:spChg>
        <pc:spChg chg="add mod">
          <ac:chgData name="Thúy Mai" userId="222f1c7e07c9bd7a" providerId="LiveId" clId="{8295F6DD-A8F3-4ED0-82B9-C34807CCDC55}" dt="2023-06-17T00:47:07.601" v="2581" actId="14100"/>
          <ac:spMkLst>
            <pc:docMk/>
            <pc:sldMk cId="2991182492" sldId="330"/>
            <ac:spMk id="8" creationId="{2AE236DC-5BD5-5F79-8F18-54BEF6CA4BC3}"/>
          </ac:spMkLst>
        </pc:spChg>
        <pc:spChg chg="add mod">
          <ac:chgData name="Thúy Mai" userId="222f1c7e07c9bd7a" providerId="LiveId" clId="{8295F6DD-A8F3-4ED0-82B9-C34807CCDC55}" dt="2023-06-17T00:47:20.335" v="2586" actId="14100"/>
          <ac:spMkLst>
            <pc:docMk/>
            <pc:sldMk cId="2991182492" sldId="330"/>
            <ac:spMk id="9" creationId="{8CD7BBAE-B47C-D8C1-FAB5-B3B402344BB6}"/>
          </ac:spMkLst>
        </pc:spChg>
        <pc:spChg chg="del">
          <ac:chgData name="Thúy Mai" userId="222f1c7e07c9bd7a" providerId="LiveId" clId="{8295F6DD-A8F3-4ED0-82B9-C34807CCDC55}" dt="2023-06-17T00:45:39.960" v="2549" actId="478"/>
          <ac:spMkLst>
            <pc:docMk/>
            <pc:sldMk cId="2991182492" sldId="330"/>
            <ac:spMk id="10" creationId="{CE23C25E-2FF6-AEAC-72BF-745B3D72523D}"/>
          </ac:spMkLst>
        </pc:spChg>
        <pc:spChg chg="add mod">
          <ac:chgData name="Thúy Mai" userId="222f1c7e07c9bd7a" providerId="LiveId" clId="{8295F6DD-A8F3-4ED0-82B9-C34807CCDC55}" dt="2023-06-17T00:56:43.078" v="2747" actId="20577"/>
          <ac:spMkLst>
            <pc:docMk/>
            <pc:sldMk cId="2991182492" sldId="330"/>
            <ac:spMk id="11" creationId="{D3960CAF-8BEC-D613-0A02-68C0F1ACB913}"/>
          </ac:spMkLst>
        </pc:spChg>
        <pc:spChg chg="del">
          <ac:chgData name="Thúy Mai" userId="222f1c7e07c9bd7a" providerId="LiveId" clId="{8295F6DD-A8F3-4ED0-82B9-C34807CCDC55}" dt="2023-06-17T00:45:39.960" v="2549" actId="478"/>
          <ac:spMkLst>
            <pc:docMk/>
            <pc:sldMk cId="2991182492" sldId="330"/>
            <ac:spMk id="13" creationId="{095C974A-93B6-23F2-481B-BCA3CE25775D}"/>
          </ac:spMkLst>
        </pc:spChg>
        <pc:spChg chg="mod">
          <ac:chgData name="Thúy Mai" userId="222f1c7e07c9bd7a" providerId="LiveId" clId="{8295F6DD-A8F3-4ED0-82B9-C34807CCDC55}" dt="2023-06-17T00:45:46.202" v="2551" actId="14100"/>
          <ac:spMkLst>
            <pc:docMk/>
            <pc:sldMk cId="2991182492" sldId="330"/>
            <ac:spMk id="16" creationId="{B7786759-9D52-6291-B36F-F7647128959C}"/>
          </ac:spMkLst>
        </pc:spChg>
        <pc:grpChg chg="del">
          <ac:chgData name="Thúy Mai" userId="222f1c7e07c9bd7a" providerId="LiveId" clId="{8295F6DD-A8F3-4ED0-82B9-C34807CCDC55}" dt="2023-06-17T00:45:39.960" v="2549" actId="478"/>
          <ac:grpSpMkLst>
            <pc:docMk/>
            <pc:sldMk cId="2991182492" sldId="330"/>
            <ac:grpSpMk id="34" creationId="{562B4AC8-DCB5-41D2-B1CE-9C1622A100FE}"/>
          </ac:grpSpMkLst>
        </pc:grpChg>
        <pc:graphicFrameChg chg="add del mod">
          <ac:chgData name="Thúy Mai" userId="222f1c7e07c9bd7a" providerId="LiveId" clId="{8295F6DD-A8F3-4ED0-82B9-C34807CCDC55}" dt="2023-06-17T00:44:35.912" v="2448"/>
          <ac:graphicFrameMkLst>
            <pc:docMk/>
            <pc:sldMk cId="2991182492" sldId="330"/>
            <ac:graphicFrameMk id="2" creationId="{58F02B65-DC9E-499F-BEA5-D1F4CA71F61C}"/>
          </ac:graphicFrameMkLst>
        </pc:graphicFrameChg>
        <pc:picChg chg="mod">
          <ac:chgData name="Thúy Mai" userId="222f1c7e07c9bd7a" providerId="LiveId" clId="{8295F6DD-A8F3-4ED0-82B9-C34807CCDC55}" dt="2023-06-17T00:53:10.776" v="2690" actId="14100"/>
          <ac:picMkLst>
            <pc:docMk/>
            <pc:sldMk cId="2991182492" sldId="330"/>
            <ac:picMk id="4" creationId="{346DCADA-3614-9A0F-72D2-ED3F25DBC9CB}"/>
          </ac:picMkLst>
        </pc:picChg>
      </pc:sldChg>
      <pc:sldChg chg="delSp modSp add del mod ord">
        <pc:chgData name="Thúy Mai" userId="222f1c7e07c9bd7a" providerId="LiveId" clId="{8295F6DD-A8F3-4ED0-82B9-C34807CCDC55}" dt="2023-06-17T00:54:24.928" v="2724" actId="47"/>
        <pc:sldMkLst>
          <pc:docMk/>
          <pc:sldMk cId="2869566671" sldId="331"/>
        </pc:sldMkLst>
        <pc:spChg chg="del mod">
          <ac:chgData name="Thúy Mai" userId="222f1c7e07c9bd7a" providerId="LiveId" clId="{8295F6DD-A8F3-4ED0-82B9-C34807CCDC55}" dt="2023-06-17T00:53:29.493" v="2693" actId="478"/>
          <ac:spMkLst>
            <pc:docMk/>
            <pc:sldMk cId="2869566671" sldId="331"/>
            <ac:spMk id="6" creationId="{DDDDDF51-17D7-25CF-5C64-821954562299}"/>
          </ac:spMkLst>
        </pc:spChg>
        <pc:spChg chg="mod">
          <ac:chgData name="Thúy Mai" userId="222f1c7e07c9bd7a" providerId="LiveId" clId="{8295F6DD-A8F3-4ED0-82B9-C34807CCDC55}" dt="2023-06-17T00:50:50.728" v="2650" actId="1035"/>
          <ac:spMkLst>
            <pc:docMk/>
            <pc:sldMk cId="2869566671" sldId="331"/>
            <ac:spMk id="35" creationId="{C6F9BA75-E77C-4E4F-8D4F-6F11C142A634}"/>
          </ac:spMkLst>
        </pc:spChg>
        <pc:graphicFrameChg chg="mod modGraphic">
          <ac:chgData name="Thúy Mai" userId="222f1c7e07c9bd7a" providerId="LiveId" clId="{8295F6DD-A8F3-4ED0-82B9-C34807CCDC55}" dt="2023-06-17T00:53:34.131" v="2695" actId="14100"/>
          <ac:graphicFrameMkLst>
            <pc:docMk/>
            <pc:sldMk cId="2869566671" sldId="331"/>
            <ac:graphicFrameMk id="8" creationId="{D0FB65EE-8F35-6077-7FC1-F2BFC704ACA6}"/>
          </ac:graphicFrameMkLst>
        </pc:graphicFrameChg>
      </pc:sldChg>
      <pc:sldChg chg="delSp modSp add mod ord">
        <pc:chgData name="Thúy Mai" userId="222f1c7e07c9bd7a" providerId="LiveId" clId="{8295F6DD-A8F3-4ED0-82B9-C34807CCDC55}" dt="2023-06-17T01:26:25.436" v="3254" actId="14734"/>
        <pc:sldMkLst>
          <pc:docMk/>
          <pc:sldMk cId="3829432416" sldId="332"/>
        </pc:sldMkLst>
        <pc:spChg chg="del">
          <ac:chgData name="Thúy Mai" userId="222f1c7e07c9bd7a" providerId="LiveId" clId="{8295F6DD-A8F3-4ED0-82B9-C34807CCDC55}" dt="2023-06-17T00:54:06.947" v="2707" actId="478"/>
          <ac:spMkLst>
            <pc:docMk/>
            <pc:sldMk cId="3829432416" sldId="332"/>
            <ac:spMk id="6" creationId="{DDDDDF51-17D7-25CF-5C64-821954562299}"/>
          </ac:spMkLst>
        </pc:spChg>
        <pc:graphicFrameChg chg="mod modGraphic">
          <ac:chgData name="Thúy Mai" userId="222f1c7e07c9bd7a" providerId="LiveId" clId="{8295F6DD-A8F3-4ED0-82B9-C34807CCDC55}" dt="2023-06-17T01:26:25.436" v="3254" actId="14734"/>
          <ac:graphicFrameMkLst>
            <pc:docMk/>
            <pc:sldMk cId="3829432416" sldId="332"/>
            <ac:graphicFrameMk id="8" creationId="{D0FB65EE-8F35-6077-7FC1-F2BFC704ACA6}"/>
          </ac:graphicFrameMkLst>
        </pc:graphicFrameChg>
      </pc:sldChg>
      <pc:sldChg chg="addSp delSp modSp add mod ord delAnim modAnim">
        <pc:chgData name="Thúy Mai" userId="222f1c7e07c9bd7a" providerId="LiveId" clId="{8295F6DD-A8F3-4ED0-82B9-C34807CCDC55}" dt="2023-06-17T01:26:46.553" v="3258"/>
        <pc:sldMkLst>
          <pc:docMk/>
          <pc:sldMk cId="1209659416" sldId="333"/>
        </pc:sldMkLst>
        <pc:spChg chg="add del mod">
          <ac:chgData name="Thúy Mai" userId="222f1c7e07c9bd7a" providerId="LiveId" clId="{8295F6DD-A8F3-4ED0-82B9-C34807CCDC55}" dt="2023-06-17T00:57:16.625" v="2752" actId="478"/>
          <ac:spMkLst>
            <pc:docMk/>
            <pc:sldMk cId="1209659416" sldId="333"/>
            <ac:spMk id="2" creationId="{90BC7A85-BF70-FC34-7B45-2BDB4C53CBC7}"/>
          </ac:spMkLst>
        </pc:spChg>
        <pc:spChg chg="add del mod">
          <ac:chgData name="Thúy Mai" userId="222f1c7e07c9bd7a" providerId="LiveId" clId="{8295F6DD-A8F3-4ED0-82B9-C34807CCDC55}" dt="2023-06-17T00:59:26.159" v="2843" actId="478"/>
          <ac:spMkLst>
            <pc:docMk/>
            <pc:sldMk cId="1209659416" sldId="333"/>
            <ac:spMk id="5" creationId="{769F2A7D-4E58-9699-E7F5-B3FBC068FAEC}"/>
          </ac:spMkLst>
        </pc:spChg>
        <pc:spChg chg="add del mod">
          <ac:chgData name="Thúy Mai" userId="222f1c7e07c9bd7a" providerId="LiveId" clId="{8295F6DD-A8F3-4ED0-82B9-C34807CCDC55}" dt="2023-06-17T01:09:40.961" v="2967" actId="478"/>
          <ac:spMkLst>
            <pc:docMk/>
            <pc:sldMk cId="1209659416" sldId="333"/>
            <ac:spMk id="6" creationId="{9872CE5C-B807-09FF-DC21-50F1557397AB}"/>
          </ac:spMkLst>
        </pc:spChg>
        <pc:spChg chg="mod">
          <ac:chgData name="Thúy Mai" userId="222f1c7e07c9bd7a" providerId="LiveId" clId="{8295F6DD-A8F3-4ED0-82B9-C34807CCDC55}" dt="2023-06-17T01:09:37.303" v="2964" actId="1076"/>
          <ac:spMkLst>
            <pc:docMk/>
            <pc:sldMk cId="1209659416" sldId="333"/>
            <ac:spMk id="8" creationId="{46EC031F-1318-7368-AC07-96FA25A2FAE7}"/>
          </ac:spMkLst>
        </pc:spChg>
        <pc:spChg chg="add del mod">
          <ac:chgData name="Thúy Mai" userId="222f1c7e07c9bd7a" providerId="LiveId" clId="{8295F6DD-A8F3-4ED0-82B9-C34807CCDC55}" dt="2023-06-17T01:09:38.830" v="2965" actId="478"/>
          <ac:spMkLst>
            <pc:docMk/>
            <pc:sldMk cId="1209659416" sldId="333"/>
            <ac:spMk id="9" creationId="{311C1EEB-FD03-555C-2091-900750DEFE96}"/>
          </ac:spMkLst>
        </pc:spChg>
        <pc:spChg chg="mod">
          <ac:chgData name="Thúy Mai" userId="222f1c7e07c9bd7a" providerId="LiveId" clId="{8295F6DD-A8F3-4ED0-82B9-C34807CCDC55}" dt="2023-06-17T01:01:33.305" v="2883" actId="1076"/>
          <ac:spMkLst>
            <pc:docMk/>
            <pc:sldMk cId="1209659416" sldId="333"/>
            <ac:spMk id="10" creationId="{CE23C25E-2FF6-AEAC-72BF-745B3D72523D}"/>
          </ac:spMkLst>
        </pc:spChg>
        <pc:spChg chg="add mod">
          <ac:chgData name="Thúy Mai" userId="222f1c7e07c9bd7a" providerId="LiveId" clId="{8295F6DD-A8F3-4ED0-82B9-C34807CCDC55}" dt="2023-06-17T01:01:40.146" v="2885" actId="1076"/>
          <ac:spMkLst>
            <pc:docMk/>
            <pc:sldMk cId="1209659416" sldId="333"/>
            <ac:spMk id="12" creationId="{C758CB99-80BE-3C15-28E8-B856A72879D1}"/>
          </ac:spMkLst>
        </pc:spChg>
        <pc:spChg chg="del">
          <ac:chgData name="Thúy Mai" userId="222f1c7e07c9bd7a" providerId="LiveId" clId="{8295F6DD-A8F3-4ED0-82B9-C34807CCDC55}" dt="2023-06-17T00:59:32.394" v="2847" actId="478"/>
          <ac:spMkLst>
            <pc:docMk/>
            <pc:sldMk cId="1209659416" sldId="333"/>
            <ac:spMk id="13" creationId="{095C974A-93B6-23F2-481B-BCA3CE25775D}"/>
          </ac:spMkLst>
        </pc:spChg>
        <pc:spChg chg="add mod">
          <ac:chgData name="Thúy Mai" userId="222f1c7e07c9bd7a" providerId="LiveId" clId="{8295F6DD-A8F3-4ED0-82B9-C34807CCDC55}" dt="2023-06-17T01:09:34.401" v="2963" actId="1076"/>
          <ac:spMkLst>
            <pc:docMk/>
            <pc:sldMk cId="1209659416" sldId="333"/>
            <ac:spMk id="14" creationId="{599CB3C9-2A6E-B4DB-4DE0-3D137BF48A59}"/>
          </ac:spMkLst>
        </pc:spChg>
        <pc:spChg chg="add mod">
          <ac:chgData name="Thúy Mai" userId="222f1c7e07c9bd7a" providerId="LiveId" clId="{8295F6DD-A8F3-4ED0-82B9-C34807CCDC55}" dt="2023-06-17T01:09:31.100" v="2962" actId="1076"/>
          <ac:spMkLst>
            <pc:docMk/>
            <pc:sldMk cId="1209659416" sldId="333"/>
            <ac:spMk id="15" creationId="{E600BF9B-5886-6D06-3C19-A5BCA1F027C2}"/>
          </ac:spMkLst>
        </pc:spChg>
        <pc:spChg chg="mod">
          <ac:chgData name="Thúy Mai" userId="222f1c7e07c9bd7a" providerId="LiveId" clId="{8295F6DD-A8F3-4ED0-82B9-C34807CCDC55}" dt="2023-06-17T01:01:36.080" v="2884" actId="1076"/>
          <ac:spMkLst>
            <pc:docMk/>
            <pc:sldMk cId="1209659416" sldId="333"/>
            <ac:spMk id="16" creationId="{B7786759-9D52-6291-B36F-F7647128959C}"/>
          </ac:spMkLst>
        </pc:spChg>
        <pc:grpChg chg="del">
          <ac:chgData name="Thúy Mai" userId="222f1c7e07c9bd7a" providerId="LiveId" clId="{8295F6DD-A8F3-4ED0-82B9-C34807CCDC55}" dt="2023-06-17T01:01:30.785" v="2882" actId="478"/>
          <ac:grpSpMkLst>
            <pc:docMk/>
            <pc:sldMk cId="1209659416" sldId="333"/>
            <ac:grpSpMk id="34" creationId="{562B4AC8-DCB5-41D2-B1CE-9C1622A100FE}"/>
          </ac:grpSpMkLst>
        </pc:grpChg>
        <pc:graphicFrameChg chg="add del mod">
          <ac:chgData name="Thúy Mai" userId="222f1c7e07c9bd7a" providerId="LiveId" clId="{8295F6DD-A8F3-4ED0-82B9-C34807CCDC55}" dt="2023-06-17T00:57:28.066" v="2755"/>
          <ac:graphicFrameMkLst>
            <pc:docMk/>
            <pc:sldMk cId="1209659416" sldId="333"/>
            <ac:graphicFrameMk id="3" creationId="{5EC07EB8-9FF0-426D-AFB7-62338201C012}"/>
          </ac:graphicFrameMkLst>
        </pc:graphicFrameChg>
        <pc:picChg chg="del">
          <ac:chgData name="Thúy Mai" userId="222f1c7e07c9bd7a" providerId="LiveId" clId="{8295F6DD-A8F3-4ED0-82B9-C34807CCDC55}" dt="2023-06-17T01:01:20.701" v="2880" actId="478"/>
          <ac:picMkLst>
            <pc:docMk/>
            <pc:sldMk cId="1209659416" sldId="333"/>
            <ac:picMk id="4" creationId="{346DCADA-3614-9A0F-72D2-ED3F25DBC9CB}"/>
          </ac:picMkLst>
        </pc:picChg>
        <pc:picChg chg="add del mod">
          <ac:chgData name="Thúy Mai" userId="222f1c7e07c9bd7a" providerId="LiveId" clId="{8295F6DD-A8F3-4ED0-82B9-C34807CCDC55}" dt="2023-06-17T01:09:39.902" v="2966" actId="478"/>
          <ac:picMkLst>
            <pc:docMk/>
            <pc:sldMk cId="1209659416" sldId="333"/>
            <ac:picMk id="2049" creationId="{5C213DB1-B26F-D04A-1DC1-8700A3407638}"/>
          </ac:picMkLst>
        </pc:picChg>
      </pc:sldChg>
      <pc:sldChg chg="addSp delSp modSp add mod addAnim delAnim modAnim">
        <pc:chgData name="Thúy Mai" userId="222f1c7e07c9bd7a" providerId="LiveId" clId="{8295F6DD-A8F3-4ED0-82B9-C34807CCDC55}" dt="2023-06-17T01:10:38.087" v="2976" actId="478"/>
        <pc:sldMkLst>
          <pc:docMk/>
          <pc:sldMk cId="2232029526" sldId="334"/>
        </pc:sldMkLst>
        <pc:spChg chg="add mod">
          <ac:chgData name="Thúy Mai" userId="222f1c7e07c9bd7a" providerId="LiveId" clId="{8295F6DD-A8F3-4ED0-82B9-C34807CCDC55}" dt="2023-06-17T01:09:45.557" v="2969" actId="1076"/>
          <ac:spMkLst>
            <pc:docMk/>
            <pc:sldMk cId="2232029526" sldId="334"/>
            <ac:spMk id="2" creationId="{4DF8EB9E-6EAE-DDBE-577E-0C9FCCE354D9}"/>
          </ac:spMkLst>
        </pc:spChg>
        <pc:spChg chg="del mod">
          <ac:chgData name="Thúy Mai" userId="222f1c7e07c9bd7a" providerId="LiveId" clId="{8295F6DD-A8F3-4ED0-82B9-C34807CCDC55}" dt="2023-06-17T01:10:38.087" v="2976" actId="478"/>
          <ac:spMkLst>
            <pc:docMk/>
            <pc:sldMk cId="2232029526" sldId="334"/>
            <ac:spMk id="6" creationId="{9872CE5C-B807-09FF-DC21-50F1557397AB}"/>
          </ac:spMkLst>
        </pc:spChg>
        <pc:spChg chg="add del">
          <ac:chgData name="Thúy Mai" userId="222f1c7e07c9bd7a" providerId="LiveId" clId="{8295F6DD-A8F3-4ED0-82B9-C34807CCDC55}" dt="2023-06-17T01:02:48.073" v="2904" actId="478"/>
          <ac:spMkLst>
            <pc:docMk/>
            <pc:sldMk cId="2232029526" sldId="334"/>
            <ac:spMk id="8" creationId="{46EC031F-1318-7368-AC07-96FA25A2FAE7}"/>
          </ac:spMkLst>
        </pc:spChg>
        <pc:spChg chg="del mod">
          <ac:chgData name="Thúy Mai" userId="222f1c7e07c9bd7a" providerId="LiveId" clId="{8295F6DD-A8F3-4ED0-82B9-C34807CCDC55}" dt="2023-06-17T01:03:19.332" v="2913" actId="478"/>
          <ac:spMkLst>
            <pc:docMk/>
            <pc:sldMk cId="2232029526" sldId="334"/>
            <ac:spMk id="9" creationId="{311C1EEB-FD03-555C-2091-900750DEFE96}"/>
          </ac:spMkLst>
        </pc:spChg>
        <pc:spChg chg="mod">
          <ac:chgData name="Thúy Mai" userId="222f1c7e07c9bd7a" providerId="LiveId" clId="{8295F6DD-A8F3-4ED0-82B9-C34807CCDC55}" dt="2023-06-17T01:02:43.765" v="2903" actId="113"/>
          <ac:spMkLst>
            <pc:docMk/>
            <pc:sldMk cId="2232029526" sldId="334"/>
            <ac:spMk id="12" creationId="{C758CB99-80BE-3C15-28E8-B856A72879D1}"/>
          </ac:spMkLst>
        </pc:spChg>
        <pc:spChg chg="del">
          <ac:chgData name="Thúy Mai" userId="222f1c7e07c9bd7a" providerId="LiveId" clId="{8295F6DD-A8F3-4ED0-82B9-C34807CCDC55}" dt="2023-06-17T01:02:29.210" v="2898" actId="478"/>
          <ac:spMkLst>
            <pc:docMk/>
            <pc:sldMk cId="2232029526" sldId="334"/>
            <ac:spMk id="14" creationId="{599CB3C9-2A6E-B4DB-4DE0-3D137BF48A59}"/>
          </ac:spMkLst>
        </pc:spChg>
        <pc:picChg chg="mod">
          <ac:chgData name="Thúy Mai" userId="222f1c7e07c9bd7a" providerId="LiveId" clId="{8295F6DD-A8F3-4ED0-82B9-C34807CCDC55}" dt="2023-06-17T01:03:11.111" v="2911" actId="1076"/>
          <ac:picMkLst>
            <pc:docMk/>
            <pc:sldMk cId="2232029526" sldId="334"/>
            <ac:picMk id="2049" creationId="{5C213DB1-B26F-D04A-1DC1-8700A3407638}"/>
          </ac:picMkLst>
        </pc:picChg>
      </pc:sldChg>
      <pc:sldChg chg="addSp delSp modSp add mod ord delAnim modAnim">
        <pc:chgData name="Thúy Mai" userId="222f1c7e07c9bd7a" providerId="LiveId" clId="{8295F6DD-A8F3-4ED0-82B9-C34807CCDC55}" dt="2023-06-17T01:27:15.572" v="3261" actId="14100"/>
        <pc:sldMkLst>
          <pc:docMk/>
          <pc:sldMk cId="106570110" sldId="335"/>
        </pc:sldMkLst>
        <pc:spChg chg="add del mod">
          <ac:chgData name="Thúy Mai" userId="222f1c7e07c9bd7a" providerId="LiveId" clId="{8295F6DD-A8F3-4ED0-82B9-C34807CCDC55}" dt="2023-06-17T01:08:38.868" v="2957" actId="478"/>
          <ac:spMkLst>
            <pc:docMk/>
            <pc:sldMk cId="106570110" sldId="335"/>
            <ac:spMk id="3" creationId="{390F586A-631F-F0FA-D459-EACABC3B0EE8}"/>
          </ac:spMkLst>
        </pc:spChg>
        <pc:spChg chg="add mod">
          <ac:chgData name="Thúy Mai" userId="222f1c7e07c9bd7a" providerId="LiveId" clId="{8295F6DD-A8F3-4ED0-82B9-C34807CCDC55}" dt="2023-06-17T01:10:00.886" v="2973" actId="1076"/>
          <ac:spMkLst>
            <pc:docMk/>
            <pc:sldMk cId="106570110" sldId="335"/>
            <ac:spMk id="4" creationId="{7234A2FF-4A3D-A8D8-F688-C40A41A8B0E3}"/>
          </ac:spMkLst>
        </pc:spChg>
        <pc:spChg chg="del mod">
          <ac:chgData name="Thúy Mai" userId="222f1c7e07c9bd7a" providerId="LiveId" clId="{8295F6DD-A8F3-4ED0-82B9-C34807CCDC55}" dt="2023-06-17T01:03:37.665" v="2920" actId="478"/>
          <ac:spMkLst>
            <pc:docMk/>
            <pc:sldMk cId="106570110" sldId="335"/>
            <ac:spMk id="6" creationId="{9872CE5C-B807-09FF-DC21-50F1557397AB}"/>
          </ac:spMkLst>
        </pc:spChg>
        <pc:spChg chg="mod">
          <ac:chgData name="Thúy Mai" userId="222f1c7e07c9bd7a" providerId="LiveId" clId="{8295F6DD-A8F3-4ED0-82B9-C34807CCDC55}" dt="2023-06-17T01:08:25.914" v="2952" actId="1076"/>
          <ac:spMkLst>
            <pc:docMk/>
            <pc:sldMk cId="106570110" sldId="335"/>
            <ac:spMk id="8" creationId="{46EC031F-1318-7368-AC07-96FA25A2FAE7}"/>
          </ac:spMkLst>
        </pc:spChg>
        <pc:spChg chg="del">
          <ac:chgData name="Thúy Mai" userId="222f1c7e07c9bd7a" providerId="LiveId" clId="{8295F6DD-A8F3-4ED0-82B9-C34807CCDC55}" dt="2023-06-17T01:03:30.968" v="2917" actId="478"/>
          <ac:spMkLst>
            <pc:docMk/>
            <pc:sldMk cId="106570110" sldId="335"/>
            <ac:spMk id="9" creationId="{311C1EEB-FD03-555C-2091-900750DEFE96}"/>
          </ac:spMkLst>
        </pc:spChg>
        <pc:spChg chg="del">
          <ac:chgData name="Thúy Mai" userId="222f1c7e07c9bd7a" providerId="LiveId" clId="{8295F6DD-A8F3-4ED0-82B9-C34807CCDC55}" dt="2023-06-17T01:08:14.176" v="2948" actId="478"/>
          <ac:spMkLst>
            <pc:docMk/>
            <pc:sldMk cId="106570110" sldId="335"/>
            <ac:spMk id="12" creationId="{C758CB99-80BE-3C15-28E8-B856A72879D1}"/>
          </ac:spMkLst>
        </pc:spChg>
        <pc:spChg chg="mod">
          <ac:chgData name="Thúy Mai" userId="222f1c7e07c9bd7a" providerId="LiveId" clId="{8295F6DD-A8F3-4ED0-82B9-C34807CCDC55}" dt="2023-06-17T01:09:58.085" v="2972" actId="1076"/>
          <ac:spMkLst>
            <pc:docMk/>
            <pc:sldMk cId="106570110" sldId="335"/>
            <ac:spMk id="14" creationId="{599CB3C9-2A6E-B4DB-4DE0-3D137BF48A59}"/>
          </ac:spMkLst>
        </pc:spChg>
        <pc:spChg chg="mod">
          <ac:chgData name="Thúy Mai" userId="222f1c7e07c9bd7a" providerId="LiveId" clId="{8295F6DD-A8F3-4ED0-82B9-C34807CCDC55}" dt="2023-06-17T01:27:15.572" v="3261" actId="14100"/>
          <ac:spMkLst>
            <pc:docMk/>
            <pc:sldMk cId="106570110" sldId="335"/>
            <ac:spMk id="16" creationId="{B7786759-9D52-6291-B36F-F7647128959C}"/>
          </ac:spMkLst>
        </pc:spChg>
        <pc:picChg chg="del">
          <ac:chgData name="Thúy Mai" userId="222f1c7e07c9bd7a" providerId="LiveId" clId="{8295F6DD-A8F3-4ED0-82B9-C34807CCDC55}" dt="2023-06-17T01:03:32.433" v="2918" actId="478"/>
          <ac:picMkLst>
            <pc:docMk/>
            <pc:sldMk cId="106570110" sldId="335"/>
            <ac:picMk id="2049" creationId="{5C213DB1-B26F-D04A-1DC1-8700A3407638}"/>
          </ac:picMkLst>
        </pc:picChg>
      </pc:sldChg>
      <pc:sldChg chg="addSp delSp modSp add mod ord delAnim modAnim">
        <pc:chgData name="Thúy Mai" userId="222f1c7e07c9bd7a" providerId="LiveId" clId="{8295F6DD-A8F3-4ED0-82B9-C34807CCDC55}" dt="2023-06-17T01:13:50.994" v="3020" actId="122"/>
        <pc:sldMkLst>
          <pc:docMk/>
          <pc:sldMk cId="3229242945" sldId="336"/>
        </pc:sldMkLst>
        <pc:spChg chg="add mod">
          <ac:chgData name="Thúy Mai" userId="222f1c7e07c9bd7a" providerId="LiveId" clId="{8295F6DD-A8F3-4ED0-82B9-C34807CCDC55}" dt="2023-06-17T01:13:50.994" v="3020" actId="122"/>
          <ac:spMkLst>
            <pc:docMk/>
            <pc:sldMk cId="3229242945" sldId="336"/>
            <ac:spMk id="4" creationId="{0D1447CD-4B4D-52F8-5234-5A6495F92D73}"/>
          </ac:spMkLst>
        </pc:spChg>
        <pc:spChg chg="add del mod">
          <ac:chgData name="Thúy Mai" userId="222f1c7e07c9bd7a" providerId="LiveId" clId="{8295F6DD-A8F3-4ED0-82B9-C34807CCDC55}" dt="2023-06-17T01:13:06.341" v="3011" actId="478"/>
          <ac:spMkLst>
            <pc:docMk/>
            <pc:sldMk cId="3229242945" sldId="336"/>
            <ac:spMk id="8" creationId="{1282C095-6CF9-3B5C-3C94-653615F4CB85}"/>
          </ac:spMkLst>
        </pc:spChg>
        <pc:spChg chg="del">
          <ac:chgData name="Thúy Mai" userId="222f1c7e07c9bd7a" providerId="LiveId" clId="{8295F6DD-A8F3-4ED0-82B9-C34807CCDC55}" dt="2023-06-17T01:11:39.631" v="2978" actId="478"/>
          <ac:spMkLst>
            <pc:docMk/>
            <pc:sldMk cId="3229242945" sldId="336"/>
            <ac:spMk id="15" creationId="{43F0230A-66F1-4952-9FD6-B8A10192C924}"/>
          </ac:spMkLst>
        </pc:spChg>
        <pc:spChg chg="del">
          <ac:chgData name="Thúy Mai" userId="222f1c7e07c9bd7a" providerId="LiveId" clId="{8295F6DD-A8F3-4ED0-82B9-C34807CCDC55}" dt="2023-06-17T01:11:39.631" v="2978" actId="478"/>
          <ac:spMkLst>
            <pc:docMk/>
            <pc:sldMk cId="3229242945" sldId="336"/>
            <ac:spMk id="16" creationId="{9123252E-CC26-4DB5-8F71-425E6357F26C}"/>
          </ac:spMkLst>
        </pc:spChg>
        <pc:spChg chg="del">
          <ac:chgData name="Thúy Mai" userId="222f1c7e07c9bd7a" providerId="LiveId" clId="{8295F6DD-A8F3-4ED0-82B9-C34807CCDC55}" dt="2023-06-17T01:11:39.631" v="2978" actId="478"/>
          <ac:spMkLst>
            <pc:docMk/>
            <pc:sldMk cId="3229242945" sldId="336"/>
            <ac:spMk id="17" creationId="{964BB066-8BA5-4DEB-8C02-4C5D2BAAED3A}"/>
          </ac:spMkLst>
        </pc:spChg>
        <pc:spChg chg="del">
          <ac:chgData name="Thúy Mai" userId="222f1c7e07c9bd7a" providerId="LiveId" clId="{8295F6DD-A8F3-4ED0-82B9-C34807CCDC55}" dt="2023-06-17T01:11:39.631" v="2978" actId="478"/>
          <ac:spMkLst>
            <pc:docMk/>
            <pc:sldMk cId="3229242945" sldId="336"/>
            <ac:spMk id="18" creationId="{CB8689DB-91CA-4535-AD97-4B0CDECBA511}"/>
          </ac:spMkLst>
        </pc:spChg>
        <pc:spChg chg="del">
          <ac:chgData name="Thúy Mai" userId="222f1c7e07c9bd7a" providerId="LiveId" clId="{8295F6DD-A8F3-4ED0-82B9-C34807CCDC55}" dt="2023-06-17T01:11:39.631" v="2978" actId="478"/>
          <ac:spMkLst>
            <pc:docMk/>
            <pc:sldMk cId="3229242945" sldId="336"/>
            <ac:spMk id="19" creationId="{8AA0E50B-6009-491D-9CCB-54E29CCA015A}"/>
          </ac:spMkLst>
        </pc:spChg>
        <pc:grpChg chg="del">
          <ac:chgData name="Thúy Mai" userId="222f1c7e07c9bd7a" providerId="LiveId" clId="{8295F6DD-A8F3-4ED0-82B9-C34807CCDC55}" dt="2023-06-17T01:11:39.631" v="2978" actId="478"/>
          <ac:grpSpMkLst>
            <pc:docMk/>
            <pc:sldMk cId="3229242945" sldId="336"/>
            <ac:grpSpMk id="20" creationId="{D1C2A7C2-6044-4518-BD95-B427624A2E1E}"/>
          </ac:grpSpMkLst>
        </pc:grpChg>
        <pc:grpChg chg="del">
          <ac:chgData name="Thúy Mai" userId="222f1c7e07c9bd7a" providerId="LiveId" clId="{8295F6DD-A8F3-4ED0-82B9-C34807CCDC55}" dt="2023-06-17T01:11:39.631" v="2978" actId="478"/>
          <ac:grpSpMkLst>
            <pc:docMk/>
            <pc:sldMk cId="3229242945" sldId="336"/>
            <ac:grpSpMk id="26" creationId="{005EF930-4889-4A75-AC61-880371DE3191}"/>
          </ac:grpSpMkLst>
        </pc:grpChg>
        <pc:grpChg chg="del">
          <ac:chgData name="Thúy Mai" userId="222f1c7e07c9bd7a" providerId="LiveId" clId="{8295F6DD-A8F3-4ED0-82B9-C34807CCDC55}" dt="2023-06-17T01:11:39.631" v="2978" actId="478"/>
          <ac:grpSpMkLst>
            <pc:docMk/>
            <pc:sldMk cId="3229242945" sldId="336"/>
            <ac:grpSpMk id="29" creationId="{94960127-AA61-416F-92DF-2A3996F79563}"/>
          </ac:grpSpMkLst>
        </pc:grpChg>
        <pc:grpChg chg="del">
          <ac:chgData name="Thúy Mai" userId="222f1c7e07c9bd7a" providerId="LiveId" clId="{8295F6DD-A8F3-4ED0-82B9-C34807CCDC55}" dt="2023-06-17T01:11:39.631" v="2978" actId="478"/>
          <ac:grpSpMkLst>
            <pc:docMk/>
            <pc:sldMk cId="3229242945" sldId="336"/>
            <ac:grpSpMk id="32" creationId="{8B1CD303-C66F-4BFA-9C5F-F691AC9A433B}"/>
          </ac:grpSpMkLst>
        </pc:grpChg>
        <pc:grpChg chg="del">
          <ac:chgData name="Thúy Mai" userId="222f1c7e07c9bd7a" providerId="LiveId" clId="{8295F6DD-A8F3-4ED0-82B9-C34807CCDC55}" dt="2023-06-17T01:11:39.631" v="2978" actId="478"/>
          <ac:grpSpMkLst>
            <pc:docMk/>
            <pc:sldMk cId="3229242945" sldId="336"/>
            <ac:grpSpMk id="34" creationId="{562B4AC8-DCB5-41D2-B1CE-9C1622A100FE}"/>
          </ac:grpSpMkLst>
        </pc:grpChg>
        <pc:grpChg chg="del">
          <ac:chgData name="Thúy Mai" userId="222f1c7e07c9bd7a" providerId="LiveId" clId="{8295F6DD-A8F3-4ED0-82B9-C34807CCDC55}" dt="2023-06-17T01:11:39.631" v="2978" actId="478"/>
          <ac:grpSpMkLst>
            <pc:docMk/>
            <pc:sldMk cId="3229242945" sldId="336"/>
            <ac:grpSpMk id="40" creationId="{021AF569-24AD-46F4-A3E0-B05AB16C56C2}"/>
          </ac:grpSpMkLst>
        </pc:grpChg>
        <pc:graphicFrameChg chg="add del mod">
          <ac:chgData name="Thúy Mai" userId="222f1c7e07c9bd7a" providerId="LiveId" clId="{8295F6DD-A8F3-4ED0-82B9-C34807CCDC55}" dt="2023-06-17T01:11:43.572" v="2982"/>
          <ac:graphicFrameMkLst>
            <pc:docMk/>
            <pc:sldMk cId="3229242945" sldId="336"/>
            <ac:graphicFrameMk id="2" creationId="{8A240517-D54A-75B5-1ED5-672AF5F1A5F0}"/>
          </ac:graphicFrameMkLst>
        </pc:graphicFrameChg>
        <pc:picChg chg="del mod">
          <ac:chgData name="Thúy Mai" userId="222f1c7e07c9bd7a" providerId="LiveId" clId="{8295F6DD-A8F3-4ED0-82B9-C34807CCDC55}" dt="2023-06-17T01:12:42.966" v="3007" actId="478"/>
          <ac:picMkLst>
            <pc:docMk/>
            <pc:sldMk cId="3229242945" sldId="336"/>
            <ac:picMk id="5" creationId="{B2412A49-C193-4D6C-AB64-1617BAC8B620}"/>
          </ac:picMkLst>
        </pc:picChg>
      </pc:sldChg>
      <pc:sldChg chg="delSp modSp add mod">
        <pc:chgData name="Thúy Mai" userId="222f1c7e07c9bd7a" providerId="LiveId" clId="{8295F6DD-A8F3-4ED0-82B9-C34807CCDC55}" dt="2023-06-17T01:12:38.038" v="3004" actId="1076"/>
        <pc:sldMkLst>
          <pc:docMk/>
          <pc:sldMk cId="2436693382" sldId="337"/>
        </pc:sldMkLst>
        <pc:spChg chg="del">
          <ac:chgData name="Thúy Mai" userId="222f1c7e07c9bd7a" providerId="LiveId" clId="{8295F6DD-A8F3-4ED0-82B9-C34807CCDC55}" dt="2023-06-17T01:12:35.583" v="3003" actId="478"/>
          <ac:spMkLst>
            <pc:docMk/>
            <pc:sldMk cId="2436693382" sldId="337"/>
            <ac:spMk id="4" creationId="{0D1447CD-4B4D-52F8-5234-5A6495F92D73}"/>
          </ac:spMkLst>
        </pc:spChg>
        <pc:picChg chg="mod">
          <ac:chgData name="Thúy Mai" userId="222f1c7e07c9bd7a" providerId="LiveId" clId="{8295F6DD-A8F3-4ED0-82B9-C34807CCDC55}" dt="2023-06-17T01:12:38.038" v="3004" actId="1076"/>
          <ac:picMkLst>
            <pc:docMk/>
            <pc:sldMk cId="2436693382" sldId="337"/>
            <ac:picMk id="5" creationId="{B2412A49-C193-4D6C-AB64-1617BAC8B620}"/>
          </ac:picMkLst>
        </pc:picChg>
      </pc:sldChg>
      <pc:sldChg chg="delSp modSp add mod">
        <pc:chgData name="Thúy Mai" userId="222f1c7e07c9bd7a" providerId="LiveId" clId="{8295F6DD-A8F3-4ED0-82B9-C34807CCDC55}" dt="2023-06-17T01:15:26.670" v="3038" actId="1076"/>
        <pc:sldMkLst>
          <pc:docMk/>
          <pc:sldMk cId="1716345530" sldId="338"/>
        </pc:sldMkLst>
        <pc:spChg chg="mod">
          <ac:chgData name="Thúy Mai" userId="222f1c7e07c9bd7a" providerId="LiveId" clId="{8295F6DD-A8F3-4ED0-82B9-C34807CCDC55}" dt="2023-06-17T01:15:26.670" v="3038" actId="1076"/>
          <ac:spMkLst>
            <pc:docMk/>
            <pc:sldMk cId="1716345530" sldId="338"/>
            <ac:spMk id="4" creationId="{0D1447CD-4B4D-52F8-5234-5A6495F92D73}"/>
          </ac:spMkLst>
        </pc:spChg>
        <pc:spChg chg="del">
          <ac:chgData name="Thúy Mai" userId="222f1c7e07c9bd7a" providerId="LiveId" clId="{8295F6DD-A8F3-4ED0-82B9-C34807CCDC55}" dt="2023-06-17T01:13:24.159" v="3017" actId="478"/>
          <ac:spMkLst>
            <pc:docMk/>
            <pc:sldMk cId="1716345530" sldId="338"/>
            <ac:spMk id="8" creationId="{1282C095-6CF9-3B5C-3C94-653615F4CB85}"/>
          </ac:spMkLst>
        </pc:spChg>
      </pc:sldChg>
      <pc:sldChg chg="addSp delSp modSp add mod">
        <pc:chgData name="Thúy Mai" userId="222f1c7e07c9bd7a" providerId="LiveId" clId="{8295F6DD-A8F3-4ED0-82B9-C34807CCDC55}" dt="2023-06-17T01:15:54.038" v="3045" actId="123"/>
        <pc:sldMkLst>
          <pc:docMk/>
          <pc:sldMk cId="1295880895" sldId="339"/>
        </pc:sldMkLst>
        <pc:spChg chg="mod">
          <ac:chgData name="Thúy Mai" userId="222f1c7e07c9bd7a" providerId="LiveId" clId="{8295F6DD-A8F3-4ED0-82B9-C34807CCDC55}" dt="2023-06-17T01:15:54.038" v="3045" actId="123"/>
          <ac:spMkLst>
            <pc:docMk/>
            <pc:sldMk cId="1295880895" sldId="339"/>
            <ac:spMk id="4" creationId="{0D1447CD-4B4D-52F8-5234-5A6495F92D73}"/>
          </ac:spMkLst>
        </pc:spChg>
        <pc:spChg chg="add del">
          <ac:chgData name="Thúy Mai" userId="222f1c7e07c9bd7a" providerId="LiveId" clId="{8295F6DD-A8F3-4ED0-82B9-C34807CCDC55}" dt="2023-06-17T01:15:19.746" v="3036" actId="478"/>
          <ac:spMkLst>
            <pc:docMk/>
            <pc:sldMk cId="1295880895" sldId="339"/>
            <ac:spMk id="8" creationId="{1282C095-6CF9-3B5C-3C94-653615F4CB85}"/>
          </ac:spMkLst>
        </pc:spChg>
      </pc:sldChg>
      <pc:sldChg chg="modSp add mod">
        <pc:chgData name="Thúy Mai" userId="222f1c7e07c9bd7a" providerId="LiveId" clId="{8295F6DD-A8F3-4ED0-82B9-C34807CCDC55}" dt="2023-06-17T01:15:50.822" v="3044" actId="123"/>
        <pc:sldMkLst>
          <pc:docMk/>
          <pc:sldMk cId="3220142250" sldId="340"/>
        </pc:sldMkLst>
        <pc:spChg chg="mod">
          <ac:chgData name="Thúy Mai" userId="222f1c7e07c9bd7a" providerId="LiveId" clId="{8295F6DD-A8F3-4ED0-82B9-C34807CCDC55}" dt="2023-06-17T01:15:50.822" v="3044" actId="123"/>
          <ac:spMkLst>
            <pc:docMk/>
            <pc:sldMk cId="3220142250" sldId="340"/>
            <ac:spMk id="4" creationId="{0D1447CD-4B4D-52F8-5234-5A6495F92D73}"/>
          </ac:spMkLst>
        </pc:spChg>
      </pc:sldChg>
      <pc:sldMasterChg chg="modTransition modSldLayout">
        <pc:chgData name="Thúy Mai" userId="222f1c7e07c9bd7a" providerId="LiveId" clId="{8295F6DD-A8F3-4ED0-82B9-C34807CCDC55}" dt="2023-06-16T12:22:47.120" v="695"/>
        <pc:sldMasterMkLst>
          <pc:docMk/>
          <pc:sldMasterMk cId="1518548003" sldId="2147483648"/>
        </pc:sldMasterMkLst>
        <pc:sldLayoutChg chg="modTransition">
          <pc:chgData name="Thúy Mai" userId="222f1c7e07c9bd7a" providerId="LiveId" clId="{8295F6DD-A8F3-4ED0-82B9-C34807CCDC55}" dt="2023-06-16T12:22:47.120" v="695"/>
          <pc:sldLayoutMkLst>
            <pc:docMk/>
            <pc:sldMasterMk cId="1518548003" sldId="2147483648"/>
            <pc:sldLayoutMk cId="2093205648" sldId="2147483649"/>
          </pc:sldLayoutMkLst>
        </pc:sldLayoutChg>
        <pc:sldLayoutChg chg="modTransition">
          <pc:chgData name="Thúy Mai" userId="222f1c7e07c9bd7a" providerId="LiveId" clId="{8295F6DD-A8F3-4ED0-82B9-C34807CCDC55}" dt="2023-06-16T12:22:47.120" v="695"/>
          <pc:sldLayoutMkLst>
            <pc:docMk/>
            <pc:sldMasterMk cId="1518548003" sldId="2147483648"/>
            <pc:sldLayoutMk cId="2774392454" sldId="2147483650"/>
          </pc:sldLayoutMkLst>
        </pc:sldLayoutChg>
        <pc:sldLayoutChg chg="modTransition">
          <pc:chgData name="Thúy Mai" userId="222f1c7e07c9bd7a" providerId="LiveId" clId="{8295F6DD-A8F3-4ED0-82B9-C34807CCDC55}" dt="2023-06-16T12:22:47.120" v="695"/>
          <pc:sldLayoutMkLst>
            <pc:docMk/>
            <pc:sldMasterMk cId="1518548003" sldId="2147483648"/>
            <pc:sldLayoutMk cId="2032023843" sldId="2147483651"/>
          </pc:sldLayoutMkLst>
        </pc:sldLayoutChg>
        <pc:sldLayoutChg chg="modTransition">
          <pc:chgData name="Thúy Mai" userId="222f1c7e07c9bd7a" providerId="LiveId" clId="{8295F6DD-A8F3-4ED0-82B9-C34807CCDC55}" dt="2023-06-16T12:22:47.120" v="695"/>
          <pc:sldLayoutMkLst>
            <pc:docMk/>
            <pc:sldMasterMk cId="1518548003" sldId="2147483648"/>
            <pc:sldLayoutMk cId="1400310186" sldId="2147483652"/>
          </pc:sldLayoutMkLst>
        </pc:sldLayoutChg>
        <pc:sldLayoutChg chg="modTransition">
          <pc:chgData name="Thúy Mai" userId="222f1c7e07c9bd7a" providerId="LiveId" clId="{8295F6DD-A8F3-4ED0-82B9-C34807CCDC55}" dt="2023-06-16T12:22:47.120" v="695"/>
          <pc:sldLayoutMkLst>
            <pc:docMk/>
            <pc:sldMasterMk cId="1518548003" sldId="2147483648"/>
            <pc:sldLayoutMk cId="2378976161" sldId="2147483653"/>
          </pc:sldLayoutMkLst>
        </pc:sldLayoutChg>
        <pc:sldLayoutChg chg="modTransition">
          <pc:chgData name="Thúy Mai" userId="222f1c7e07c9bd7a" providerId="LiveId" clId="{8295F6DD-A8F3-4ED0-82B9-C34807CCDC55}" dt="2023-06-16T12:22:47.120" v="695"/>
          <pc:sldLayoutMkLst>
            <pc:docMk/>
            <pc:sldMasterMk cId="1518548003" sldId="2147483648"/>
            <pc:sldLayoutMk cId="2968208428" sldId="2147483654"/>
          </pc:sldLayoutMkLst>
        </pc:sldLayoutChg>
        <pc:sldLayoutChg chg="modTransition">
          <pc:chgData name="Thúy Mai" userId="222f1c7e07c9bd7a" providerId="LiveId" clId="{8295F6DD-A8F3-4ED0-82B9-C34807CCDC55}" dt="2023-06-16T12:22:47.120" v="695"/>
          <pc:sldLayoutMkLst>
            <pc:docMk/>
            <pc:sldMasterMk cId="1518548003" sldId="2147483648"/>
            <pc:sldLayoutMk cId="3713969542" sldId="2147483655"/>
          </pc:sldLayoutMkLst>
        </pc:sldLayoutChg>
        <pc:sldLayoutChg chg="modTransition">
          <pc:chgData name="Thúy Mai" userId="222f1c7e07c9bd7a" providerId="LiveId" clId="{8295F6DD-A8F3-4ED0-82B9-C34807CCDC55}" dt="2023-06-16T12:22:47.120" v="695"/>
          <pc:sldLayoutMkLst>
            <pc:docMk/>
            <pc:sldMasterMk cId="1518548003" sldId="2147483648"/>
            <pc:sldLayoutMk cId="764093113" sldId="2147483656"/>
          </pc:sldLayoutMkLst>
        </pc:sldLayoutChg>
        <pc:sldLayoutChg chg="modTransition">
          <pc:chgData name="Thúy Mai" userId="222f1c7e07c9bd7a" providerId="LiveId" clId="{8295F6DD-A8F3-4ED0-82B9-C34807CCDC55}" dt="2023-06-16T12:22:47.120" v="695"/>
          <pc:sldLayoutMkLst>
            <pc:docMk/>
            <pc:sldMasterMk cId="1518548003" sldId="2147483648"/>
            <pc:sldLayoutMk cId="4054862581" sldId="2147483657"/>
          </pc:sldLayoutMkLst>
        </pc:sldLayoutChg>
        <pc:sldLayoutChg chg="modTransition">
          <pc:chgData name="Thúy Mai" userId="222f1c7e07c9bd7a" providerId="LiveId" clId="{8295F6DD-A8F3-4ED0-82B9-C34807CCDC55}" dt="2023-06-16T12:22:47.120" v="695"/>
          <pc:sldLayoutMkLst>
            <pc:docMk/>
            <pc:sldMasterMk cId="1518548003" sldId="2147483648"/>
            <pc:sldLayoutMk cId="1589750372" sldId="2147483658"/>
          </pc:sldLayoutMkLst>
        </pc:sldLayoutChg>
        <pc:sldLayoutChg chg="modTransition">
          <pc:chgData name="Thúy Mai" userId="222f1c7e07c9bd7a" providerId="LiveId" clId="{8295F6DD-A8F3-4ED0-82B9-C34807CCDC55}" dt="2023-06-16T12:22:47.120" v="695"/>
          <pc:sldLayoutMkLst>
            <pc:docMk/>
            <pc:sldMasterMk cId="1518548003" sldId="2147483648"/>
            <pc:sldLayoutMk cId="1609520712" sldId="2147483659"/>
          </pc:sldLayoutMkLst>
        </pc:sldLayoutChg>
        <pc:sldLayoutChg chg="modTransition">
          <pc:chgData name="Thúy Mai" userId="222f1c7e07c9bd7a" providerId="LiveId" clId="{8295F6DD-A8F3-4ED0-82B9-C34807CCDC55}" dt="2023-06-16T12:22:47.120" v="695"/>
          <pc:sldLayoutMkLst>
            <pc:docMk/>
            <pc:sldMasterMk cId="1518548003" sldId="2147483648"/>
            <pc:sldLayoutMk cId="2845815258" sldId="2147483660"/>
          </pc:sldLayoutMkLst>
        </pc:sldLayoutChg>
      </pc:sldMasterChg>
      <pc:sldMasterChg chg="modTransition modSldLayout">
        <pc:chgData name="Thúy Mai" userId="222f1c7e07c9bd7a" providerId="LiveId" clId="{8295F6DD-A8F3-4ED0-82B9-C34807CCDC55}" dt="2023-06-16T12:22:47.120" v="695"/>
        <pc:sldMasterMkLst>
          <pc:docMk/>
          <pc:sldMasterMk cId="2275683049" sldId="2147483661"/>
        </pc:sldMasterMkLst>
        <pc:sldLayoutChg chg="modTransition">
          <pc:chgData name="Thúy Mai" userId="222f1c7e07c9bd7a" providerId="LiveId" clId="{8295F6DD-A8F3-4ED0-82B9-C34807CCDC55}" dt="2023-06-16T12:22:47.120" v="695"/>
          <pc:sldLayoutMkLst>
            <pc:docMk/>
            <pc:sldMasterMk cId="2275683049" sldId="2147483661"/>
            <pc:sldLayoutMk cId="768871403" sldId="2147483662"/>
          </pc:sldLayoutMkLst>
        </pc:sldLayoutChg>
        <pc:sldLayoutChg chg="modTransition">
          <pc:chgData name="Thúy Mai" userId="222f1c7e07c9bd7a" providerId="LiveId" clId="{8295F6DD-A8F3-4ED0-82B9-C34807CCDC55}" dt="2023-06-16T12:22:47.120" v="695"/>
          <pc:sldLayoutMkLst>
            <pc:docMk/>
            <pc:sldMasterMk cId="2275683049" sldId="2147483661"/>
            <pc:sldLayoutMk cId="3838824765" sldId="2147483663"/>
          </pc:sldLayoutMkLst>
        </pc:sldLayoutChg>
        <pc:sldLayoutChg chg="modTransition">
          <pc:chgData name="Thúy Mai" userId="222f1c7e07c9bd7a" providerId="LiveId" clId="{8295F6DD-A8F3-4ED0-82B9-C34807CCDC55}" dt="2023-06-16T12:22:47.120" v="695"/>
          <pc:sldLayoutMkLst>
            <pc:docMk/>
            <pc:sldMasterMk cId="2275683049" sldId="2147483661"/>
            <pc:sldLayoutMk cId="2199288571" sldId="2147483664"/>
          </pc:sldLayoutMkLst>
        </pc:sldLayoutChg>
      </pc:sldMasterChg>
      <pc:sldMasterChg chg="add del modTransition addSldLayout delSldLayout modSldLayout">
        <pc:chgData name="Thúy Mai" userId="222f1c7e07c9bd7a" providerId="LiveId" clId="{8295F6DD-A8F3-4ED0-82B9-C34807CCDC55}" dt="2023-06-17T01:20:17.016" v="3147" actId="47"/>
        <pc:sldMasterMkLst>
          <pc:docMk/>
          <pc:sldMasterMk cId="2917781089" sldId="2147483665"/>
        </pc:sldMasterMkLst>
        <pc:sldLayoutChg chg="add del modTransition">
          <pc:chgData name="Thúy Mai" userId="222f1c7e07c9bd7a" providerId="LiveId" clId="{8295F6DD-A8F3-4ED0-82B9-C34807CCDC55}" dt="2023-06-17T01:20:17.016" v="3147" actId="47"/>
          <pc:sldLayoutMkLst>
            <pc:docMk/>
            <pc:sldMasterMk cId="2917781089" sldId="2147483665"/>
            <pc:sldLayoutMk cId="533548009" sldId="2147483666"/>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926160231" sldId="2147483667"/>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3337980946" sldId="2147483668"/>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3796975479" sldId="2147483669"/>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1329641415" sldId="2147483670"/>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3087958252" sldId="2147483671"/>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1903018744" sldId="2147483672"/>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2597856199" sldId="2147483673"/>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2401543633" sldId="2147483674"/>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3096207038" sldId="2147483675"/>
          </pc:sldLayoutMkLst>
        </pc:sldLayoutChg>
        <pc:sldLayoutChg chg="add del modTransition">
          <pc:chgData name="Thúy Mai" userId="222f1c7e07c9bd7a" providerId="LiveId" clId="{8295F6DD-A8F3-4ED0-82B9-C34807CCDC55}" dt="2023-06-17T01:20:17.016" v="3147" actId="47"/>
          <pc:sldLayoutMkLst>
            <pc:docMk/>
            <pc:sldMasterMk cId="2917781089" sldId="2147483665"/>
            <pc:sldLayoutMk cId="1010905936" sldId="214748367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7F2B2-C81D-4948-9EDF-568F71B89931}" type="datetimeFigureOut">
              <a:rPr lang="zh-CN" altLang="en-US" smtClean="0"/>
              <a:t>2024/10/14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8009E-218E-4EEF-9489-D323FC6996E4}" type="slidenum">
              <a:rPr lang="zh-CN" altLang="en-US" smtClean="0"/>
              <a:t>‹#›</a:t>
            </a:fld>
            <a:endParaRPr lang="zh-CN" altLang="en-US"/>
          </a:p>
        </p:txBody>
      </p:sp>
    </p:spTree>
    <p:extLst>
      <p:ext uri="{BB962C8B-B14F-4D97-AF65-F5344CB8AC3E}">
        <p14:creationId xmlns:p14="http://schemas.microsoft.com/office/powerpoint/2010/main" val="334287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14</a:t>
            </a:fld>
            <a:endParaRPr lang="zh-CN" altLang="en-US"/>
          </a:p>
        </p:txBody>
      </p:sp>
    </p:spTree>
    <p:extLst>
      <p:ext uri="{BB962C8B-B14F-4D97-AF65-F5344CB8AC3E}">
        <p14:creationId xmlns:p14="http://schemas.microsoft.com/office/powerpoint/2010/main" val="2959096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26</a:t>
            </a:fld>
            <a:endParaRPr lang="zh-CN" altLang="en-US"/>
          </a:p>
        </p:txBody>
      </p:sp>
    </p:spTree>
    <p:extLst>
      <p:ext uri="{BB962C8B-B14F-4D97-AF65-F5344CB8AC3E}">
        <p14:creationId xmlns:p14="http://schemas.microsoft.com/office/powerpoint/2010/main" val="2447248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27</a:t>
            </a:fld>
            <a:endParaRPr lang="zh-CN" altLang="en-US"/>
          </a:p>
        </p:txBody>
      </p:sp>
    </p:spTree>
    <p:extLst>
      <p:ext uri="{BB962C8B-B14F-4D97-AF65-F5344CB8AC3E}">
        <p14:creationId xmlns:p14="http://schemas.microsoft.com/office/powerpoint/2010/main" val="3846696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28</a:t>
            </a:fld>
            <a:endParaRPr lang="zh-CN" altLang="en-US"/>
          </a:p>
        </p:txBody>
      </p:sp>
    </p:spTree>
    <p:extLst>
      <p:ext uri="{BB962C8B-B14F-4D97-AF65-F5344CB8AC3E}">
        <p14:creationId xmlns:p14="http://schemas.microsoft.com/office/powerpoint/2010/main" val="239216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29</a:t>
            </a:fld>
            <a:endParaRPr lang="zh-CN" altLang="en-US"/>
          </a:p>
        </p:txBody>
      </p:sp>
    </p:spTree>
    <p:extLst>
      <p:ext uri="{BB962C8B-B14F-4D97-AF65-F5344CB8AC3E}">
        <p14:creationId xmlns:p14="http://schemas.microsoft.com/office/powerpoint/2010/main" val="2347540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30</a:t>
            </a:fld>
            <a:endParaRPr lang="zh-CN" altLang="en-US"/>
          </a:p>
        </p:txBody>
      </p:sp>
    </p:spTree>
    <p:extLst>
      <p:ext uri="{BB962C8B-B14F-4D97-AF65-F5344CB8AC3E}">
        <p14:creationId xmlns:p14="http://schemas.microsoft.com/office/powerpoint/2010/main" val="2259236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31</a:t>
            </a:fld>
            <a:endParaRPr lang="zh-CN" altLang="en-US"/>
          </a:p>
        </p:txBody>
      </p:sp>
    </p:spTree>
    <p:extLst>
      <p:ext uri="{BB962C8B-B14F-4D97-AF65-F5344CB8AC3E}">
        <p14:creationId xmlns:p14="http://schemas.microsoft.com/office/powerpoint/2010/main" val="141531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15</a:t>
            </a:fld>
            <a:endParaRPr lang="zh-CN" altLang="en-US"/>
          </a:p>
        </p:txBody>
      </p:sp>
    </p:spTree>
    <p:extLst>
      <p:ext uri="{BB962C8B-B14F-4D97-AF65-F5344CB8AC3E}">
        <p14:creationId xmlns:p14="http://schemas.microsoft.com/office/powerpoint/2010/main" val="393861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18</a:t>
            </a:fld>
            <a:endParaRPr lang="zh-CN" altLang="en-US"/>
          </a:p>
        </p:txBody>
      </p:sp>
    </p:spTree>
    <p:extLst>
      <p:ext uri="{BB962C8B-B14F-4D97-AF65-F5344CB8AC3E}">
        <p14:creationId xmlns:p14="http://schemas.microsoft.com/office/powerpoint/2010/main" val="1581610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20</a:t>
            </a:fld>
            <a:endParaRPr lang="zh-CN" altLang="en-US"/>
          </a:p>
        </p:txBody>
      </p:sp>
    </p:spTree>
    <p:extLst>
      <p:ext uri="{BB962C8B-B14F-4D97-AF65-F5344CB8AC3E}">
        <p14:creationId xmlns:p14="http://schemas.microsoft.com/office/powerpoint/2010/main" val="379286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21</a:t>
            </a:fld>
            <a:endParaRPr lang="zh-CN" altLang="en-US"/>
          </a:p>
        </p:txBody>
      </p:sp>
    </p:spTree>
    <p:extLst>
      <p:ext uri="{BB962C8B-B14F-4D97-AF65-F5344CB8AC3E}">
        <p14:creationId xmlns:p14="http://schemas.microsoft.com/office/powerpoint/2010/main" val="27830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22</a:t>
            </a:fld>
            <a:endParaRPr lang="zh-CN" altLang="en-US"/>
          </a:p>
        </p:txBody>
      </p:sp>
    </p:spTree>
    <p:extLst>
      <p:ext uri="{BB962C8B-B14F-4D97-AF65-F5344CB8AC3E}">
        <p14:creationId xmlns:p14="http://schemas.microsoft.com/office/powerpoint/2010/main" val="209932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F8009E-218E-4EEF-9489-D323FC6996E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4817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24</a:t>
            </a:fld>
            <a:endParaRPr lang="zh-CN" altLang="en-US"/>
          </a:p>
        </p:txBody>
      </p:sp>
    </p:spTree>
    <p:extLst>
      <p:ext uri="{BB962C8B-B14F-4D97-AF65-F5344CB8AC3E}">
        <p14:creationId xmlns:p14="http://schemas.microsoft.com/office/powerpoint/2010/main" val="158718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25</a:t>
            </a:fld>
            <a:endParaRPr lang="zh-CN" altLang="en-US"/>
          </a:p>
        </p:txBody>
      </p:sp>
    </p:spTree>
    <p:extLst>
      <p:ext uri="{BB962C8B-B14F-4D97-AF65-F5344CB8AC3E}">
        <p14:creationId xmlns:p14="http://schemas.microsoft.com/office/powerpoint/2010/main" val="288981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99C05A8-2E32-4C24-8A1A-04D3D9F181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F8EF6CA8-0529-4D94-9622-9EA0245D62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EBD7469B-889F-4044-9244-CD2B83034C79}"/>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2024/10/14</a:t>
            </a:fld>
            <a:endParaRPr lang="zh-CN" altLang="en-US"/>
          </a:p>
        </p:txBody>
      </p:sp>
      <p:sp>
        <p:nvSpPr>
          <p:cNvPr id="5" name="页脚占位符 4">
            <a:extLst>
              <a:ext uri="{FF2B5EF4-FFF2-40B4-BE49-F238E27FC236}">
                <a16:creationId xmlns="" xmlns:a16="http://schemas.microsoft.com/office/drawing/2014/main" id="{553B46E1-240C-4826-BC5B-3CE90EDB3DE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6ADF0142-D141-49C5-A417-9CE0CF375124}"/>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093205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4D39CFB-9CC6-443C-8BE0-7F8765C8D8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65BBE96B-7D74-48BC-9F49-C5D35792B59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C7C54B76-C4B1-4B6F-BFE9-AFA93371FC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6473BD73-FDAA-4757-86E6-ACD965E5B16B}"/>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2024/10/14</a:t>
            </a:fld>
            <a:endParaRPr lang="zh-CN" altLang="en-US"/>
          </a:p>
        </p:txBody>
      </p:sp>
      <p:sp>
        <p:nvSpPr>
          <p:cNvPr id="6" name="页脚占位符 5">
            <a:extLst>
              <a:ext uri="{FF2B5EF4-FFF2-40B4-BE49-F238E27FC236}">
                <a16:creationId xmlns="" xmlns:a16="http://schemas.microsoft.com/office/drawing/2014/main" id="{889CB0BD-D9F8-486B-AD85-9DFBA9E9A03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F26534DC-8ADB-4580-BB5E-AE2C3EB8FA7D}"/>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4054862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EFD1AC1-E1E1-46A1-9F0C-F8F253A6936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4E2E949D-A517-4578-9DAB-F9E04A3B3E0F}"/>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7C6C901F-E2D5-410B-8142-341A28BAFEB9}"/>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2024/10/14</a:t>
            </a:fld>
            <a:endParaRPr lang="zh-CN" altLang="en-US"/>
          </a:p>
        </p:txBody>
      </p:sp>
      <p:sp>
        <p:nvSpPr>
          <p:cNvPr id="5" name="页脚占位符 4">
            <a:extLst>
              <a:ext uri="{FF2B5EF4-FFF2-40B4-BE49-F238E27FC236}">
                <a16:creationId xmlns="" xmlns:a16="http://schemas.microsoft.com/office/drawing/2014/main" id="{AD3BA70A-6611-466E-94BA-5548B6C9755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00B061A-70D3-4D29-903F-6234358BE2BE}"/>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1589750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A20C473B-421E-44DD-A73A-C876C89A590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A250054B-CBBC-4659-980B-C7626B377FA2}"/>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4663CF6-C057-44A3-98A4-1561EE4A0A5F}"/>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2024/10/14</a:t>
            </a:fld>
            <a:endParaRPr lang="zh-CN" altLang="en-US"/>
          </a:p>
        </p:txBody>
      </p:sp>
      <p:sp>
        <p:nvSpPr>
          <p:cNvPr id="5" name="页脚占位符 4">
            <a:extLst>
              <a:ext uri="{FF2B5EF4-FFF2-40B4-BE49-F238E27FC236}">
                <a16:creationId xmlns="" xmlns:a16="http://schemas.microsoft.com/office/drawing/2014/main" id="{024F5477-95A3-430A-8B02-E2E613B5D7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EA1E2F62-26C8-4FDF-8DC7-CFCC4C8B6E16}"/>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1609520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68871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38824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288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4417647-EE01-4446-BAA7-83336301658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E3967774-3BFF-4173-85AD-F5D71D71D9B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FCF45905-7969-4354-B836-039BCCD92383}"/>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2024/10/14</a:t>
            </a:fld>
            <a:endParaRPr lang="zh-CN" altLang="en-US"/>
          </a:p>
        </p:txBody>
      </p:sp>
      <p:sp>
        <p:nvSpPr>
          <p:cNvPr id="5" name="页脚占位符 4">
            <a:extLst>
              <a:ext uri="{FF2B5EF4-FFF2-40B4-BE49-F238E27FC236}">
                <a16:creationId xmlns="" xmlns:a16="http://schemas.microsoft.com/office/drawing/2014/main" id="{649DE830-376F-464B-8C1A-03C3FEC1878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707B1709-A091-4C28-92EA-3F85970B7EFB}"/>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774392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D25CDAB-FBF4-4EAA-AED5-C55BF4AA03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D1BC463C-1E4B-4638-8D9F-1014DB1678F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EF0D89D7-40FE-44DC-8987-0B504750B32E}"/>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2024/10/14</a:t>
            </a:fld>
            <a:endParaRPr lang="zh-CN" altLang="en-US"/>
          </a:p>
        </p:txBody>
      </p:sp>
      <p:sp>
        <p:nvSpPr>
          <p:cNvPr id="5" name="页脚占位符 4">
            <a:extLst>
              <a:ext uri="{FF2B5EF4-FFF2-40B4-BE49-F238E27FC236}">
                <a16:creationId xmlns="" xmlns:a16="http://schemas.microsoft.com/office/drawing/2014/main" id="{D7DA1EF6-B5CF-464D-A03F-0F2478095D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51800FE7-B7DC-4A99-9393-69D23F98E454}"/>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032023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9A39BF0-F827-4E8B-B940-8CD1D838D8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FD950AE-DA1E-45E6-A961-1378C4A9D27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5AD6AE50-0373-4548-944F-89B4139EE1AA}"/>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3BB5B669-DFA6-434B-B6E3-A2F65BD017EA}"/>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2024/10/14</a:t>
            </a:fld>
            <a:endParaRPr lang="zh-CN" altLang="en-US"/>
          </a:p>
        </p:txBody>
      </p:sp>
      <p:sp>
        <p:nvSpPr>
          <p:cNvPr id="6" name="页脚占位符 5">
            <a:extLst>
              <a:ext uri="{FF2B5EF4-FFF2-40B4-BE49-F238E27FC236}">
                <a16:creationId xmlns="" xmlns:a16="http://schemas.microsoft.com/office/drawing/2014/main" id="{75156D82-A0AB-4408-8C0E-CB3BB36AB1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0946DD33-4D4E-4739-BD37-A76AD20844F3}"/>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1400310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1694DD7-6B64-4CC4-90C8-B68D525234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7236E106-475A-4450-96A0-5E8B5739B3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B56AB2DC-8364-4DE7-866D-2C57480C87B6}"/>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2E424009-2AF8-47DD-A800-AFE78B5CAB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7A231C06-AC02-4766-8271-F3BCED0A155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DD4AEE86-A472-4C63-BC70-C409FC7C5B4B}"/>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2024/10/14</a:t>
            </a:fld>
            <a:endParaRPr lang="zh-CN" altLang="en-US"/>
          </a:p>
        </p:txBody>
      </p:sp>
      <p:sp>
        <p:nvSpPr>
          <p:cNvPr id="8" name="页脚占位符 7">
            <a:extLst>
              <a:ext uri="{FF2B5EF4-FFF2-40B4-BE49-F238E27FC236}">
                <a16:creationId xmlns="" xmlns:a16="http://schemas.microsoft.com/office/drawing/2014/main" id="{779019E6-ECB0-465C-A2EA-F18F6B563F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7DAACB4C-AB3E-460F-819F-82DD5A2424ED}"/>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378976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1694DD7-6B64-4CC4-90C8-B68D525234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7236E106-475A-4450-96A0-5E8B5739B3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B56AB2DC-8364-4DE7-866D-2C57480C87B6}"/>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2E424009-2AF8-47DD-A800-AFE78B5CAB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7A231C06-AC02-4766-8271-F3BCED0A155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DD4AEE86-A472-4C63-BC70-C409FC7C5B4B}"/>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2024/10/14</a:t>
            </a:fld>
            <a:endParaRPr lang="zh-CN" altLang="en-US"/>
          </a:p>
        </p:txBody>
      </p:sp>
      <p:sp>
        <p:nvSpPr>
          <p:cNvPr id="8" name="页脚占位符 7">
            <a:extLst>
              <a:ext uri="{FF2B5EF4-FFF2-40B4-BE49-F238E27FC236}">
                <a16:creationId xmlns="" xmlns:a16="http://schemas.microsoft.com/office/drawing/2014/main" id="{779019E6-ECB0-465C-A2EA-F18F6B563F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7DAACB4C-AB3E-460F-819F-82DD5A2424ED}"/>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
        <p:nvSpPr>
          <p:cNvPr id="11" name="TextBox 10"/>
          <p:cNvSpPr txBox="1"/>
          <p:nvPr userDrawn="1"/>
        </p:nvSpPr>
        <p:spPr>
          <a:xfrm>
            <a:off x="1295636"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2845815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3CE663C-AE46-4725-B5E2-0221E63BAE6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87023481-BEF4-4554-A102-3B857BDE570F}"/>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2024/10/14</a:t>
            </a:fld>
            <a:endParaRPr lang="zh-CN" altLang="en-US"/>
          </a:p>
        </p:txBody>
      </p:sp>
      <p:sp>
        <p:nvSpPr>
          <p:cNvPr id="4" name="页脚占位符 3">
            <a:extLst>
              <a:ext uri="{FF2B5EF4-FFF2-40B4-BE49-F238E27FC236}">
                <a16:creationId xmlns="" xmlns:a16="http://schemas.microsoft.com/office/drawing/2014/main" id="{305D77A6-0E1C-44B7-BD49-5C8BF2E57E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508377DA-194B-48CB-B68E-D2E1F5AF2FB3}"/>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968208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F9192988-23BA-44B4-9D88-5DCCC2F3878D}"/>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2024/10/14</a:t>
            </a:fld>
            <a:endParaRPr lang="zh-CN" altLang="en-US"/>
          </a:p>
        </p:txBody>
      </p:sp>
      <p:sp>
        <p:nvSpPr>
          <p:cNvPr id="3" name="页脚占位符 2">
            <a:extLst>
              <a:ext uri="{FF2B5EF4-FFF2-40B4-BE49-F238E27FC236}">
                <a16:creationId xmlns="" xmlns:a16="http://schemas.microsoft.com/office/drawing/2014/main" id="{5BE1A062-4D86-4AE2-A237-80470F7395A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3E5E99BB-AF39-44FB-A1D2-3F3574219123}"/>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3713969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CD35C9D-F050-4DB0-92E2-BE4CDCD009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479804DD-5BEC-4531-ABD9-444F0D2A8E8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FA0439DE-2E79-4984-832C-B87FA3BCCB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E7042D77-71C2-416B-8817-95772A42B304}"/>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2024/10/14</a:t>
            </a:fld>
            <a:endParaRPr lang="zh-CN" altLang="en-US"/>
          </a:p>
        </p:txBody>
      </p:sp>
      <p:sp>
        <p:nvSpPr>
          <p:cNvPr id="6" name="页脚占位符 5">
            <a:extLst>
              <a:ext uri="{FF2B5EF4-FFF2-40B4-BE49-F238E27FC236}">
                <a16:creationId xmlns="" xmlns:a16="http://schemas.microsoft.com/office/drawing/2014/main" id="{6098FCDE-B30C-4940-A5E7-D41C59BA241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8F8613B7-9E0C-47C5-9B57-4B36E8DAFDC4}"/>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764093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FE8838D1-647B-400F-947C-BD56E870981F}"/>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4709" r="4711"/>
          <a:stretch/>
        </p:blipFill>
        <p:spPr>
          <a:xfrm rot="5400000">
            <a:off x="2667000" y="-2667000"/>
            <a:ext cx="6858000" cy="12192000"/>
          </a:xfrm>
          <a:prstGeom prst="rect">
            <a:avLst/>
          </a:prstGeom>
        </p:spPr>
      </p:pic>
    </p:spTree>
    <p:extLst>
      <p:ext uri="{BB962C8B-B14F-4D97-AF65-F5344CB8AC3E}">
        <p14:creationId xmlns:p14="http://schemas.microsoft.com/office/powerpoint/2010/main" val="1518548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6830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475E4559-F9C3-40D5-91C3-36280F3F8994}"/>
              </a:ext>
            </a:extLst>
          </p:cNvPr>
          <p:cNvPicPr>
            <a:picLocks noChangeAspect="1"/>
          </p:cNvPicPr>
          <p:nvPr/>
        </p:nvPicPr>
        <p:blipFill rotWithShape="1">
          <a:blip r:embed="rId2">
            <a:extLst>
              <a:ext uri="{28A0092B-C50C-407E-A947-70E740481C1C}">
                <a14:useLocalDpi xmlns:a14="http://schemas.microsoft.com/office/drawing/2010/main" val="0"/>
              </a:ext>
            </a:extLst>
          </a:blip>
          <a:srcRect l="4709" r="4711"/>
          <a:stretch/>
        </p:blipFill>
        <p:spPr>
          <a:xfrm rot="5400000">
            <a:off x="2667000" y="-2667000"/>
            <a:ext cx="6858000" cy="12192000"/>
          </a:xfrm>
          <a:prstGeom prst="rect">
            <a:avLst/>
          </a:prstGeom>
        </p:spPr>
      </p:pic>
      <p:pic>
        <p:nvPicPr>
          <p:cNvPr id="9" name="图片 8">
            <a:extLst>
              <a:ext uri="{FF2B5EF4-FFF2-40B4-BE49-F238E27FC236}">
                <a16:creationId xmlns="" xmlns:a16="http://schemas.microsoft.com/office/drawing/2014/main" id="{A9C72AAF-1BC7-47B8-928C-6185B0AFE969}"/>
              </a:ext>
            </a:extLst>
          </p:cNvPr>
          <p:cNvPicPr>
            <a:picLocks noChangeAspect="1"/>
          </p:cNvPicPr>
          <p:nvPr/>
        </p:nvPicPr>
        <p:blipFill rotWithShape="1">
          <a:blip r:embed="rId3">
            <a:extLst>
              <a:ext uri="{28A0092B-C50C-407E-A947-70E740481C1C}">
                <a14:useLocalDpi xmlns:a14="http://schemas.microsoft.com/office/drawing/2010/main" val="0"/>
              </a:ext>
            </a:extLst>
          </a:blip>
          <a:srcRect t="11201" r="2929" b="43466"/>
          <a:stretch/>
        </p:blipFill>
        <p:spPr>
          <a:xfrm>
            <a:off x="-425686" y="-577498"/>
            <a:ext cx="12548122" cy="7843314"/>
          </a:xfrm>
          <a:prstGeom prst="rect">
            <a:avLst/>
          </a:prstGeom>
        </p:spPr>
      </p:pic>
      <p:sp>
        <p:nvSpPr>
          <p:cNvPr id="11" name="文本框 10">
            <a:extLst>
              <a:ext uri="{FF2B5EF4-FFF2-40B4-BE49-F238E27FC236}">
                <a16:creationId xmlns="" xmlns:a16="http://schemas.microsoft.com/office/drawing/2014/main" id="{34AC0BC9-896E-4F72-9BF5-EA94A2ABD800}"/>
              </a:ext>
            </a:extLst>
          </p:cNvPr>
          <p:cNvSpPr txBox="1"/>
          <p:nvPr/>
        </p:nvSpPr>
        <p:spPr>
          <a:xfrm>
            <a:off x="1995252" y="1835601"/>
            <a:ext cx="8596088" cy="2585323"/>
          </a:xfrm>
          <a:prstGeom prst="rect">
            <a:avLst/>
          </a:prstGeom>
          <a:noFill/>
        </p:spPr>
        <p:txBody>
          <a:bodyPr wrap="square" rtlCol="0">
            <a:spAutoFit/>
          </a:bodyPr>
          <a:lstStyle/>
          <a:p>
            <a:pPr algn="ctr"/>
            <a:r>
              <a:rPr lang="en-US" altLang="zh-CN" sz="5200" b="1" dirty="0" err="1">
                <a:ln w="28575">
                  <a:solidFill>
                    <a:schemeClr val="tx1">
                      <a:lumMod val="85000"/>
                      <a:lumOff val="15000"/>
                    </a:schemeClr>
                  </a:solidFill>
                </a:ln>
                <a:cs typeface="+mn-ea"/>
                <a:sym typeface="+mn-lt"/>
              </a:rPr>
              <a:t>Viết</a:t>
            </a:r>
            <a:r>
              <a:rPr lang="en-US" altLang="zh-CN" sz="5200" b="1" dirty="0">
                <a:ln w="28575">
                  <a:solidFill>
                    <a:schemeClr val="tx1">
                      <a:lumMod val="85000"/>
                      <a:lumOff val="15000"/>
                    </a:schemeClr>
                  </a:solidFill>
                </a:ln>
                <a:cs typeface="+mn-ea"/>
                <a:sym typeface="+mn-lt"/>
              </a:rPr>
              <a:t> </a:t>
            </a:r>
            <a:r>
              <a:rPr lang="en-US" altLang="zh-CN" sz="5200" b="1" dirty="0" err="1" smtClean="0">
                <a:ln w="28575">
                  <a:solidFill>
                    <a:schemeClr val="tx1">
                      <a:lumMod val="85000"/>
                      <a:lumOff val="15000"/>
                    </a:schemeClr>
                  </a:solidFill>
                </a:ln>
                <a:cs typeface="+mn-ea"/>
                <a:sym typeface="+mn-lt"/>
              </a:rPr>
              <a:t>đoạn</a:t>
            </a:r>
            <a:r>
              <a:rPr lang="en-US" altLang="zh-CN" sz="5200" b="1" dirty="0" smtClean="0">
                <a:ln w="28575">
                  <a:solidFill>
                    <a:schemeClr val="tx1">
                      <a:lumMod val="85000"/>
                      <a:lumOff val="15000"/>
                    </a:schemeClr>
                  </a:solidFill>
                </a:ln>
                <a:cs typeface="+mn-ea"/>
                <a:sym typeface="+mn-lt"/>
              </a:rPr>
              <a:t> </a:t>
            </a:r>
            <a:r>
              <a:rPr lang="en-US" altLang="zh-CN" sz="5200" b="1" dirty="0" err="1" smtClean="0">
                <a:ln w="28575">
                  <a:solidFill>
                    <a:schemeClr val="tx1">
                      <a:lumMod val="85000"/>
                      <a:lumOff val="15000"/>
                    </a:schemeClr>
                  </a:solidFill>
                </a:ln>
                <a:cs typeface="+mn-ea"/>
                <a:sym typeface="+mn-lt"/>
              </a:rPr>
              <a:t>văn</a:t>
            </a:r>
            <a:r>
              <a:rPr lang="en-US" altLang="zh-CN" sz="5200" b="1" dirty="0" smtClean="0">
                <a:ln w="28575">
                  <a:solidFill>
                    <a:schemeClr val="tx1">
                      <a:lumMod val="85000"/>
                      <a:lumOff val="15000"/>
                    </a:schemeClr>
                  </a:solidFill>
                </a:ln>
                <a:cs typeface="+mn-ea"/>
                <a:sym typeface="+mn-lt"/>
              </a:rPr>
              <a:t> </a:t>
            </a:r>
            <a:r>
              <a:rPr lang="en-US" altLang="zh-CN" sz="5200" b="1" dirty="0" err="1" smtClean="0">
                <a:ln w="28575">
                  <a:solidFill>
                    <a:schemeClr val="tx1">
                      <a:lumMod val="85000"/>
                      <a:lumOff val="15000"/>
                    </a:schemeClr>
                  </a:solidFill>
                </a:ln>
                <a:cs typeface="+mn-ea"/>
                <a:sym typeface="+mn-lt"/>
              </a:rPr>
              <a:t>ghi</a:t>
            </a:r>
            <a:r>
              <a:rPr lang="en-US" altLang="zh-CN" sz="5200" b="1" dirty="0" smtClean="0">
                <a:ln w="28575">
                  <a:solidFill>
                    <a:schemeClr val="tx1">
                      <a:lumMod val="85000"/>
                      <a:lumOff val="15000"/>
                    </a:schemeClr>
                  </a:solidFill>
                </a:ln>
                <a:cs typeface="+mn-ea"/>
                <a:sym typeface="+mn-lt"/>
              </a:rPr>
              <a:t> </a:t>
            </a:r>
            <a:r>
              <a:rPr lang="en-US" altLang="zh-CN" sz="5200" b="1" dirty="0" err="1" smtClean="0">
                <a:ln w="28575">
                  <a:solidFill>
                    <a:schemeClr val="tx1">
                      <a:lumMod val="85000"/>
                      <a:lumOff val="15000"/>
                    </a:schemeClr>
                  </a:solidFill>
                </a:ln>
                <a:cs typeface="+mn-ea"/>
                <a:sym typeface="+mn-lt"/>
              </a:rPr>
              <a:t>lại</a:t>
            </a:r>
            <a:r>
              <a:rPr lang="en-US" altLang="zh-CN" sz="5200" b="1" dirty="0" smtClean="0">
                <a:ln w="28575">
                  <a:solidFill>
                    <a:schemeClr val="tx1">
                      <a:lumMod val="85000"/>
                      <a:lumOff val="15000"/>
                    </a:schemeClr>
                  </a:solidFill>
                </a:ln>
                <a:cs typeface="+mn-ea"/>
                <a:sym typeface="+mn-lt"/>
              </a:rPr>
              <a:t> </a:t>
            </a:r>
            <a:r>
              <a:rPr lang="en-US" altLang="zh-CN" sz="5200" b="1" dirty="0" err="1">
                <a:ln w="28575">
                  <a:solidFill>
                    <a:schemeClr val="tx1">
                      <a:lumMod val="85000"/>
                      <a:lumOff val="15000"/>
                    </a:schemeClr>
                  </a:solidFill>
                </a:ln>
                <a:cs typeface="+mn-ea"/>
                <a:sym typeface="+mn-lt"/>
              </a:rPr>
              <a:t>cảm</a:t>
            </a:r>
            <a:r>
              <a:rPr lang="en-US" altLang="zh-CN" sz="5200" b="1" dirty="0">
                <a:ln w="28575">
                  <a:solidFill>
                    <a:schemeClr val="tx1">
                      <a:lumMod val="85000"/>
                      <a:lumOff val="15000"/>
                    </a:schemeClr>
                  </a:solidFill>
                </a:ln>
                <a:cs typeface="+mn-ea"/>
                <a:sym typeface="+mn-lt"/>
              </a:rPr>
              <a:t> </a:t>
            </a:r>
            <a:r>
              <a:rPr lang="en-US" altLang="zh-CN" sz="5200" b="1" dirty="0" err="1">
                <a:ln w="28575">
                  <a:solidFill>
                    <a:schemeClr val="tx1">
                      <a:lumMod val="85000"/>
                      <a:lumOff val="15000"/>
                    </a:schemeClr>
                  </a:solidFill>
                </a:ln>
                <a:cs typeface="+mn-ea"/>
                <a:sym typeface="+mn-lt"/>
              </a:rPr>
              <a:t>nghĩ</a:t>
            </a:r>
            <a:r>
              <a:rPr lang="en-US" altLang="zh-CN" sz="5200" b="1" dirty="0">
                <a:ln w="28575">
                  <a:solidFill>
                    <a:schemeClr val="tx1">
                      <a:lumMod val="85000"/>
                      <a:lumOff val="15000"/>
                    </a:schemeClr>
                  </a:solidFill>
                </a:ln>
                <a:cs typeface="+mn-ea"/>
                <a:sym typeface="+mn-lt"/>
              </a:rPr>
              <a:t> </a:t>
            </a:r>
            <a:r>
              <a:rPr lang="en-US" altLang="zh-CN" sz="5200" b="1" dirty="0" err="1">
                <a:ln w="28575">
                  <a:solidFill>
                    <a:schemeClr val="tx1">
                      <a:lumMod val="85000"/>
                      <a:lumOff val="15000"/>
                    </a:schemeClr>
                  </a:solidFill>
                </a:ln>
                <a:cs typeface="+mn-ea"/>
                <a:sym typeface="+mn-lt"/>
              </a:rPr>
              <a:t>sau</a:t>
            </a:r>
            <a:r>
              <a:rPr lang="en-US" altLang="zh-CN" sz="5200" b="1" dirty="0">
                <a:ln w="28575">
                  <a:solidFill>
                    <a:schemeClr val="tx1">
                      <a:lumMod val="85000"/>
                      <a:lumOff val="15000"/>
                    </a:schemeClr>
                  </a:solidFill>
                </a:ln>
                <a:cs typeface="+mn-ea"/>
                <a:sym typeface="+mn-lt"/>
              </a:rPr>
              <a:t> </a:t>
            </a:r>
            <a:r>
              <a:rPr lang="en-US" altLang="zh-CN" sz="5200" b="1" dirty="0" err="1">
                <a:ln w="28575">
                  <a:solidFill>
                    <a:schemeClr val="tx1">
                      <a:lumMod val="85000"/>
                      <a:lumOff val="15000"/>
                    </a:schemeClr>
                  </a:solidFill>
                </a:ln>
                <a:cs typeface="+mn-ea"/>
                <a:sym typeface="+mn-lt"/>
              </a:rPr>
              <a:t>khi</a:t>
            </a:r>
            <a:r>
              <a:rPr lang="en-US" altLang="zh-CN" sz="5200" b="1" dirty="0">
                <a:ln w="28575">
                  <a:solidFill>
                    <a:schemeClr val="tx1">
                      <a:lumMod val="85000"/>
                      <a:lumOff val="15000"/>
                    </a:schemeClr>
                  </a:solidFill>
                </a:ln>
                <a:cs typeface="+mn-ea"/>
                <a:sym typeface="+mn-lt"/>
              </a:rPr>
              <a:t> </a:t>
            </a:r>
            <a:r>
              <a:rPr lang="en-US" altLang="zh-CN" sz="5200" b="1" dirty="0" err="1">
                <a:ln w="28575">
                  <a:solidFill>
                    <a:schemeClr val="tx1">
                      <a:lumMod val="85000"/>
                      <a:lumOff val="15000"/>
                    </a:schemeClr>
                  </a:solidFill>
                </a:ln>
                <a:cs typeface="+mn-ea"/>
                <a:sym typeface="+mn-lt"/>
              </a:rPr>
              <a:t>đọc</a:t>
            </a:r>
            <a:r>
              <a:rPr lang="en-US" altLang="zh-CN" sz="5200" b="1" dirty="0">
                <a:ln w="28575">
                  <a:solidFill>
                    <a:schemeClr val="tx1">
                      <a:lumMod val="85000"/>
                      <a:lumOff val="15000"/>
                    </a:schemeClr>
                  </a:solidFill>
                </a:ln>
                <a:cs typeface="+mn-ea"/>
                <a:sym typeface="+mn-lt"/>
              </a:rPr>
              <a:t> </a:t>
            </a:r>
            <a:r>
              <a:rPr lang="en-US" altLang="zh-CN" sz="5200" b="1" dirty="0" err="1" smtClean="0">
                <a:ln w="28575">
                  <a:solidFill>
                    <a:schemeClr val="tx1">
                      <a:lumMod val="85000"/>
                      <a:lumOff val="15000"/>
                    </a:schemeClr>
                  </a:solidFill>
                </a:ln>
                <a:cs typeface="+mn-ea"/>
                <a:sym typeface="+mn-lt"/>
              </a:rPr>
              <a:t>một</a:t>
            </a:r>
            <a:r>
              <a:rPr lang="en-US" altLang="zh-CN" sz="5200" b="1" dirty="0" smtClean="0">
                <a:ln w="28575">
                  <a:solidFill>
                    <a:schemeClr val="tx1">
                      <a:lumMod val="85000"/>
                      <a:lumOff val="15000"/>
                    </a:schemeClr>
                  </a:solidFill>
                </a:ln>
                <a:cs typeface="+mn-ea"/>
                <a:sym typeface="+mn-lt"/>
              </a:rPr>
              <a:t> </a:t>
            </a:r>
            <a:r>
              <a:rPr lang="en-US" altLang="zh-CN" sz="5200" b="1" dirty="0" err="1">
                <a:ln w="28575">
                  <a:solidFill>
                    <a:schemeClr val="tx1">
                      <a:lumMod val="85000"/>
                      <a:lumOff val="15000"/>
                    </a:schemeClr>
                  </a:solidFill>
                </a:ln>
                <a:cs typeface="+mn-ea"/>
                <a:sym typeface="+mn-lt"/>
              </a:rPr>
              <a:t>bài</a:t>
            </a:r>
            <a:r>
              <a:rPr lang="en-US" altLang="zh-CN" sz="5200" b="1" dirty="0">
                <a:ln w="28575">
                  <a:solidFill>
                    <a:schemeClr val="tx1">
                      <a:lumMod val="85000"/>
                      <a:lumOff val="15000"/>
                    </a:schemeClr>
                  </a:solidFill>
                </a:ln>
                <a:cs typeface="+mn-ea"/>
                <a:sym typeface="+mn-lt"/>
              </a:rPr>
              <a:t> </a:t>
            </a:r>
            <a:r>
              <a:rPr lang="en-US" altLang="zh-CN" sz="5200" b="1" dirty="0" err="1">
                <a:ln w="28575">
                  <a:solidFill>
                    <a:schemeClr val="tx1">
                      <a:lumMod val="85000"/>
                      <a:lumOff val="15000"/>
                    </a:schemeClr>
                  </a:solidFill>
                </a:ln>
                <a:cs typeface="+mn-ea"/>
                <a:sym typeface="+mn-lt"/>
              </a:rPr>
              <a:t>thơ</a:t>
            </a:r>
            <a:r>
              <a:rPr lang="en-US" altLang="zh-CN" sz="5200" b="1" dirty="0">
                <a:ln w="28575">
                  <a:solidFill>
                    <a:schemeClr val="tx1">
                      <a:lumMod val="85000"/>
                      <a:lumOff val="15000"/>
                    </a:schemeClr>
                  </a:solidFill>
                </a:ln>
                <a:cs typeface="+mn-ea"/>
                <a:sym typeface="+mn-lt"/>
              </a:rPr>
              <a:t> </a:t>
            </a:r>
            <a:r>
              <a:rPr lang="en-US" altLang="zh-CN" sz="5200" b="1" dirty="0" err="1">
                <a:ln w="28575">
                  <a:solidFill>
                    <a:schemeClr val="tx1">
                      <a:lumMod val="85000"/>
                      <a:lumOff val="15000"/>
                    </a:schemeClr>
                  </a:solidFill>
                </a:ln>
                <a:cs typeface="+mn-ea"/>
                <a:sym typeface="+mn-lt"/>
              </a:rPr>
              <a:t>sáu</a:t>
            </a:r>
            <a:r>
              <a:rPr lang="en-US" altLang="zh-CN" sz="5200" b="1" dirty="0">
                <a:ln w="28575">
                  <a:solidFill>
                    <a:schemeClr val="tx1">
                      <a:lumMod val="85000"/>
                      <a:lumOff val="15000"/>
                    </a:schemeClr>
                  </a:solidFill>
                </a:ln>
                <a:cs typeface="+mn-ea"/>
                <a:sym typeface="+mn-lt"/>
              </a:rPr>
              <a:t> </a:t>
            </a:r>
            <a:r>
              <a:rPr lang="en-US" altLang="zh-CN" sz="5200" b="1" dirty="0" err="1">
                <a:ln w="28575">
                  <a:solidFill>
                    <a:schemeClr val="tx1">
                      <a:lumMod val="85000"/>
                      <a:lumOff val="15000"/>
                    </a:schemeClr>
                  </a:solidFill>
                </a:ln>
                <a:cs typeface="+mn-ea"/>
                <a:sym typeface="+mn-lt"/>
              </a:rPr>
              <a:t>chữ</a:t>
            </a:r>
            <a:r>
              <a:rPr lang="en-US" altLang="zh-CN" sz="5200" b="1" dirty="0">
                <a:ln w="28575">
                  <a:solidFill>
                    <a:schemeClr val="tx1">
                      <a:lumMod val="85000"/>
                      <a:lumOff val="15000"/>
                    </a:schemeClr>
                  </a:solidFill>
                </a:ln>
                <a:cs typeface="+mn-ea"/>
                <a:sym typeface="+mn-lt"/>
              </a:rPr>
              <a:t>, </a:t>
            </a:r>
            <a:r>
              <a:rPr lang="en-US" altLang="zh-CN" sz="5200" b="1" dirty="0" err="1">
                <a:ln w="28575">
                  <a:solidFill>
                    <a:schemeClr val="tx1">
                      <a:lumMod val="85000"/>
                      <a:lumOff val="15000"/>
                    </a:schemeClr>
                  </a:solidFill>
                </a:ln>
                <a:cs typeface="+mn-ea"/>
                <a:sym typeface="+mn-lt"/>
              </a:rPr>
              <a:t>bảy</a:t>
            </a:r>
            <a:r>
              <a:rPr lang="en-US" altLang="zh-CN" sz="5200" b="1" dirty="0">
                <a:ln w="28575">
                  <a:solidFill>
                    <a:schemeClr val="tx1">
                      <a:lumMod val="85000"/>
                      <a:lumOff val="15000"/>
                    </a:schemeClr>
                  </a:solidFill>
                </a:ln>
                <a:cs typeface="+mn-ea"/>
                <a:sym typeface="+mn-lt"/>
              </a:rPr>
              <a:t> </a:t>
            </a:r>
            <a:r>
              <a:rPr lang="en-US" altLang="zh-CN" sz="5200" b="1" dirty="0" err="1">
                <a:ln w="28575">
                  <a:solidFill>
                    <a:schemeClr val="tx1">
                      <a:lumMod val="85000"/>
                      <a:lumOff val="15000"/>
                    </a:schemeClr>
                  </a:solidFill>
                </a:ln>
                <a:cs typeface="+mn-ea"/>
                <a:sym typeface="+mn-lt"/>
              </a:rPr>
              <a:t>chữ</a:t>
            </a:r>
            <a:endParaRPr lang="zh-CN" altLang="en-US" sz="5200" b="1" dirty="0">
              <a:ln w="28575">
                <a:solidFill>
                  <a:schemeClr val="tx1">
                    <a:lumMod val="85000"/>
                    <a:lumOff val="15000"/>
                  </a:schemeClr>
                </a:solidFill>
              </a:ln>
              <a:cs typeface="+mn-ea"/>
              <a:sym typeface="+mn-lt"/>
            </a:endParaRPr>
          </a:p>
        </p:txBody>
      </p:sp>
    </p:spTree>
    <p:extLst>
      <p:ext uri="{BB962C8B-B14F-4D97-AF65-F5344CB8AC3E}">
        <p14:creationId xmlns:p14="http://schemas.microsoft.com/office/powerpoint/2010/main" val="2658413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26605" y="222723"/>
            <a:ext cx="11326090" cy="6026728"/>
          </a:xfrm>
          <a:prstGeom prst="roundRect">
            <a:avLst>
              <a:gd name="adj" fmla="val 3731"/>
            </a:avLst>
          </a:prstGeom>
          <a:solidFill>
            <a:schemeClr val="bg1"/>
          </a:solidFill>
          <a:ln w="57150">
            <a:solidFill>
              <a:srgbClr val="2395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2060"/>
              </a:solidFill>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4110518" y="409338"/>
            <a:ext cx="3958263" cy="878770"/>
            <a:chOff x="6597212" y="2326120"/>
            <a:chExt cx="3091388" cy="585402"/>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239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847877" y="2326120"/>
              <a:ext cx="2590058" cy="47156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 </a:t>
              </a:r>
              <a:r>
                <a:rPr lang="en-US"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Khái</a:t>
              </a: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a:t>
              </a:r>
              <a:r>
                <a:rPr lang="en-US"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niệm</a:t>
              </a:r>
              <a:endParaRPr lang="zh-CN"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sp>
        <p:nvSpPr>
          <p:cNvPr id="54" name="PA-矩形 4">
            <a:extLst>
              <a:ext uri="{FF2B5EF4-FFF2-40B4-BE49-F238E27FC236}">
                <a16:creationId xmlns="" xmlns:a16="http://schemas.microsoft.com/office/drawing/2014/main" id="{0E953CFF-6087-40B1-87DA-1BBCD62A63A0}"/>
              </a:ext>
            </a:extLst>
          </p:cNvPr>
          <p:cNvSpPr>
            <a:spLocks noChangeArrowheads="1"/>
          </p:cNvSpPr>
          <p:nvPr>
            <p:custDataLst>
              <p:tags r:id="rId1"/>
            </p:custDataLst>
          </p:nvPr>
        </p:nvSpPr>
        <p:spPr bwMode="auto">
          <a:xfrm>
            <a:off x="4391469" y="1770678"/>
            <a:ext cx="631357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0480" marR="30480" algn="just">
              <a:spcBef>
                <a:spcPts val="500"/>
              </a:spcBef>
              <a:spcAft>
                <a:spcPts val="1200"/>
              </a:spcAft>
            </a:pP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sáu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rung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55" name="矩形: 圆角 54">
            <a:extLst>
              <a:ext uri="{FF2B5EF4-FFF2-40B4-BE49-F238E27FC236}">
                <a16:creationId xmlns="" xmlns:a16="http://schemas.microsoft.com/office/drawing/2014/main" id="{9C2F6B58-207D-4815-9539-642292F8AFD1}"/>
              </a:ext>
            </a:extLst>
          </p:cNvPr>
          <p:cNvSpPr/>
          <p:nvPr/>
        </p:nvSpPr>
        <p:spPr>
          <a:xfrm>
            <a:off x="3785265" y="2038280"/>
            <a:ext cx="390525" cy="45719"/>
          </a:xfrm>
          <a:prstGeom prst="roundRect">
            <a:avLst/>
          </a:prstGeom>
          <a:solidFill>
            <a:srgbClr val="2395CB"/>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002060"/>
              </a:solidFill>
              <a:cs typeface="+mn-ea"/>
              <a:sym typeface="+mn-lt"/>
            </a:endParaRPr>
          </a:p>
        </p:txBody>
      </p:sp>
      <p:pic>
        <p:nvPicPr>
          <p:cNvPr id="5" name="图片 4">
            <a:extLst>
              <a:ext uri="{FF2B5EF4-FFF2-40B4-BE49-F238E27FC236}">
                <a16:creationId xmlns="" xmlns:a16="http://schemas.microsoft.com/office/drawing/2014/main" id="{41DF424F-E81C-4388-B551-F5382304E8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4764" r="13098" b="9254"/>
          <a:stretch/>
        </p:blipFill>
        <p:spPr>
          <a:xfrm>
            <a:off x="314029" y="1743085"/>
            <a:ext cx="3347250" cy="2926658"/>
          </a:xfrm>
          <a:prstGeom prst="rect">
            <a:avLst/>
          </a:prstGeom>
        </p:spPr>
      </p:pic>
      <p:sp>
        <p:nvSpPr>
          <p:cNvPr id="2" name="Hộp Văn bản 1">
            <a:extLst>
              <a:ext uri="{FF2B5EF4-FFF2-40B4-BE49-F238E27FC236}">
                <a16:creationId xmlns="" xmlns:a16="http://schemas.microsoft.com/office/drawing/2014/main" id="{B9C08A7F-93E7-EBD7-1E42-50EFB031A1D1}"/>
              </a:ext>
            </a:extLst>
          </p:cNvPr>
          <p:cNvSpPr txBox="1"/>
          <p:nvPr/>
        </p:nvSpPr>
        <p:spPr>
          <a:xfrm>
            <a:off x="-3568701" y="6976533"/>
            <a:ext cx="16793633" cy="5080878"/>
          </a:xfrm>
          <a:prstGeom prst="rect">
            <a:avLst/>
          </a:prstGeom>
          <a:noFill/>
        </p:spPr>
        <p:txBody>
          <a:bodyPr wrap="square">
            <a:spAutoFit/>
          </a:bodyPr>
          <a:lstStyle/>
          <a:p>
            <a:pPr marL="30480" marR="30480" algn="just">
              <a:spcBef>
                <a:spcPts val="500"/>
              </a:spcBef>
              <a:spcAft>
                <a:spcPts val="1200"/>
              </a:spcAf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Khái</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niệm</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spcBef>
                <a:spcPts val="500"/>
              </a:spcBef>
              <a:spcAft>
                <a:spcPts val="120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b. </a:t>
            </a:r>
            <a:r>
              <a:rPr lang="en-US" sz="2800" b="1"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Điều</a:t>
            </a:r>
            <a:r>
              <a:rPr lang="en-US" sz="2800" b="1"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cần</a:t>
            </a:r>
            <a:r>
              <a:rPr lang="en-US" sz="2800" b="1"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chú</a:t>
            </a:r>
            <a:r>
              <a:rPr lang="en-US" sz="2800" b="1"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ý:</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800"/>
              </a:spcAft>
              <a:tabLst>
                <a:tab pos="1386840" algn="l"/>
              </a:tabLst>
            </a:pP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Đọc</a:t>
            </a:r>
            <a:r>
              <a:rPr lang="en-US" sz="2800" b="1"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b="1"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kĩ</a:t>
            </a:r>
            <a:r>
              <a:rPr lang="en-US" sz="2800" b="1"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để</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hiểu</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nội</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dung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và</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nghệ</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thuật</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của</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bài</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thơ</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Xác</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định</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được</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các</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yếu</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tố</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nội</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dung hay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nghệ</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thuật</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đặc</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sắc</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trong</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bài</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thơ</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gây</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ấn</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tượng</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và</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gợi</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cảm</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xúc</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suy</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nghĩ</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của</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 </a:t>
            </a:r>
            <a:r>
              <a:rPr lang="en-US" sz="2800" dirty="0" err="1">
                <a:solidFill>
                  <a:srgbClr val="0D0D0D"/>
                </a:solidFill>
                <a:effectLst/>
                <a:latin typeface="Arial" panose="020B0604020202020204" pitchFamily="34" charset="0"/>
                <a:ea typeface="MS Mincho" panose="02020609040205080304" pitchFamily="49" charset="-128"/>
                <a:cs typeface="Arial" panose="020B0604020202020204" pitchFamily="34" charset="0"/>
              </a:rPr>
              <a:t>em</a:t>
            </a:r>
            <a:r>
              <a:rPr lang="en-US" sz="2800" dirty="0">
                <a:solidFill>
                  <a:srgbClr val="0D0D0D"/>
                </a:solidFill>
                <a:effectLst/>
                <a:latin typeface="Arial" panose="020B0604020202020204" pitchFamily="34" charset="0"/>
                <a:ea typeface="MS Mincho" panose="02020609040205080304" pitchFamily="49" charset="-128"/>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800"/>
              </a:spcAft>
              <a:tabLst>
                <a:tab pos="1386840" algn="l"/>
              </a:tabLs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Nắm</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rõ</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hạn</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rõ</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suy</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nghĩ</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gì</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dung hay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nghệ</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thuật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dòng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khổ</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hay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800"/>
              </a:spcAft>
              <a:tabLst>
                <a:tab pos="1386840" algn="l"/>
              </a:tabLs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suy</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nghĩ</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gì</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vui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thích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buồn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nhớ</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băn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khoăn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mình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suy</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nghĩ</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dòng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ấn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rõ</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nghĩ</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thân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4" name="PA-矩形 4">
            <a:extLst>
              <a:ext uri="{FF2B5EF4-FFF2-40B4-BE49-F238E27FC236}">
                <a16:creationId xmlns="" xmlns:a16="http://schemas.microsoft.com/office/drawing/2014/main" id="{2F81E0F0-402A-2C8B-476A-401BBEFFF7E0}"/>
              </a:ext>
            </a:extLst>
          </p:cNvPr>
          <p:cNvSpPr>
            <a:spLocks noChangeArrowheads="1"/>
          </p:cNvSpPr>
          <p:nvPr>
            <p:custDataLst>
              <p:tags r:id="rId2"/>
            </p:custDataLst>
          </p:nvPr>
        </p:nvSpPr>
        <p:spPr bwMode="auto">
          <a:xfrm>
            <a:off x="4480642" y="4223017"/>
            <a:ext cx="77512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0480" marR="30480" algn="just">
              <a:spcBef>
                <a:spcPts val="500"/>
              </a:spcBef>
              <a:spcAft>
                <a:spcPts val="1200"/>
              </a:spcAft>
            </a:pP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矩形: 圆角 54">
            <a:extLst>
              <a:ext uri="{FF2B5EF4-FFF2-40B4-BE49-F238E27FC236}">
                <a16:creationId xmlns="" xmlns:a16="http://schemas.microsoft.com/office/drawing/2014/main" id="{CE6681E4-FB41-FF33-2F3B-271837A228E8}"/>
              </a:ext>
            </a:extLst>
          </p:cNvPr>
          <p:cNvSpPr/>
          <p:nvPr/>
        </p:nvSpPr>
        <p:spPr>
          <a:xfrm>
            <a:off x="3785265" y="4445077"/>
            <a:ext cx="390525" cy="45719"/>
          </a:xfrm>
          <a:prstGeom prst="roundRect">
            <a:avLst/>
          </a:prstGeom>
          <a:solidFill>
            <a:srgbClr val="2395CB"/>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905345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P spid="4"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222723"/>
            <a:ext cx="11326090" cy="6026728"/>
          </a:xfrm>
          <a:prstGeom prst="roundRect">
            <a:avLst>
              <a:gd name="adj" fmla="val 3731"/>
            </a:avLst>
          </a:prstGeom>
          <a:solidFill>
            <a:schemeClr val="bg1"/>
          </a:solidFill>
          <a:ln w="57150">
            <a:solidFill>
              <a:srgbClr val="2395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3547251" y="556679"/>
            <a:ext cx="5084798" cy="1446551"/>
            <a:chOff x="6597212" y="2327043"/>
            <a:chExt cx="3091388" cy="925259"/>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239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765890" y="2327043"/>
              <a:ext cx="2670852" cy="925259"/>
            </a:xfrm>
            <a:prstGeom prst="rect">
              <a:avLst/>
            </a:prstGeom>
            <a:noFill/>
          </p:spPr>
          <p:txBody>
            <a:bodyPr wrap="square" rtlCol="0">
              <a:spAutoFit/>
            </a:bodyPr>
            <a:lstStyle/>
            <a:p>
              <a:pPr algn="dist"/>
              <a:r>
                <a:rPr lang="en-US" altLang="zh-CN"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 </a:t>
              </a:r>
              <a:r>
                <a:rPr lang="en-US" altLang="zh-CN" sz="4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Điều</a:t>
              </a:r>
              <a:r>
                <a:rPr lang="en-US" altLang="zh-CN"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a:t>
              </a:r>
              <a:r>
                <a:rPr lang="en-US" altLang="zh-CN" sz="4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cần</a:t>
              </a:r>
              <a:r>
                <a:rPr lang="en-US" altLang="zh-CN"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a:t>
              </a:r>
              <a:r>
                <a:rPr lang="en-US" altLang="zh-CN" sz="4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chú</a:t>
              </a:r>
              <a:r>
                <a:rPr lang="en-US" altLang="zh-CN"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ý</a:t>
              </a:r>
              <a:endParaRPr lang="zh-CN" alt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sp>
        <p:nvSpPr>
          <p:cNvPr id="54" name="PA-矩形 4">
            <a:extLst>
              <a:ext uri="{FF2B5EF4-FFF2-40B4-BE49-F238E27FC236}">
                <a16:creationId xmlns="" xmlns:a16="http://schemas.microsoft.com/office/drawing/2014/main" id="{0E953CFF-6087-40B1-87DA-1BBCD62A63A0}"/>
              </a:ext>
            </a:extLst>
          </p:cNvPr>
          <p:cNvSpPr>
            <a:spLocks noChangeArrowheads="1"/>
          </p:cNvSpPr>
          <p:nvPr>
            <p:custDataLst>
              <p:tags r:id="rId1"/>
            </p:custDataLst>
          </p:nvPr>
        </p:nvSpPr>
        <p:spPr bwMode="auto">
          <a:xfrm>
            <a:off x="4342632" y="1871363"/>
            <a:ext cx="6694241"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800"/>
              </a:spcAft>
              <a:tabLst>
                <a:tab pos="1386840" algn="l"/>
              </a:tabLst>
            </a:pP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Đọc</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để</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hiểu</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dung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nghệ</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thuật</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của</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thơ</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Xác</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định</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được</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các</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yếu</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tố</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dung hay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nghệ</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thuật</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đặc</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sắc</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trong</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thơ</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gây</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ấn</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tượng</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gợi</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cảm</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xúc</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suy</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nghĩ</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của</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latin typeface="Times New Roman" panose="02020603050405020304" pitchFamily="18" charset="0"/>
                <a:ea typeface="MS Mincho" panose="02020609040205080304" pitchFamily="49" charset="-128"/>
                <a:cs typeface="Times New Roman" panose="02020603050405020304" pitchFamily="18" charset="0"/>
              </a:rPr>
              <a:t>em</a:t>
            </a:r>
            <a:r>
              <a:rPr lang="en-US" sz="2800" b="1" dirty="0">
                <a:latin typeface="Times New Roman" panose="02020603050405020304" pitchFamily="18" charset="0"/>
                <a:ea typeface="MS Mincho" panose="02020609040205080304" pitchFamily="49" charset="-128"/>
                <a:cs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5" name="矩形: 圆角 54">
            <a:extLst>
              <a:ext uri="{FF2B5EF4-FFF2-40B4-BE49-F238E27FC236}">
                <a16:creationId xmlns="" xmlns:a16="http://schemas.microsoft.com/office/drawing/2014/main" id="{9C2F6B58-207D-4815-9539-642292F8AFD1}"/>
              </a:ext>
            </a:extLst>
          </p:cNvPr>
          <p:cNvSpPr/>
          <p:nvPr/>
        </p:nvSpPr>
        <p:spPr>
          <a:xfrm>
            <a:off x="3661279" y="2084778"/>
            <a:ext cx="390525" cy="45719"/>
          </a:xfrm>
          <a:prstGeom prst="roundRect">
            <a:avLst/>
          </a:prstGeom>
          <a:solidFill>
            <a:srgbClr val="2395CB"/>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41DF424F-E81C-4388-B551-F5382304E8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563" t="14422" r="10334" b="9863"/>
          <a:stretch/>
        </p:blipFill>
        <p:spPr>
          <a:xfrm>
            <a:off x="660400" y="1877513"/>
            <a:ext cx="2854288" cy="2916345"/>
          </a:xfrm>
          <a:prstGeom prst="rect">
            <a:avLst/>
          </a:prstGeom>
        </p:spPr>
      </p:pic>
      <p:sp>
        <p:nvSpPr>
          <p:cNvPr id="4" name="PA-矩形 4">
            <a:extLst>
              <a:ext uri="{FF2B5EF4-FFF2-40B4-BE49-F238E27FC236}">
                <a16:creationId xmlns="" xmlns:a16="http://schemas.microsoft.com/office/drawing/2014/main" id="{2F81E0F0-402A-2C8B-476A-401BBEFFF7E0}"/>
              </a:ext>
            </a:extLst>
          </p:cNvPr>
          <p:cNvSpPr>
            <a:spLocks noChangeArrowheads="1"/>
          </p:cNvSpPr>
          <p:nvPr>
            <p:custDataLst>
              <p:tags r:id="rId2"/>
            </p:custDataLst>
          </p:nvPr>
        </p:nvSpPr>
        <p:spPr bwMode="auto">
          <a:xfrm>
            <a:off x="4342632" y="3971290"/>
            <a:ext cx="6887819"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800"/>
              </a:spcAft>
              <a:tabLst>
                <a:tab pos="1386840" algn="l"/>
              </a:tabLs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rõ</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rõ</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dung hay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6" name="矩形: 圆角 54">
            <a:extLst>
              <a:ext uri="{FF2B5EF4-FFF2-40B4-BE49-F238E27FC236}">
                <a16:creationId xmlns="" xmlns:a16="http://schemas.microsoft.com/office/drawing/2014/main" id="{CE6681E4-FB41-FF33-2F3B-271837A228E8}"/>
              </a:ext>
            </a:extLst>
          </p:cNvPr>
          <p:cNvSpPr/>
          <p:nvPr/>
        </p:nvSpPr>
        <p:spPr>
          <a:xfrm>
            <a:off x="3661279" y="4205237"/>
            <a:ext cx="390525" cy="45719"/>
          </a:xfrm>
          <a:prstGeom prst="roundRect">
            <a:avLst/>
          </a:prstGeom>
          <a:solidFill>
            <a:srgbClr val="2395CB"/>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1012855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left)">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P spid="4"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504393" y="415636"/>
            <a:ext cx="11326090" cy="6026728"/>
          </a:xfrm>
          <a:prstGeom prst="roundRect">
            <a:avLst>
              <a:gd name="adj" fmla="val 3731"/>
            </a:avLst>
          </a:prstGeom>
          <a:solidFill>
            <a:schemeClr val="bg1"/>
          </a:solidFill>
          <a:ln w="57150">
            <a:solidFill>
              <a:srgbClr val="2395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3727133" y="556679"/>
            <a:ext cx="4725034" cy="1323439"/>
            <a:chOff x="6597212" y="2327043"/>
            <a:chExt cx="3091388" cy="928453"/>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239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765890" y="2327043"/>
              <a:ext cx="2670852" cy="928453"/>
            </a:xfrm>
            <a:prstGeom prst="rect">
              <a:avLst/>
            </a:prstGeom>
            <a:noFill/>
          </p:spPr>
          <p:txBody>
            <a:bodyPr wrap="square" rtlCol="0">
              <a:spAutoFit/>
            </a:bodyPr>
            <a:lstStyle/>
            <a:p>
              <a:pPr algn="dist"/>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 </a:t>
              </a:r>
              <a:r>
                <a:rPr lang="en-US"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Điều</a:t>
              </a: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a:t>
              </a:r>
              <a:r>
                <a:rPr lang="en-US"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cần</a:t>
              </a: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a:t>
              </a:r>
              <a:r>
                <a:rPr lang="en-US" altLang="zh-CN"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chú</a:t>
              </a: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ý</a:t>
              </a:r>
              <a:endParaRPr lang="zh-CN"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sp>
        <p:nvSpPr>
          <p:cNvPr id="54" name="PA-矩形 4">
            <a:extLst>
              <a:ext uri="{FF2B5EF4-FFF2-40B4-BE49-F238E27FC236}">
                <a16:creationId xmlns="" xmlns:a16="http://schemas.microsoft.com/office/drawing/2014/main" id="{0E953CFF-6087-40B1-87DA-1BBCD62A63A0}"/>
              </a:ext>
            </a:extLst>
          </p:cNvPr>
          <p:cNvSpPr>
            <a:spLocks noChangeArrowheads="1"/>
          </p:cNvSpPr>
          <p:nvPr>
            <p:custDataLst>
              <p:tags r:id="rId1"/>
            </p:custDataLst>
          </p:nvPr>
        </p:nvSpPr>
        <p:spPr bwMode="auto">
          <a:xfrm>
            <a:off x="4439254" y="1636788"/>
            <a:ext cx="649811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800"/>
              </a:spcAft>
              <a:tabLst>
                <a:tab pos="1386840" algn="l"/>
              </a:tabLst>
            </a:pP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băn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khoăn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55" name="矩形: 圆角 54">
            <a:extLst>
              <a:ext uri="{FF2B5EF4-FFF2-40B4-BE49-F238E27FC236}">
                <a16:creationId xmlns="" xmlns:a16="http://schemas.microsoft.com/office/drawing/2014/main" id="{9C2F6B58-207D-4815-9539-642292F8AFD1}"/>
              </a:ext>
            </a:extLst>
          </p:cNvPr>
          <p:cNvSpPr/>
          <p:nvPr/>
        </p:nvSpPr>
        <p:spPr>
          <a:xfrm>
            <a:off x="3661279" y="1889908"/>
            <a:ext cx="390525" cy="45719"/>
          </a:xfrm>
          <a:prstGeom prst="roundRect">
            <a:avLst/>
          </a:prstGeom>
          <a:solidFill>
            <a:srgbClr val="2395CB"/>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41DF424F-E81C-4388-B551-F5382304E8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2" y="1389808"/>
            <a:ext cx="3851754" cy="3851754"/>
          </a:xfrm>
          <a:prstGeom prst="rect">
            <a:avLst/>
          </a:prstGeom>
        </p:spPr>
      </p:pic>
      <p:sp>
        <p:nvSpPr>
          <p:cNvPr id="4" name="PA-矩形 4">
            <a:extLst>
              <a:ext uri="{FF2B5EF4-FFF2-40B4-BE49-F238E27FC236}">
                <a16:creationId xmlns="" xmlns:a16="http://schemas.microsoft.com/office/drawing/2014/main" id="{2F81E0F0-402A-2C8B-476A-401BBEFFF7E0}"/>
              </a:ext>
            </a:extLst>
          </p:cNvPr>
          <p:cNvSpPr>
            <a:spLocks noChangeArrowheads="1"/>
          </p:cNvSpPr>
          <p:nvPr>
            <p:custDataLst>
              <p:tags r:id="rId2"/>
            </p:custDataLst>
          </p:nvPr>
        </p:nvSpPr>
        <p:spPr bwMode="auto">
          <a:xfrm>
            <a:off x="4439254" y="3484519"/>
            <a:ext cx="686469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800"/>
              </a:spcAft>
              <a:tabLst>
                <a:tab pos="1386840" algn="l"/>
              </a:tabLst>
            </a:pP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 name="矩形: 圆角 54">
            <a:extLst>
              <a:ext uri="{FF2B5EF4-FFF2-40B4-BE49-F238E27FC236}">
                <a16:creationId xmlns="" xmlns:a16="http://schemas.microsoft.com/office/drawing/2014/main" id="{CE6681E4-FB41-FF33-2F3B-271837A228E8}"/>
              </a:ext>
            </a:extLst>
          </p:cNvPr>
          <p:cNvSpPr/>
          <p:nvPr/>
        </p:nvSpPr>
        <p:spPr>
          <a:xfrm>
            <a:off x="3661279" y="3708341"/>
            <a:ext cx="390525" cy="45719"/>
          </a:xfrm>
          <a:prstGeom prst="roundRect">
            <a:avLst/>
          </a:prstGeom>
          <a:solidFill>
            <a:srgbClr val="2395CB"/>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2632874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4">
            <a:extLst>
              <a:ext uri="{FF2B5EF4-FFF2-40B4-BE49-F238E27FC236}">
                <a16:creationId xmlns="" xmlns:a16="http://schemas.microsoft.com/office/drawing/2014/main" id="{A74C3043-A2DB-12A1-D80C-397CA341D787}"/>
              </a:ext>
            </a:extLst>
          </p:cNvPr>
          <p:cNvSpPr/>
          <p:nvPr/>
        </p:nvSpPr>
        <p:spPr>
          <a:xfrm>
            <a:off x="426605" y="365125"/>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2" name="Chỗ dành sẵn cho Nội dung 11">
            <a:extLst>
              <a:ext uri="{FF2B5EF4-FFF2-40B4-BE49-F238E27FC236}">
                <a16:creationId xmlns="" xmlns:a16="http://schemas.microsoft.com/office/drawing/2014/main" id="{19F0F0C7-5D36-4B2F-355D-44728B400F11}"/>
              </a:ext>
            </a:extLst>
          </p:cNvPr>
          <p:cNvGraphicFramePr>
            <a:graphicFrameLocks noGrp="1"/>
          </p:cNvGraphicFramePr>
          <p:nvPr>
            <p:ph idx="1"/>
            <p:extLst>
              <p:ext uri="{D42A27DB-BD31-4B8C-83A1-F6EECF244321}">
                <p14:modId xmlns:p14="http://schemas.microsoft.com/office/powerpoint/2010/main" val="1217738247"/>
              </p:ext>
            </p:extLst>
          </p:nvPr>
        </p:nvGraphicFramePr>
        <p:xfrm>
          <a:off x="660400" y="1266006"/>
          <a:ext cx="10858500" cy="4325987"/>
        </p:xfrm>
        <a:graphic>
          <a:graphicData uri="http://schemas.openxmlformats.org/drawingml/2006/table">
            <a:tbl>
              <a:tblPr firstRow="1" firstCol="1" bandRow="1">
                <a:tableStyleId>{5C22544A-7EE6-4342-B048-85BDC9FD1C3A}</a:tableStyleId>
              </a:tblPr>
              <a:tblGrid>
                <a:gridCol w="3618746">
                  <a:extLst>
                    <a:ext uri="{9D8B030D-6E8A-4147-A177-3AD203B41FA5}">
                      <a16:colId xmlns="" xmlns:a16="http://schemas.microsoft.com/office/drawing/2014/main" val="3376255791"/>
                    </a:ext>
                  </a:extLst>
                </a:gridCol>
                <a:gridCol w="3619877">
                  <a:extLst>
                    <a:ext uri="{9D8B030D-6E8A-4147-A177-3AD203B41FA5}">
                      <a16:colId xmlns="" xmlns:a16="http://schemas.microsoft.com/office/drawing/2014/main" val="3718141864"/>
                    </a:ext>
                  </a:extLst>
                </a:gridCol>
                <a:gridCol w="3619877">
                  <a:extLst>
                    <a:ext uri="{9D8B030D-6E8A-4147-A177-3AD203B41FA5}">
                      <a16:colId xmlns="" xmlns:a16="http://schemas.microsoft.com/office/drawing/2014/main" val="899418519"/>
                    </a:ext>
                  </a:extLst>
                </a:gridCol>
              </a:tblGrid>
              <a:tr h="1348717">
                <a:tc gridSpan="3">
                  <a:txBody>
                    <a:bodyPr/>
                    <a:lstStyle/>
                    <a:p>
                      <a:pPr marL="0" marR="0" algn="ctr">
                        <a:lnSpc>
                          <a:spcPct val="100000"/>
                        </a:lnSpc>
                        <a:spcBef>
                          <a:spcPts val="0"/>
                        </a:spcBef>
                        <a:spcAft>
                          <a:spcPts val="0"/>
                        </a:spcAft>
                      </a:pPr>
                      <a:r>
                        <a:rPr lang="en-US" sz="2800" b="1" dirty="0" err="1">
                          <a:solidFill>
                            <a:schemeClr val="tx1"/>
                          </a:solidFill>
                          <a:effectLst/>
                          <a:latin typeface="Times New Roman" panose="02020603050405020304" pitchFamily="18" charset="0"/>
                          <a:cs typeface="Times New Roman" panose="02020603050405020304" pitchFamily="18" charset="0"/>
                        </a:rPr>
                        <a:t>Phần</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chuẩn</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bị</a:t>
                      </a:r>
                      <a:r>
                        <a:rPr lang="en-US" sz="2800" b="1"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2800" b="1" dirty="0" err="1">
                          <a:solidFill>
                            <a:schemeClr val="tx1"/>
                          </a:solidFill>
                          <a:effectLst/>
                          <a:latin typeface="Times New Roman" panose="02020603050405020304" pitchFamily="18" charset="0"/>
                          <a:cs typeface="Times New Roman" panose="02020603050405020304" pitchFamily="18" charset="0"/>
                        </a:rPr>
                        <a:t>trước</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khi</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viết</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với</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đoạn</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văn</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ghi</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lại</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cảm</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nghĩ</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sau</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khi</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đọc</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một</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bài</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thơ</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sáu</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chữ</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bảy</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chữ</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629856984"/>
                  </a:ext>
                </a:extLst>
              </a:tr>
              <a:tr h="595454">
                <a:tc>
                  <a:txBody>
                    <a:bodyPr/>
                    <a:lstStyle/>
                    <a:p>
                      <a:pPr marL="0" marR="0" algn="ctr">
                        <a:lnSpc>
                          <a:spcPct val="100000"/>
                        </a:lnSpc>
                        <a:spcBef>
                          <a:spcPts val="0"/>
                        </a:spcBef>
                        <a:spcAft>
                          <a:spcPts val="0"/>
                        </a:spcAft>
                      </a:pPr>
                      <a:r>
                        <a:rPr lang="en-US" sz="2800" b="1" dirty="0" err="1">
                          <a:solidFill>
                            <a:schemeClr val="tx1"/>
                          </a:solidFill>
                          <a:effectLst/>
                          <a:latin typeface="Times New Roman" panose="02020603050405020304" pitchFamily="18" charset="0"/>
                          <a:cs typeface="Times New Roman" panose="02020603050405020304" pitchFamily="18" charset="0"/>
                        </a:rPr>
                        <a:t>Các</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bước</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0000"/>
                        </a:lnSpc>
                        <a:spcBef>
                          <a:spcPts val="0"/>
                        </a:spcBef>
                        <a:spcAft>
                          <a:spcPts val="0"/>
                        </a:spcAft>
                      </a:pPr>
                      <a:r>
                        <a:rPr lang="en-US" sz="2800" b="1" dirty="0" err="1">
                          <a:solidFill>
                            <a:schemeClr val="tx1"/>
                          </a:solidFill>
                          <a:effectLst/>
                          <a:latin typeface="Times New Roman" panose="02020603050405020304" pitchFamily="18" charset="0"/>
                          <a:cs typeface="Times New Roman" panose="02020603050405020304" pitchFamily="18" charset="0"/>
                        </a:rPr>
                        <a:t>Những</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việc</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cần</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làm</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0000"/>
                        </a:lnSpc>
                        <a:spcBef>
                          <a:spcPts val="0"/>
                        </a:spcBef>
                        <a:spcAft>
                          <a:spcPts val="0"/>
                        </a:spcAft>
                      </a:pPr>
                      <a:r>
                        <a:rPr lang="en-US" sz="2800" b="1" dirty="0">
                          <a:solidFill>
                            <a:schemeClr val="tx1"/>
                          </a:solidFill>
                          <a:effectLst/>
                          <a:latin typeface="Arial" panose="020B0604020202020204" pitchFamily="34" charset="0"/>
                          <a:cs typeface="Arial" panose="020B0604020202020204" pitchFamily="34" charset="0"/>
                        </a:rPr>
                        <a:t>Ý </a:t>
                      </a:r>
                      <a:r>
                        <a:rPr lang="en-US" sz="2800" b="1" dirty="0" err="1">
                          <a:solidFill>
                            <a:schemeClr val="tx1"/>
                          </a:solidFill>
                          <a:effectLst/>
                          <a:latin typeface="Arial" panose="020B0604020202020204" pitchFamily="34" charset="0"/>
                          <a:cs typeface="Arial" panose="020B0604020202020204" pitchFamily="34" charset="0"/>
                        </a:rPr>
                        <a:t>nghĩa</a:t>
                      </a:r>
                      <a:endParaRPr lang="en-US"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4228260583"/>
                  </a:ext>
                </a:extLst>
              </a:tr>
              <a:tr h="595454">
                <a:tc>
                  <a:txBody>
                    <a:bodyPr/>
                    <a:lstStyle/>
                    <a:p>
                      <a:pPr marL="0" marR="0">
                        <a:lnSpc>
                          <a:spcPct val="100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Bước</a:t>
                      </a:r>
                      <a:r>
                        <a:rPr lang="en-US" sz="2800" dirty="0">
                          <a:solidFill>
                            <a:schemeClr val="tx1"/>
                          </a:solidFill>
                          <a:effectLst/>
                          <a:latin typeface="Times New Roman" panose="02020603050405020304" pitchFamily="18" charset="0"/>
                          <a:cs typeface="Times New Roman" panose="02020603050405020304" pitchFamily="18" charset="0"/>
                        </a:rPr>
                        <a:t> 1:…………</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800" dirty="0">
                          <a:solidFill>
                            <a:schemeClr val="tx1"/>
                          </a:solidFill>
                          <a:effectLst/>
                          <a:latin typeface="Arial" panose="020B0604020202020204" pitchFamily="34" charset="0"/>
                          <a:cs typeface="Arial" panose="020B0604020202020204" pitchFamily="34" charset="0"/>
                        </a:rPr>
                        <a:t> </a:t>
                      </a:r>
                      <a:endPar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25631149"/>
                  </a:ext>
                </a:extLst>
              </a:tr>
              <a:tr h="595454">
                <a:tc>
                  <a:txBody>
                    <a:bodyPr/>
                    <a:lstStyle/>
                    <a:p>
                      <a:pPr marL="0" marR="0">
                        <a:lnSpc>
                          <a:spcPct val="100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Bước</a:t>
                      </a:r>
                      <a:r>
                        <a:rPr lang="en-US" sz="2800" dirty="0">
                          <a:solidFill>
                            <a:schemeClr val="tx1"/>
                          </a:solidFill>
                          <a:effectLst/>
                          <a:latin typeface="Times New Roman" panose="02020603050405020304" pitchFamily="18" charset="0"/>
                          <a:cs typeface="Times New Roman" panose="02020603050405020304" pitchFamily="18" charset="0"/>
                        </a:rPr>
                        <a:t> 2:…………</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800" dirty="0">
                          <a:solidFill>
                            <a:schemeClr val="tx1"/>
                          </a:solidFill>
                          <a:effectLst/>
                          <a:latin typeface="Arial" panose="020B0604020202020204" pitchFamily="34" charset="0"/>
                          <a:cs typeface="Arial" panose="020B0604020202020204" pitchFamily="34" charset="0"/>
                        </a:rPr>
                        <a:t> </a:t>
                      </a:r>
                      <a:endPar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09963414"/>
                  </a:ext>
                </a:extLst>
              </a:tr>
              <a:tr h="595454">
                <a:tc>
                  <a:txBody>
                    <a:bodyPr/>
                    <a:lstStyle/>
                    <a:p>
                      <a:pPr marL="0" marR="0">
                        <a:lnSpc>
                          <a:spcPct val="100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Bước</a:t>
                      </a:r>
                      <a:r>
                        <a:rPr lang="en-US" sz="2800" dirty="0">
                          <a:solidFill>
                            <a:schemeClr val="tx1"/>
                          </a:solidFill>
                          <a:effectLst/>
                          <a:latin typeface="Times New Roman" panose="02020603050405020304" pitchFamily="18" charset="0"/>
                          <a:cs typeface="Times New Roman" panose="02020603050405020304" pitchFamily="18" charset="0"/>
                        </a:rPr>
                        <a:t> 3:…………</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800" dirty="0">
                          <a:solidFill>
                            <a:schemeClr val="tx1"/>
                          </a:solidFill>
                          <a:effectLst/>
                          <a:latin typeface="Arial" panose="020B0604020202020204" pitchFamily="34" charset="0"/>
                          <a:cs typeface="Arial" panose="020B0604020202020204" pitchFamily="34" charset="0"/>
                        </a:rPr>
                        <a:t> </a:t>
                      </a:r>
                      <a:endPar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94349943"/>
                  </a:ext>
                </a:extLst>
              </a:tr>
              <a:tr h="595454">
                <a:tc>
                  <a:txBody>
                    <a:bodyPr/>
                    <a:lstStyle/>
                    <a:p>
                      <a:pPr marL="0" marR="0">
                        <a:lnSpc>
                          <a:spcPct val="100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Bước</a:t>
                      </a:r>
                      <a:r>
                        <a:rPr lang="en-US" sz="2800" dirty="0">
                          <a:solidFill>
                            <a:schemeClr val="tx1"/>
                          </a:solidFill>
                          <a:effectLst/>
                          <a:latin typeface="Times New Roman" panose="02020603050405020304" pitchFamily="18" charset="0"/>
                          <a:cs typeface="Times New Roman" panose="02020603050405020304" pitchFamily="18" charset="0"/>
                        </a:rPr>
                        <a:t> 4:…………</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800" dirty="0">
                          <a:solidFill>
                            <a:schemeClr val="tx1"/>
                          </a:solidFill>
                          <a:effectLst/>
                          <a:latin typeface="Arial" panose="020B0604020202020204" pitchFamily="34" charset="0"/>
                          <a:cs typeface="Arial" panose="020B0604020202020204" pitchFamily="34" charset="0"/>
                        </a:rPr>
                        <a:t> </a:t>
                      </a:r>
                      <a:endPar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86163554"/>
                  </a:ext>
                </a:extLst>
              </a:tr>
            </a:tbl>
          </a:graphicData>
        </a:graphic>
      </p:graphicFrame>
      <p:sp>
        <p:nvSpPr>
          <p:cNvPr id="6" name="Hộp Văn bản 5">
            <a:extLst>
              <a:ext uri="{FF2B5EF4-FFF2-40B4-BE49-F238E27FC236}">
                <a16:creationId xmlns="" xmlns:a16="http://schemas.microsoft.com/office/drawing/2014/main" id="{1CCA4289-E448-C71D-B62E-A845BDCA91F6}"/>
              </a:ext>
            </a:extLst>
          </p:cNvPr>
          <p:cNvSpPr txBox="1"/>
          <p:nvPr/>
        </p:nvSpPr>
        <p:spPr>
          <a:xfrm>
            <a:off x="3041650" y="483969"/>
            <a:ext cx="6096000" cy="646331"/>
          </a:xfrm>
          <a:prstGeom prst="rect">
            <a:avLst/>
          </a:prstGeom>
          <a:noFill/>
        </p:spPr>
        <p:txBody>
          <a:bodyPr wrap="square">
            <a:spAutoFit/>
          </a:bodyPr>
          <a:lstStyle/>
          <a:p>
            <a:pPr marL="0" marR="0" algn="ctr">
              <a:spcBef>
                <a:spcPts val="0"/>
              </a:spcBef>
              <a:spcAft>
                <a:spcPts val="800"/>
              </a:spcAft>
            </a:pP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02</a:t>
            </a:r>
            <a:endPar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278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4537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3670270" y="529941"/>
            <a:ext cx="4531210" cy="584775"/>
            <a:chOff x="6597212" y="2298454"/>
            <a:chExt cx="3091388" cy="617620"/>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FCC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00B050"/>
              </a:solidFill>
              <a:ln>
                <a:solidFill>
                  <a:srgbClr val="FCC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717414" y="2298454"/>
              <a:ext cx="2850984" cy="617620"/>
            </a:xfrm>
            <a:prstGeom prst="rect">
              <a:avLst/>
            </a:prstGeom>
            <a:noFill/>
          </p:spPr>
          <p:txBody>
            <a:bodyPr wrap="square" rtlCol="0">
              <a:spAutoFit/>
            </a:bodyPr>
            <a:lstStyle/>
            <a:p>
              <a:pPr algn="dist"/>
              <a:r>
                <a:rPr lang="en-US" altLang="zh-CN"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II. THỰC HÀNH</a:t>
              </a:r>
              <a:endParaRPr lang="zh-CN"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pic>
        <p:nvPicPr>
          <p:cNvPr id="4" name="图片 4">
            <a:extLst>
              <a:ext uri="{FF2B5EF4-FFF2-40B4-BE49-F238E27FC236}">
                <a16:creationId xmlns="" xmlns:a16="http://schemas.microsoft.com/office/drawing/2014/main" id="{346DCADA-3614-9A0F-72D2-ED3F25DBC9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4055" y="3546358"/>
            <a:ext cx="3047121" cy="3047121"/>
          </a:xfrm>
          <a:prstGeom prst="rect">
            <a:avLst/>
          </a:prstGeom>
        </p:spPr>
      </p:pic>
      <p:sp>
        <p:nvSpPr>
          <p:cNvPr id="8" name="Hộp Văn bản 7">
            <a:extLst>
              <a:ext uri="{FF2B5EF4-FFF2-40B4-BE49-F238E27FC236}">
                <a16:creationId xmlns="" xmlns:a16="http://schemas.microsoft.com/office/drawing/2014/main" id="{46EC031F-1318-7368-AC07-96FA25A2FAE7}"/>
              </a:ext>
            </a:extLst>
          </p:cNvPr>
          <p:cNvSpPr txBox="1"/>
          <p:nvPr/>
        </p:nvSpPr>
        <p:spPr>
          <a:xfrm>
            <a:off x="2948055" y="4157491"/>
            <a:ext cx="6096000" cy="2009061"/>
          </a:xfrm>
          <a:prstGeom prst="wedgeRoundRectCallout">
            <a:avLst>
              <a:gd name="adj1" fmla="val 58137"/>
              <a:gd name="adj2" fmla="val 16738"/>
              <a:gd name="adj3" fmla="val 16667"/>
            </a:avLst>
          </a:prstGeom>
          <a:ln w="28575">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marL="0" marR="0">
              <a:spcBef>
                <a:spcPts val="0"/>
              </a:spcBef>
              <a:spcAft>
                <a:spcPts val="800"/>
              </a:spcAft>
              <a:tabLst>
                <a:tab pos="1386840" algn="l"/>
              </a:tabLst>
            </a:pP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bị</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gì</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việc</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bộc</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lộ</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sau</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khi</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Nắng</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mới</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Lưu</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Trọng</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Lư</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 xmlns:a16="http://schemas.microsoft.com/office/drawing/2014/main" id="{CE23C25E-2FF6-AEAC-72BF-745B3D72523D}"/>
              </a:ext>
            </a:extLst>
          </p:cNvPr>
          <p:cNvSpPr txBox="1"/>
          <p:nvPr/>
        </p:nvSpPr>
        <p:spPr>
          <a:xfrm>
            <a:off x="622269" y="1324130"/>
            <a:ext cx="6096000" cy="545727"/>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28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28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bước</a:t>
            </a:r>
            <a:endParaRPr lang="en-US" sz="28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 xmlns:a16="http://schemas.microsoft.com/office/drawing/2014/main" id="{095C974A-93B6-23F2-481B-BCA3CE25775D}"/>
              </a:ext>
            </a:extLst>
          </p:cNvPr>
          <p:cNvSpPr txBox="1"/>
          <p:nvPr/>
        </p:nvSpPr>
        <p:spPr>
          <a:xfrm>
            <a:off x="1713971" y="2079271"/>
            <a:ext cx="8906933" cy="1055608"/>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spcBef>
                <a:spcPts val="0"/>
              </a:spcBef>
              <a:spcAft>
                <a:spcPts val="0"/>
              </a:spcAft>
            </a:pPr>
            <a:r>
              <a:rPr lang="en-US" sz="28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 xmlns:a16="http://schemas.microsoft.com/office/drawing/2014/main" id="{B7786759-9D52-6291-B36F-F7647128959C}"/>
              </a:ext>
            </a:extLst>
          </p:cNvPr>
          <p:cNvSpPr txBox="1"/>
          <p:nvPr/>
        </p:nvSpPr>
        <p:spPr>
          <a:xfrm>
            <a:off x="806383" y="3344293"/>
            <a:ext cx="3818466" cy="603783"/>
          </a:xfrm>
          <a:prstGeom prst="roundRect">
            <a:avLst/>
          </a:prstGeom>
          <a:solidFill>
            <a:srgbClr val="0070C0"/>
          </a:solidFill>
        </p:spPr>
        <p:txBody>
          <a:bodyPr wrap="square">
            <a:spAutoFit/>
          </a:bodyPr>
          <a:lstStyle/>
          <a:p>
            <a:pPr marL="0" marR="0">
              <a:lnSpc>
                <a:spcPct val="115000"/>
              </a:lnSpc>
              <a:spcBef>
                <a:spcPts val="0"/>
              </a:spcBef>
              <a:spcAft>
                <a:spcPts val="0"/>
              </a:spcAft>
            </a:pP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2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bị</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786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4537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3" name="Bảng 2">
            <a:extLst>
              <a:ext uri="{FF2B5EF4-FFF2-40B4-BE49-F238E27FC236}">
                <a16:creationId xmlns="" xmlns:a16="http://schemas.microsoft.com/office/drawing/2014/main" id="{6D095C22-203B-7AA5-C4F6-2E70F67BB32B}"/>
              </a:ext>
            </a:extLst>
          </p:cNvPr>
          <p:cNvGraphicFramePr>
            <a:graphicFrameLocks noGrp="1"/>
          </p:cNvGraphicFramePr>
          <p:nvPr>
            <p:extLst>
              <p:ext uri="{D42A27DB-BD31-4B8C-83A1-F6EECF244321}">
                <p14:modId xmlns:p14="http://schemas.microsoft.com/office/powerpoint/2010/main" val="2989873423"/>
              </p:ext>
            </p:extLst>
          </p:nvPr>
        </p:nvGraphicFramePr>
        <p:xfrm>
          <a:off x="553028" y="1028700"/>
          <a:ext cx="8934450" cy="4592320"/>
        </p:xfrm>
        <a:graphic>
          <a:graphicData uri="http://schemas.openxmlformats.org/drawingml/2006/table">
            <a:tbl>
              <a:tblPr firstRow="1" firstCol="1" bandRow="1">
                <a:tableStyleId>{5C22544A-7EE6-4342-B048-85BDC9FD1C3A}</a:tableStyleId>
              </a:tblPr>
              <a:tblGrid>
                <a:gridCol w="3747594">
                  <a:extLst>
                    <a:ext uri="{9D8B030D-6E8A-4147-A177-3AD203B41FA5}">
                      <a16:colId xmlns="" xmlns:a16="http://schemas.microsoft.com/office/drawing/2014/main" val="379688732"/>
                    </a:ext>
                  </a:extLst>
                </a:gridCol>
                <a:gridCol w="5186856">
                  <a:extLst>
                    <a:ext uri="{9D8B030D-6E8A-4147-A177-3AD203B41FA5}">
                      <a16:colId xmlns="" xmlns:a16="http://schemas.microsoft.com/office/drawing/2014/main" val="589781155"/>
                    </a:ext>
                  </a:extLst>
                </a:gridCol>
              </a:tblGrid>
              <a:tr h="101225">
                <a:tc gridSpan="2">
                  <a:txBody>
                    <a:bodyPr/>
                    <a:lstStyle/>
                    <a:p>
                      <a:pPr marL="0" marR="0" algn="ctr">
                        <a:lnSpc>
                          <a:spcPct val="100000"/>
                        </a:lnSpc>
                        <a:spcBef>
                          <a:spcPts val="0"/>
                        </a:spcBef>
                        <a:spcAft>
                          <a:spcPts val="800"/>
                        </a:spcAft>
                        <a:tabLst>
                          <a:tab pos="1386840" algn="l"/>
                        </a:tabLst>
                      </a:pPr>
                      <a:r>
                        <a:rPr lang="en-US" sz="3200" b="1" dirty="0" err="1">
                          <a:solidFill>
                            <a:srgbClr val="002060"/>
                          </a:solidFill>
                          <a:effectLst/>
                          <a:latin typeface="Times New Roman" panose="02020603050405020304" pitchFamily="18" charset="0"/>
                          <a:cs typeface="Times New Roman" panose="02020603050405020304" pitchFamily="18" charset="0"/>
                        </a:rPr>
                        <a:t>Bước</a:t>
                      </a:r>
                      <a:r>
                        <a:rPr lang="en-US" sz="3200" b="1" dirty="0">
                          <a:solidFill>
                            <a:srgbClr val="002060"/>
                          </a:solidFill>
                          <a:effectLst/>
                          <a:latin typeface="Times New Roman" panose="02020603050405020304" pitchFamily="18" charset="0"/>
                          <a:cs typeface="Times New Roman" panose="02020603050405020304" pitchFamily="18" charset="0"/>
                        </a:rPr>
                        <a:t> 1: </a:t>
                      </a:r>
                      <a:r>
                        <a:rPr lang="en-US" sz="3200" b="1" dirty="0" err="1">
                          <a:solidFill>
                            <a:srgbClr val="002060"/>
                          </a:solidFill>
                          <a:effectLst/>
                          <a:latin typeface="Times New Roman" panose="02020603050405020304" pitchFamily="18" charset="0"/>
                          <a:cs typeface="Times New Roman" panose="02020603050405020304" pitchFamily="18" charset="0"/>
                        </a:rPr>
                        <a:t>Chuẩn</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bị</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Hãy</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đọc</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kĩ</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đề</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để</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xác</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định</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các</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yêu</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cầu</a:t>
                      </a:r>
                      <a:r>
                        <a:rPr lang="en-US" sz="3200" b="1" dirty="0">
                          <a:solidFill>
                            <a:srgbClr val="002060"/>
                          </a:solidFill>
                          <a:effectLst/>
                          <a:latin typeface="Times New Roman" panose="02020603050405020304" pitchFamily="18" charset="0"/>
                          <a:cs typeface="Times New Roman" panose="02020603050405020304" pitchFamily="18" charset="0"/>
                        </a:rPr>
                        <a:t>:</a:t>
                      </a:r>
                      <a:endPar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extLst>
                  <a:ext uri="{0D108BD9-81ED-4DB2-BD59-A6C34878D82A}">
                    <a16:rowId xmlns="" xmlns:a16="http://schemas.microsoft.com/office/drawing/2014/main" val="3425302417"/>
                  </a:ext>
                </a:extLst>
              </a:tr>
              <a:tr h="150983">
                <a:tc>
                  <a:txBody>
                    <a:bodyPr/>
                    <a:lstStyle/>
                    <a:p>
                      <a:pPr marL="0" marR="0" algn="l">
                        <a:lnSpc>
                          <a:spcPct val="100000"/>
                        </a:lnSpc>
                        <a:spcBef>
                          <a:spcPts val="0"/>
                        </a:spcBef>
                        <a:spcAft>
                          <a:spcPts val="800"/>
                        </a:spcAft>
                        <a:tabLst>
                          <a:tab pos="1386840" algn="l"/>
                        </a:tabLst>
                      </a:pPr>
                      <a:r>
                        <a:rPr lang="en-US" sz="3200" b="1" dirty="0" err="1">
                          <a:solidFill>
                            <a:srgbClr val="002060"/>
                          </a:solidFill>
                          <a:effectLst/>
                          <a:latin typeface="Times New Roman" panose="02020603050405020304" pitchFamily="18" charset="0"/>
                          <a:cs typeface="Times New Roman" panose="02020603050405020304" pitchFamily="18" charset="0"/>
                        </a:rPr>
                        <a:t>Yêu</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cầu</a:t>
                      </a:r>
                      <a:endPar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0000"/>
                        </a:lnSpc>
                        <a:spcBef>
                          <a:spcPts val="0"/>
                        </a:spcBef>
                        <a:spcAft>
                          <a:spcPts val="800"/>
                        </a:spcAft>
                        <a:tabLst>
                          <a:tab pos="1386840" algn="l"/>
                        </a:tabLst>
                      </a:pPr>
                      <a:r>
                        <a:rPr lang="en-US" sz="3200" b="1" dirty="0">
                          <a:solidFill>
                            <a:srgbClr val="00B050"/>
                          </a:solidFill>
                          <a:effectLst/>
                          <a:latin typeface="Times New Roman" panose="02020603050405020304" pitchFamily="18" charset="0"/>
                          <a:cs typeface="Times New Roman" panose="02020603050405020304" pitchFamily="18" charset="0"/>
                        </a:rPr>
                        <a:t>Thông tin </a:t>
                      </a:r>
                      <a:r>
                        <a:rPr lang="en-US" sz="3200" b="1" dirty="0" err="1">
                          <a:solidFill>
                            <a:srgbClr val="00B050"/>
                          </a:solidFill>
                          <a:effectLst/>
                          <a:latin typeface="Times New Roman" panose="02020603050405020304" pitchFamily="18" charset="0"/>
                          <a:cs typeface="Times New Roman" panose="02020603050405020304" pitchFamily="18" charset="0"/>
                        </a:rPr>
                        <a:t>quan</a:t>
                      </a:r>
                      <a:r>
                        <a:rPr lang="en-US" sz="3200" b="1" dirty="0">
                          <a:solidFill>
                            <a:srgbClr val="00B050"/>
                          </a:solidFill>
                          <a:effectLst/>
                          <a:latin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cs typeface="Times New Roman" panose="02020603050405020304" pitchFamily="18" charset="0"/>
                        </a:rPr>
                        <a:t>trọng</a:t>
                      </a:r>
                      <a:r>
                        <a:rPr lang="en-US" sz="3200" b="1" dirty="0">
                          <a:solidFill>
                            <a:srgbClr val="00B050"/>
                          </a:solidFill>
                          <a:effectLst/>
                          <a:latin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cs typeface="Times New Roman" panose="02020603050405020304" pitchFamily="18" charset="0"/>
                        </a:rPr>
                        <a:t>và</a:t>
                      </a:r>
                      <a:r>
                        <a:rPr lang="en-US" sz="3200" b="1" dirty="0">
                          <a:solidFill>
                            <a:srgbClr val="00B050"/>
                          </a:solidFill>
                          <a:effectLst/>
                          <a:latin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cs typeface="Times New Roman" panose="02020603050405020304" pitchFamily="18" charset="0"/>
                        </a:rPr>
                        <a:t>thao</a:t>
                      </a:r>
                      <a:r>
                        <a:rPr lang="en-US" sz="3200" b="1" dirty="0">
                          <a:solidFill>
                            <a:srgbClr val="00B050"/>
                          </a:solidFill>
                          <a:effectLst/>
                          <a:latin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cs typeface="Times New Roman" panose="02020603050405020304" pitchFamily="18" charset="0"/>
                        </a:rPr>
                        <a:t>tác</a:t>
                      </a:r>
                      <a:r>
                        <a:rPr lang="en-US" sz="3200" b="1" dirty="0">
                          <a:solidFill>
                            <a:srgbClr val="00B050"/>
                          </a:solidFill>
                          <a:effectLst/>
                          <a:latin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cs typeface="Times New Roman" panose="02020603050405020304" pitchFamily="18" charset="0"/>
                        </a:rPr>
                        <a:t>cần</a:t>
                      </a:r>
                      <a:r>
                        <a:rPr lang="en-US" sz="3200" b="1" dirty="0">
                          <a:solidFill>
                            <a:srgbClr val="00B050"/>
                          </a:solidFill>
                          <a:effectLst/>
                          <a:latin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cs typeface="Times New Roman" panose="02020603050405020304" pitchFamily="18" charset="0"/>
                        </a:rPr>
                        <a:t>có</a:t>
                      </a:r>
                      <a:endPar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09474737"/>
                  </a:ext>
                </a:extLst>
              </a:tr>
              <a:tr h="100655">
                <a:tc>
                  <a:txBody>
                    <a:bodyPr/>
                    <a:lstStyle/>
                    <a:p>
                      <a:pPr marL="0" marR="0" algn="l">
                        <a:lnSpc>
                          <a:spcPct val="100000"/>
                        </a:lnSpc>
                        <a:spcBef>
                          <a:spcPts val="0"/>
                        </a:spcBef>
                        <a:spcAft>
                          <a:spcPts val="800"/>
                        </a:spcAft>
                        <a:tabLst>
                          <a:tab pos="1386840" algn="l"/>
                        </a:tabLst>
                      </a:pPr>
                      <a:r>
                        <a:rPr lang="en-US" sz="3200" b="1" dirty="0" err="1">
                          <a:solidFill>
                            <a:srgbClr val="002060"/>
                          </a:solidFill>
                          <a:effectLst/>
                          <a:latin typeface="Times New Roman" panose="02020603050405020304" pitchFamily="18" charset="0"/>
                          <a:cs typeface="Times New Roman" panose="02020603050405020304" pitchFamily="18" charset="0"/>
                        </a:rPr>
                        <a:t>Kiểu</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văn</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bản</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chính</a:t>
                      </a:r>
                      <a:r>
                        <a:rPr lang="en-US" sz="3200" b="1" dirty="0">
                          <a:solidFill>
                            <a:srgbClr val="002060"/>
                          </a:solidFill>
                          <a:effectLst/>
                          <a:latin typeface="Times New Roman" panose="02020603050405020304" pitchFamily="18" charset="0"/>
                          <a:cs typeface="Times New Roman" panose="02020603050405020304" pitchFamily="18" charset="0"/>
                        </a:rPr>
                        <a:t>:</a:t>
                      </a:r>
                      <a:endPar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0000"/>
                        </a:lnSpc>
                        <a:spcBef>
                          <a:spcPts val="0"/>
                        </a:spcBef>
                        <a:spcAft>
                          <a:spcPts val="800"/>
                        </a:spcAft>
                        <a:tabLst>
                          <a:tab pos="1386840" algn="l"/>
                        </a:tabLst>
                      </a:pPr>
                      <a:r>
                        <a:rPr lang="en-US" sz="3200" b="1" dirty="0">
                          <a:solidFill>
                            <a:srgbClr val="00B050"/>
                          </a:solidFill>
                          <a:effectLst/>
                          <a:latin typeface="Times New Roman" panose="02020603050405020304" pitchFamily="18" charset="0"/>
                          <a:cs typeface="Times New Roman" panose="02020603050405020304" pitchFamily="18" charset="0"/>
                        </a:rPr>
                        <a:t>……………</a:t>
                      </a:r>
                      <a:endPar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20032504"/>
                  </a:ext>
                </a:extLst>
              </a:tr>
              <a:tr h="150983">
                <a:tc>
                  <a:txBody>
                    <a:bodyPr/>
                    <a:lstStyle/>
                    <a:p>
                      <a:pPr marL="0" marR="0" algn="l">
                        <a:lnSpc>
                          <a:spcPct val="100000"/>
                        </a:lnSpc>
                        <a:spcBef>
                          <a:spcPts val="0"/>
                        </a:spcBef>
                        <a:spcAft>
                          <a:spcPts val="800"/>
                        </a:spcAft>
                        <a:tabLst>
                          <a:tab pos="1386840" algn="l"/>
                        </a:tabLst>
                      </a:pPr>
                      <a:r>
                        <a:rPr lang="en-US" sz="3200" b="1" dirty="0" err="1">
                          <a:solidFill>
                            <a:srgbClr val="002060"/>
                          </a:solidFill>
                          <a:effectLst/>
                          <a:latin typeface="Times New Roman" panose="02020603050405020304" pitchFamily="18" charset="0"/>
                          <a:cs typeface="Times New Roman" panose="02020603050405020304" pitchFamily="18" charset="0"/>
                        </a:rPr>
                        <a:t>Đối</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tượng</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cần</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làm</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rõ</a:t>
                      </a:r>
                      <a:r>
                        <a:rPr lang="en-US" sz="3200" b="1" dirty="0">
                          <a:solidFill>
                            <a:srgbClr val="002060"/>
                          </a:solidFill>
                          <a:effectLst/>
                          <a:latin typeface="Times New Roman" panose="02020603050405020304" pitchFamily="18" charset="0"/>
                          <a:cs typeface="Times New Roman" panose="02020603050405020304" pitchFamily="18" charset="0"/>
                        </a:rPr>
                        <a:t>), dung </a:t>
                      </a:r>
                      <a:r>
                        <a:rPr lang="en-US" sz="3200" b="1" dirty="0" err="1">
                          <a:solidFill>
                            <a:srgbClr val="002060"/>
                          </a:solidFill>
                          <a:effectLst/>
                          <a:latin typeface="Times New Roman" panose="02020603050405020304" pitchFamily="18" charset="0"/>
                          <a:cs typeface="Times New Roman" panose="02020603050405020304" pitchFamily="18" charset="0"/>
                        </a:rPr>
                        <a:t>lượng</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viết</a:t>
                      </a:r>
                      <a:r>
                        <a:rPr lang="en-US" sz="3200" b="1" dirty="0">
                          <a:solidFill>
                            <a:srgbClr val="002060"/>
                          </a:solidFill>
                          <a:effectLst/>
                          <a:latin typeface="Times New Roman" panose="02020603050405020304" pitchFamily="18" charset="0"/>
                          <a:cs typeface="Times New Roman" panose="02020603050405020304" pitchFamily="18" charset="0"/>
                        </a:rPr>
                        <a:t>.</a:t>
                      </a:r>
                      <a:endPar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0000"/>
                        </a:lnSpc>
                        <a:spcBef>
                          <a:spcPts val="0"/>
                        </a:spcBef>
                        <a:spcAft>
                          <a:spcPts val="800"/>
                        </a:spcAft>
                        <a:tabLst>
                          <a:tab pos="1386840" algn="l"/>
                        </a:tabLst>
                      </a:pPr>
                      <a:r>
                        <a:rPr lang="en-US" sz="3200" b="1" dirty="0">
                          <a:solidFill>
                            <a:srgbClr val="00B050"/>
                          </a:solidFill>
                          <a:effectLst/>
                          <a:latin typeface="Times New Roman" panose="02020603050405020304" pitchFamily="18" charset="0"/>
                          <a:cs typeface="Times New Roman" panose="02020603050405020304" pitchFamily="18" charset="0"/>
                        </a:rPr>
                        <a:t>……………</a:t>
                      </a:r>
                    </a:p>
                    <a:p>
                      <a:pPr marL="0" marR="0" algn="ctr">
                        <a:lnSpc>
                          <a:spcPct val="100000"/>
                        </a:lnSpc>
                        <a:spcBef>
                          <a:spcPts val="0"/>
                        </a:spcBef>
                        <a:spcAft>
                          <a:spcPts val="800"/>
                        </a:spcAft>
                        <a:tabLst>
                          <a:tab pos="1386840" algn="l"/>
                        </a:tabLst>
                      </a:pPr>
                      <a:endPar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17332486"/>
                  </a:ext>
                </a:extLst>
              </a:tr>
              <a:tr h="100655">
                <a:tc>
                  <a:txBody>
                    <a:bodyPr/>
                    <a:lstStyle/>
                    <a:p>
                      <a:pPr marL="0" marR="0" algn="l">
                        <a:lnSpc>
                          <a:spcPct val="100000"/>
                        </a:lnSpc>
                        <a:spcBef>
                          <a:spcPts val="0"/>
                        </a:spcBef>
                        <a:spcAft>
                          <a:spcPts val="800"/>
                        </a:spcAft>
                        <a:tabLst>
                          <a:tab pos="1386840" algn="l"/>
                        </a:tabLst>
                      </a:pPr>
                      <a:r>
                        <a:rPr lang="en-US" sz="3200" b="1" dirty="0" err="1">
                          <a:solidFill>
                            <a:srgbClr val="002060"/>
                          </a:solidFill>
                          <a:effectLst/>
                          <a:latin typeface="Times New Roman" panose="02020603050405020304" pitchFamily="18" charset="0"/>
                          <a:cs typeface="Times New Roman" panose="02020603050405020304" pitchFamily="18" charset="0"/>
                        </a:rPr>
                        <a:t>Kiến</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thức</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cần</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chuẩn</a:t>
                      </a:r>
                      <a:r>
                        <a:rPr lang="en-US" sz="3200" b="1" dirty="0">
                          <a:solidFill>
                            <a:srgbClr val="002060"/>
                          </a:solidFill>
                          <a:effectLst/>
                          <a:latin typeface="Times New Roman" panose="02020603050405020304" pitchFamily="18" charset="0"/>
                          <a:cs typeface="Times New Roman" panose="02020603050405020304" pitchFamily="18" charset="0"/>
                        </a:rPr>
                        <a:t> </a:t>
                      </a:r>
                      <a:r>
                        <a:rPr lang="en-US" sz="3200" b="1" dirty="0" err="1">
                          <a:solidFill>
                            <a:srgbClr val="002060"/>
                          </a:solidFill>
                          <a:effectLst/>
                          <a:latin typeface="Times New Roman" panose="02020603050405020304" pitchFamily="18" charset="0"/>
                          <a:cs typeface="Times New Roman" panose="02020603050405020304" pitchFamily="18" charset="0"/>
                        </a:rPr>
                        <a:t>bị</a:t>
                      </a:r>
                      <a:endPar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0000"/>
                        </a:lnSpc>
                        <a:spcBef>
                          <a:spcPts val="0"/>
                        </a:spcBef>
                        <a:spcAft>
                          <a:spcPts val="800"/>
                        </a:spcAft>
                        <a:tabLst>
                          <a:tab pos="1386840" algn="l"/>
                        </a:tabLst>
                      </a:pPr>
                      <a:r>
                        <a:rPr lang="en-US" sz="3200" b="1" dirty="0">
                          <a:solidFill>
                            <a:srgbClr val="00B050"/>
                          </a:solidFill>
                          <a:effectLst/>
                          <a:latin typeface="Times New Roman" panose="02020603050405020304" pitchFamily="18" charset="0"/>
                          <a:cs typeface="Times New Roman" panose="02020603050405020304" pitchFamily="18" charset="0"/>
                        </a:rPr>
                        <a:t>……………</a:t>
                      </a:r>
                    </a:p>
                    <a:p>
                      <a:pPr marL="0" marR="0" algn="ctr">
                        <a:lnSpc>
                          <a:spcPct val="100000"/>
                        </a:lnSpc>
                        <a:spcBef>
                          <a:spcPts val="0"/>
                        </a:spcBef>
                        <a:spcAft>
                          <a:spcPts val="800"/>
                        </a:spcAft>
                        <a:tabLst>
                          <a:tab pos="1386840" algn="l"/>
                        </a:tabLst>
                      </a:pPr>
                      <a:endPar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49924254"/>
                  </a:ext>
                </a:extLst>
              </a:tr>
            </a:tbl>
          </a:graphicData>
        </a:graphic>
      </p:graphicFrame>
      <p:sp>
        <p:nvSpPr>
          <p:cNvPr id="5" name="Freeform 10">
            <a:extLst>
              <a:ext uri="{FF2B5EF4-FFF2-40B4-BE49-F238E27FC236}">
                <a16:creationId xmlns="" xmlns:a16="http://schemas.microsoft.com/office/drawing/2014/main" id="{E05FD6D1-BC0D-EA0E-F6FC-DF980650ED18}"/>
              </a:ext>
            </a:extLst>
          </p:cNvPr>
          <p:cNvSpPr/>
          <p:nvPr/>
        </p:nvSpPr>
        <p:spPr>
          <a:xfrm>
            <a:off x="9727623" y="1852731"/>
            <a:ext cx="2031422" cy="3228737"/>
          </a:xfrm>
          <a:custGeom>
            <a:avLst/>
            <a:gdLst/>
            <a:ahLst/>
            <a:cxnLst/>
            <a:rect l="l" t="t" r="r" b="b"/>
            <a:pathLst>
              <a:path w="2087889" h="2275629">
                <a:moveTo>
                  <a:pt x="0" y="0"/>
                </a:moveTo>
                <a:lnTo>
                  <a:pt x="2087889" y="0"/>
                </a:lnTo>
                <a:lnTo>
                  <a:pt x="2087889" y="2275629"/>
                </a:lnTo>
                <a:lnTo>
                  <a:pt x="0" y="22756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4185777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26605" y="4156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Group 2">
            <a:extLst>
              <a:ext uri="{FF2B5EF4-FFF2-40B4-BE49-F238E27FC236}">
                <a16:creationId xmlns="" xmlns:a16="http://schemas.microsoft.com/office/drawing/2014/main" id="{1BAE638E-2F96-7327-F5B7-F5BA882F0ADD}"/>
              </a:ext>
            </a:extLst>
          </p:cNvPr>
          <p:cNvGrpSpPr/>
          <p:nvPr/>
        </p:nvGrpSpPr>
        <p:grpSpPr>
          <a:xfrm>
            <a:off x="1533227" y="1925179"/>
            <a:ext cx="677662" cy="706519"/>
            <a:chOff x="1048728" y="1904520"/>
            <a:chExt cx="677662" cy="706519"/>
          </a:xfrm>
        </p:grpSpPr>
        <p:sp>
          <p:nvSpPr>
            <p:cNvPr id="21" name="Oval 5">
              <a:extLst>
                <a:ext uri="{FF2B5EF4-FFF2-40B4-BE49-F238E27FC236}">
                  <a16:creationId xmlns="" xmlns:a16="http://schemas.microsoft.com/office/drawing/2014/main" id="{4820A527-2CE5-4472-9324-C3AA1C39E1F5}"/>
                </a:ext>
              </a:extLst>
            </p:cNvPr>
            <p:cNvSpPr>
              <a:spLocks noChangeArrowheads="1"/>
            </p:cNvSpPr>
            <p:nvPr/>
          </p:nvSpPr>
          <p:spPr bwMode="auto">
            <a:xfrm rot="2700000">
              <a:off x="1034299" y="1918949"/>
              <a:ext cx="706519" cy="677662"/>
            </a:xfrm>
            <a:prstGeom prst="homePlate">
              <a:avLst/>
            </a:prstGeom>
            <a:solidFill>
              <a:srgbClr val="FCCC46"/>
            </a:solidFill>
            <a:ln>
              <a:noFill/>
            </a:ln>
            <a:effectLst/>
          </p:spPr>
          <p:txBody>
            <a:bodyPr lIns="67391" tIns="33696" rIns="67391" bIns="33696"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200" dirty="0">
                <a:solidFill>
                  <a:schemeClr val="tx1">
                    <a:lumMod val="75000"/>
                    <a:lumOff val="25000"/>
                  </a:schemeClr>
                </a:solidFill>
                <a:latin typeface="+mn-lt"/>
                <a:ea typeface="+mn-ea"/>
                <a:cs typeface="+mn-ea"/>
                <a:sym typeface="+mn-lt"/>
              </a:endParaRPr>
            </a:p>
          </p:txBody>
        </p:sp>
        <p:sp>
          <p:nvSpPr>
            <p:cNvPr id="22" name="Freeform 7">
              <a:extLst>
                <a:ext uri="{FF2B5EF4-FFF2-40B4-BE49-F238E27FC236}">
                  <a16:creationId xmlns="" xmlns:a16="http://schemas.microsoft.com/office/drawing/2014/main" id="{F5A95671-DD62-4A34-ACA4-0D348E056DE7}"/>
                </a:ext>
              </a:extLst>
            </p:cNvPr>
            <p:cNvSpPr>
              <a:spLocks noEditPoints="1"/>
            </p:cNvSpPr>
            <p:nvPr/>
          </p:nvSpPr>
          <p:spPr bwMode="auto">
            <a:xfrm>
              <a:off x="1068984" y="1910925"/>
              <a:ext cx="525741" cy="52230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8F8F9"/>
            </a:solidFill>
            <a:ln>
              <a:noFill/>
            </a:ln>
          </p:spPr>
          <p:txBody>
            <a:bodyPr lIns="89680" tIns="44840" rIns="89680" bIns="44840"/>
            <a:lstStyle/>
            <a:p>
              <a:endParaRPr lang="zh-CN" altLang="en-US" sz="2800">
                <a:solidFill>
                  <a:schemeClr val="tx1">
                    <a:lumMod val="75000"/>
                    <a:lumOff val="25000"/>
                  </a:schemeClr>
                </a:solidFill>
                <a:cs typeface="+mn-ea"/>
                <a:sym typeface="+mn-lt"/>
              </a:endParaRPr>
            </a:p>
          </p:txBody>
        </p:sp>
      </p:grpSp>
      <p:grpSp>
        <p:nvGrpSpPr>
          <p:cNvPr id="7" name="Group 6">
            <a:extLst>
              <a:ext uri="{FF2B5EF4-FFF2-40B4-BE49-F238E27FC236}">
                <a16:creationId xmlns="" xmlns:a16="http://schemas.microsoft.com/office/drawing/2014/main" id="{4BD68969-B136-4ACB-5E48-6CE4912454A1}"/>
              </a:ext>
            </a:extLst>
          </p:cNvPr>
          <p:cNvGrpSpPr/>
          <p:nvPr/>
        </p:nvGrpSpPr>
        <p:grpSpPr>
          <a:xfrm>
            <a:off x="1477522" y="4614127"/>
            <a:ext cx="677662" cy="706519"/>
            <a:chOff x="1048728" y="4547172"/>
            <a:chExt cx="677662" cy="706519"/>
          </a:xfrm>
        </p:grpSpPr>
        <p:sp>
          <p:nvSpPr>
            <p:cNvPr id="25" name="Oval 24">
              <a:extLst>
                <a:ext uri="{FF2B5EF4-FFF2-40B4-BE49-F238E27FC236}">
                  <a16:creationId xmlns="" xmlns:a16="http://schemas.microsoft.com/office/drawing/2014/main" id="{52915F73-A2CA-49EC-AA1F-325B377F9E0C}"/>
                </a:ext>
              </a:extLst>
            </p:cNvPr>
            <p:cNvSpPr>
              <a:spLocks noChangeArrowheads="1"/>
            </p:cNvSpPr>
            <p:nvPr/>
          </p:nvSpPr>
          <p:spPr bwMode="auto">
            <a:xfrm rot="2700000">
              <a:off x="1034299" y="4561601"/>
              <a:ext cx="706519" cy="677662"/>
            </a:xfrm>
            <a:prstGeom prst="homePlate">
              <a:avLst/>
            </a:prstGeom>
            <a:solidFill>
              <a:srgbClr val="FCCC46"/>
            </a:solidFill>
            <a:ln>
              <a:noFill/>
            </a:ln>
            <a:effectLst/>
          </p:spPr>
          <p:txBody>
            <a:bodyPr lIns="67391" tIns="33696" rIns="67391" bIns="33696"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200">
                <a:solidFill>
                  <a:schemeClr val="tx1">
                    <a:lumMod val="75000"/>
                    <a:lumOff val="25000"/>
                  </a:schemeClr>
                </a:solidFill>
                <a:latin typeface="+mn-lt"/>
                <a:ea typeface="+mn-ea"/>
                <a:cs typeface="+mn-ea"/>
                <a:sym typeface="+mn-lt"/>
              </a:endParaRPr>
            </a:p>
          </p:txBody>
        </p:sp>
        <p:sp>
          <p:nvSpPr>
            <p:cNvPr id="26" name="Freeform 22">
              <a:extLst>
                <a:ext uri="{FF2B5EF4-FFF2-40B4-BE49-F238E27FC236}">
                  <a16:creationId xmlns="" xmlns:a16="http://schemas.microsoft.com/office/drawing/2014/main" id="{A18EC691-E237-4FF9-A458-9125D0F4F734}"/>
                </a:ext>
              </a:extLst>
            </p:cNvPr>
            <p:cNvSpPr>
              <a:spLocks noEditPoints="1"/>
            </p:cNvSpPr>
            <p:nvPr/>
          </p:nvSpPr>
          <p:spPr bwMode="auto">
            <a:xfrm>
              <a:off x="1124982" y="4605846"/>
              <a:ext cx="480240" cy="476458"/>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lIns="89680" tIns="44840" rIns="89680" bIns="44840"/>
            <a:lstStyle/>
            <a:p>
              <a:endParaRPr lang="zh-CN" altLang="en-US" sz="2800">
                <a:solidFill>
                  <a:schemeClr val="tx1">
                    <a:lumMod val="75000"/>
                    <a:lumOff val="25000"/>
                  </a:schemeClr>
                </a:solidFill>
                <a:cs typeface="+mn-ea"/>
                <a:sym typeface="+mn-lt"/>
              </a:endParaRPr>
            </a:p>
          </p:txBody>
        </p:sp>
      </p:grpSp>
      <p:grpSp>
        <p:nvGrpSpPr>
          <p:cNvPr id="5" name="Group 4">
            <a:extLst>
              <a:ext uri="{FF2B5EF4-FFF2-40B4-BE49-F238E27FC236}">
                <a16:creationId xmlns="" xmlns:a16="http://schemas.microsoft.com/office/drawing/2014/main" id="{8DFCA36D-9DE7-4ED4-0B34-F0E39CBCB5FE}"/>
              </a:ext>
            </a:extLst>
          </p:cNvPr>
          <p:cNvGrpSpPr/>
          <p:nvPr/>
        </p:nvGrpSpPr>
        <p:grpSpPr>
          <a:xfrm>
            <a:off x="1529048" y="3325487"/>
            <a:ext cx="683026" cy="771920"/>
            <a:chOff x="1044549" y="3054614"/>
            <a:chExt cx="683026" cy="771920"/>
          </a:xfrm>
        </p:grpSpPr>
        <p:sp>
          <p:nvSpPr>
            <p:cNvPr id="27" name="Oval 26">
              <a:extLst>
                <a:ext uri="{FF2B5EF4-FFF2-40B4-BE49-F238E27FC236}">
                  <a16:creationId xmlns="" xmlns:a16="http://schemas.microsoft.com/office/drawing/2014/main" id="{0E0CF6AC-42F3-4C1B-8273-7356A40A9BEC}"/>
                </a:ext>
              </a:extLst>
            </p:cNvPr>
            <p:cNvSpPr>
              <a:spLocks noChangeArrowheads="1"/>
            </p:cNvSpPr>
            <p:nvPr/>
          </p:nvSpPr>
          <p:spPr bwMode="auto">
            <a:xfrm rot="2700000">
              <a:off x="1034790" y="3133749"/>
              <a:ext cx="706519" cy="679051"/>
            </a:xfrm>
            <a:prstGeom prst="homePlate">
              <a:avLst/>
            </a:prstGeom>
            <a:solidFill>
              <a:srgbClr val="F04B4F"/>
            </a:solidFill>
            <a:ln>
              <a:noFill/>
            </a:ln>
            <a:effectLst/>
          </p:spPr>
          <p:txBody>
            <a:bodyPr lIns="67391" tIns="33696" rIns="67391" bIns="33696"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200" dirty="0">
                <a:solidFill>
                  <a:schemeClr val="tx1">
                    <a:lumMod val="75000"/>
                    <a:lumOff val="25000"/>
                  </a:schemeClr>
                </a:solidFill>
                <a:latin typeface="+mn-lt"/>
                <a:ea typeface="+mn-ea"/>
                <a:cs typeface="+mn-ea"/>
                <a:sym typeface="+mn-lt"/>
              </a:endParaRPr>
            </a:p>
          </p:txBody>
        </p:sp>
        <p:sp>
          <p:nvSpPr>
            <p:cNvPr id="28" name="Freeform 6">
              <a:extLst>
                <a:ext uri="{FF2B5EF4-FFF2-40B4-BE49-F238E27FC236}">
                  <a16:creationId xmlns="" xmlns:a16="http://schemas.microsoft.com/office/drawing/2014/main" id="{55BD25A7-938A-4120-8DB5-7B9CDEEA87AC}"/>
                </a:ext>
              </a:extLst>
            </p:cNvPr>
            <p:cNvSpPr>
              <a:spLocks noEditPoints="1"/>
            </p:cNvSpPr>
            <p:nvPr/>
          </p:nvSpPr>
          <p:spPr bwMode="auto">
            <a:xfrm>
              <a:off x="1044549" y="3054614"/>
              <a:ext cx="627161" cy="638926"/>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lIns="89680" tIns="44840" rIns="89680" bIns="44840"/>
            <a:lstStyle/>
            <a:p>
              <a:endParaRPr lang="zh-CN" altLang="en-US" sz="2800" dirty="0">
                <a:solidFill>
                  <a:schemeClr val="tx1">
                    <a:lumMod val="75000"/>
                    <a:lumOff val="25000"/>
                  </a:schemeClr>
                </a:solidFill>
                <a:cs typeface="+mn-ea"/>
                <a:sym typeface="+mn-lt"/>
              </a:endParaRPr>
            </a:p>
          </p:txBody>
        </p:sp>
      </p:grpSp>
      <p:sp>
        <p:nvSpPr>
          <p:cNvPr id="2" name="Hộp Văn bản 1">
            <a:extLst>
              <a:ext uri="{FF2B5EF4-FFF2-40B4-BE49-F238E27FC236}">
                <a16:creationId xmlns="" xmlns:a16="http://schemas.microsoft.com/office/drawing/2014/main" id="{1ECA1D46-B7FB-3628-1CAB-F83F435EF558}"/>
              </a:ext>
            </a:extLst>
          </p:cNvPr>
          <p:cNvSpPr txBox="1"/>
          <p:nvPr/>
        </p:nvSpPr>
        <p:spPr>
          <a:xfrm>
            <a:off x="677222" y="590665"/>
            <a:ext cx="4412692" cy="715089"/>
          </a:xfrm>
          <a:prstGeom prst="roundRect">
            <a:avLst/>
          </a:prstGeom>
          <a:solidFill>
            <a:srgbClr val="0070C0"/>
          </a:solidFill>
        </p:spPr>
        <p:txBody>
          <a:bodyPr wrap="square">
            <a:spAutoFit/>
          </a:bodyPr>
          <a:lstStyle/>
          <a:p>
            <a:pPr marL="0" marR="0">
              <a:spcBef>
                <a:spcPts val="0"/>
              </a:spcBef>
              <a:spcAft>
                <a:spcPts val="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bị</a:t>
            </a:r>
            <a:endPar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 xmlns:a16="http://schemas.microsoft.com/office/drawing/2014/main" id="{29CBBBD4-2ACB-F6CB-1821-C9587322EED4}"/>
              </a:ext>
            </a:extLst>
          </p:cNvPr>
          <p:cNvSpPr txBox="1"/>
          <p:nvPr/>
        </p:nvSpPr>
        <p:spPr>
          <a:xfrm>
            <a:off x="2694186" y="3141719"/>
            <a:ext cx="7685303" cy="1077218"/>
          </a:xfrm>
          <a:prstGeom prst="rect">
            <a:avLst/>
          </a:prstGeom>
          <a:noFill/>
        </p:spPr>
        <p:txBody>
          <a:bodyPr wrap="square">
            <a:spAutoFit/>
          </a:bodyPr>
          <a:lstStyle/>
          <a:p>
            <a:pPr marL="30480" marR="30480" algn="just"/>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3200" b="1" i="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p>
          <a:p>
            <a:pPr marL="30480" marR="30480" algn="just"/>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Lư</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(VD: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F04B4F"/>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 name="Hộp Văn bản 5">
            <a:extLst>
              <a:ext uri="{FF2B5EF4-FFF2-40B4-BE49-F238E27FC236}">
                <a16:creationId xmlns="" xmlns:a16="http://schemas.microsoft.com/office/drawing/2014/main" id="{9E17FBB2-3A81-C011-386F-B60F1F6ED9C4}"/>
              </a:ext>
            </a:extLst>
          </p:cNvPr>
          <p:cNvSpPr txBox="1"/>
          <p:nvPr/>
        </p:nvSpPr>
        <p:spPr>
          <a:xfrm>
            <a:off x="2694186" y="1677591"/>
            <a:ext cx="6943344" cy="1077218"/>
          </a:xfrm>
          <a:prstGeom prst="rect">
            <a:avLst/>
          </a:prstGeom>
          <a:noFill/>
        </p:spPr>
        <p:txBody>
          <a:bodyPr wrap="square">
            <a:spAutoFit/>
          </a:bodyPr>
          <a:lstStyle/>
          <a:p>
            <a:pPr marL="30480" marR="30480" algn="just"/>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a:t>
            </a: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0480" marR="30480" algn="just"/>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8" name="Hộp Văn bản 7">
            <a:extLst>
              <a:ext uri="{FF2B5EF4-FFF2-40B4-BE49-F238E27FC236}">
                <a16:creationId xmlns="" xmlns:a16="http://schemas.microsoft.com/office/drawing/2014/main" id="{5AAD2FA5-9CE7-AB25-AC84-9B4322C8F56A}"/>
              </a:ext>
            </a:extLst>
          </p:cNvPr>
          <p:cNvSpPr txBox="1"/>
          <p:nvPr/>
        </p:nvSpPr>
        <p:spPr>
          <a:xfrm>
            <a:off x="2694186" y="4605846"/>
            <a:ext cx="5355532" cy="584775"/>
          </a:xfrm>
          <a:prstGeom prst="rect">
            <a:avLst/>
          </a:prstGeom>
          <a:noFill/>
        </p:spPr>
        <p:txBody>
          <a:bodyPr wrap="square">
            <a:spAutoFit/>
          </a:bodyPr>
          <a:lstStyle/>
          <a:p>
            <a:pPr marL="30480" marR="30480" algn="just">
              <a:spcBef>
                <a:spcPts val="0"/>
              </a:spcBef>
              <a:spcAft>
                <a:spcPts val="1200"/>
              </a:spcAft>
            </a:pP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Dung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8765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26605" y="436418"/>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Group 3">
            <a:extLst>
              <a:ext uri="{FF2B5EF4-FFF2-40B4-BE49-F238E27FC236}">
                <a16:creationId xmlns="" xmlns:a16="http://schemas.microsoft.com/office/drawing/2014/main" id="{35A2C187-11E7-4BEC-F4E4-7587BB3979DB}"/>
              </a:ext>
            </a:extLst>
          </p:cNvPr>
          <p:cNvGrpSpPr/>
          <p:nvPr/>
        </p:nvGrpSpPr>
        <p:grpSpPr>
          <a:xfrm>
            <a:off x="1303120" y="1602315"/>
            <a:ext cx="808715" cy="768733"/>
            <a:chOff x="1110026" y="1865864"/>
            <a:chExt cx="1005330" cy="1000798"/>
          </a:xfrm>
        </p:grpSpPr>
        <p:sp>
          <p:nvSpPr>
            <p:cNvPr id="23" name="Oval 21">
              <a:extLst>
                <a:ext uri="{FF2B5EF4-FFF2-40B4-BE49-F238E27FC236}">
                  <a16:creationId xmlns="" xmlns:a16="http://schemas.microsoft.com/office/drawing/2014/main" id="{42B37DBE-CDAF-4BEC-B2B2-49806A544D7E}"/>
                </a:ext>
              </a:extLst>
            </p:cNvPr>
            <p:cNvSpPr>
              <a:spLocks noChangeArrowheads="1"/>
            </p:cNvSpPr>
            <p:nvPr/>
          </p:nvSpPr>
          <p:spPr bwMode="auto">
            <a:xfrm rot="2700000">
              <a:off x="1112292" y="1863598"/>
              <a:ext cx="1000798" cy="1005330"/>
            </a:xfrm>
            <a:prstGeom prst="homePlate">
              <a:avLst/>
            </a:prstGeom>
            <a:solidFill>
              <a:srgbClr val="F04B4F"/>
            </a:solidFill>
            <a:ln>
              <a:noFill/>
            </a:ln>
            <a:effectLst/>
          </p:spPr>
          <p:txBody>
            <a:bodyPr lIns="67391" tIns="33696" rIns="67391" bIns="33696"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200">
                <a:solidFill>
                  <a:schemeClr val="tx1">
                    <a:lumMod val="75000"/>
                    <a:lumOff val="25000"/>
                  </a:schemeClr>
                </a:solidFill>
                <a:latin typeface="+mn-lt"/>
                <a:ea typeface="+mn-ea"/>
                <a:cs typeface="+mn-ea"/>
                <a:sym typeface="+mn-lt"/>
              </a:endParaRPr>
            </a:p>
          </p:txBody>
        </p:sp>
        <p:sp>
          <p:nvSpPr>
            <p:cNvPr id="24" name="Freeform 12">
              <a:extLst>
                <a:ext uri="{FF2B5EF4-FFF2-40B4-BE49-F238E27FC236}">
                  <a16:creationId xmlns="" xmlns:a16="http://schemas.microsoft.com/office/drawing/2014/main" id="{EE682046-5855-475A-B8A4-D521B60A9941}"/>
                </a:ext>
              </a:extLst>
            </p:cNvPr>
            <p:cNvSpPr>
              <a:spLocks noEditPoints="1"/>
            </p:cNvSpPr>
            <p:nvPr/>
          </p:nvSpPr>
          <p:spPr bwMode="auto">
            <a:xfrm>
              <a:off x="1195248" y="2074995"/>
              <a:ext cx="685899" cy="416629"/>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p:spPr>
          <p:txBody>
            <a:bodyPr lIns="89680" tIns="44840" rIns="89680" bIns="44840"/>
            <a:lstStyle/>
            <a:p>
              <a:endParaRPr lang="zh-CN" altLang="en-US" sz="2800">
                <a:solidFill>
                  <a:schemeClr val="tx1">
                    <a:lumMod val="75000"/>
                    <a:lumOff val="25000"/>
                  </a:schemeClr>
                </a:solidFill>
                <a:cs typeface="+mn-ea"/>
                <a:sym typeface="+mn-lt"/>
              </a:endParaRPr>
            </a:p>
          </p:txBody>
        </p:sp>
      </p:grpSp>
      <p:sp>
        <p:nvSpPr>
          <p:cNvPr id="5" name="Hộp Văn bản 4">
            <a:extLst>
              <a:ext uri="{FF2B5EF4-FFF2-40B4-BE49-F238E27FC236}">
                <a16:creationId xmlns="" xmlns:a16="http://schemas.microsoft.com/office/drawing/2014/main" id="{34996D1D-BB1E-4020-CE43-3C84CB26E8C3}"/>
              </a:ext>
            </a:extLst>
          </p:cNvPr>
          <p:cNvSpPr txBox="1"/>
          <p:nvPr/>
        </p:nvSpPr>
        <p:spPr>
          <a:xfrm>
            <a:off x="2116240" y="1610664"/>
            <a:ext cx="4167636" cy="584775"/>
          </a:xfrm>
          <a:prstGeom prst="rect">
            <a:avLst/>
          </a:prstGeom>
          <a:noFill/>
        </p:spPr>
        <p:txBody>
          <a:bodyPr wrap="square">
            <a:spAutoFit/>
          </a:bodyPr>
          <a:lstStyle/>
          <a:p>
            <a:pPr marL="30480" marR="30480" algn="just">
              <a:spcBef>
                <a:spcPts val="0"/>
              </a:spcBef>
              <a:spcAft>
                <a:spcPts val="1200"/>
              </a:spcAft>
            </a:pPr>
            <a:r>
              <a:rPr lang="pt-BR" sz="3200" b="1" dirty="0">
                <a:solidFill>
                  <a:srgbClr val="F04B4F"/>
                </a:solidFill>
                <a:effectLst/>
                <a:latin typeface="Times New Roman" panose="02020603050405020304" pitchFamily="18" charset="0"/>
                <a:ea typeface="Times New Roman" panose="02020603050405020304" pitchFamily="18" charset="0"/>
                <a:cs typeface="Times New Roman" panose="02020603050405020304" pitchFamily="18" charset="0"/>
              </a:rPr>
              <a:t>Thu thập tài liệu:</a:t>
            </a:r>
            <a:endParaRPr lang="en-US" sz="3200" dirty="0">
              <a:solidFill>
                <a:srgbClr val="F04B4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 xmlns:a16="http://schemas.microsoft.com/office/drawing/2014/main" id="{33A80BED-A67D-C804-F2F1-1A59B97EB7C0}"/>
              </a:ext>
            </a:extLst>
          </p:cNvPr>
          <p:cNvSpPr txBox="1"/>
          <p:nvPr/>
        </p:nvSpPr>
        <p:spPr>
          <a:xfrm>
            <a:off x="1021090" y="2504509"/>
            <a:ext cx="10137121" cy="3539430"/>
          </a:xfrm>
          <a:prstGeom prst="rect">
            <a:avLst/>
          </a:prstGeom>
          <a:noFill/>
        </p:spPr>
        <p:txBody>
          <a:bodyPr wrap="square">
            <a:spAutoFit/>
          </a:bodyPr>
          <a:lstStyle/>
          <a:p>
            <a:pPr marL="487680" marR="30480" indent="-457200" algn="just">
              <a:spcBef>
                <a:spcPts val="500"/>
              </a:spcBef>
              <a:buSzPct val="200000"/>
              <a:buBlip>
                <a:blip r:embed="rId2"/>
              </a:buBlip>
            </a:pP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487680" marR="30480" indent="-457200" algn="just">
              <a:spcBef>
                <a:spcPts val="0"/>
              </a:spcBef>
              <a:buSzPct val="200000"/>
              <a:buBlip>
                <a:blip r:embed="rId2"/>
              </a:buBlip>
            </a:pP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487680" marR="30480" indent="-457200" algn="just">
              <a:spcBef>
                <a:spcPts val="0"/>
              </a:spcBef>
              <a:buSzPct val="200000"/>
              <a:buBlip>
                <a:blip r:embed="rId2"/>
              </a:buBlip>
            </a:pP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487680" marR="30480" indent="-457200" algn="just">
              <a:spcBef>
                <a:spcPts val="0"/>
              </a:spcBef>
              <a:buSzPct val="200000"/>
              <a:buBlip>
                <a:blip r:embed="rId2"/>
              </a:buBlip>
            </a:pP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Điều gì đã mang lại cảm xúc đó? Vì sao?</a:t>
            </a:r>
            <a:endPar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Freeform 25">
            <a:extLst>
              <a:ext uri="{FF2B5EF4-FFF2-40B4-BE49-F238E27FC236}">
                <a16:creationId xmlns="" xmlns:a16="http://schemas.microsoft.com/office/drawing/2014/main" id="{8FFA47DF-771A-BAFB-20ED-04F4C9A8319C}"/>
              </a:ext>
            </a:extLst>
          </p:cNvPr>
          <p:cNvSpPr/>
          <p:nvPr/>
        </p:nvSpPr>
        <p:spPr>
          <a:xfrm>
            <a:off x="7510127" y="873982"/>
            <a:ext cx="3907860" cy="1550021"/>
          </a:xfrm>
          <a:custGeom>
            <a:avLst/>
            <a:gdLst/>
            <a:ahLst/>
            <a:cxnLst/>
            <a:rect l="l" t="t" r="r" b="b"/>
            <a:pathLst>
              <a:path w="4167636" h="1870227">
                <a:moveTo>
                  <a:pt x="0" y="0"/>
                </a:moveTo>
                <a:lnTo>
                  <a:pt x="4167636" y="0"/>
                </a:lnTo>
                <a:lnTo>
                  <a:pt x="4167636" y="1870226"/>
                </a:lnTo>
                <a:lnTo>
                  <a:pt x="0" y="1870226"/>
                </a:lnTo>
                <a:lnTo>
                  <a:pt x="0" y="0"/>
                </a:lnTo>
                <a:close/>
              </a:path>
            </a:pathLst>
          </a:custGeom>
          <a:blipFill>
            <a:blip r:embed="rId3"/>
            <a:stretch>
              <a:fillRect/>
            </a:stretch>
          </a:blipFill>
        </p:spPr>
      </p:sp>
      <p:sp>
        <p:nvSpPr>
          <p:cNvPr id="3" name="Hộp Văn bản 1">
            <a:extLst>
              <a:ext uri="{FF2B5EF4-FFF2-40B4-BE49-F238E27FC236}">
                <a16:creationId xmlns="" xmlns:a16="http://schemas.microsoft.com/office/drawing/2014/main" id="{A4043C57-94E4-5563-6DFA-672D921569A9}"/>
              </a:ext>
            </a:extLst>
          </p:cNvPr>
          <p:cNvSpPr txBox="1"/>
          <p:nvPr/>
        </p:nvSpPr>
        <p:spPr>
          <a:xfrm>
            <a:off x="748981" y="615174"/>
            <a:ext cx="4412692" cy="715089"/>
          </a:xfrm>
          <a:prstGeom prst="roundRect">
            <a:avLst/>
          </a:prstGeom>
          <a:solidFill>
            <a:srgbClr val="0070C0"/>
          </a:solidFill>
        </p:spPr>
        <p:txBody>
          <a:bodyPr wrap="square">
            <a:spAutoFit/>
          </a:bodyPr>
          <a:lstStyle/>
          <a:p>
            <a:pPr marL="0" marR="0">
              <a:spcBef>
                <a:spcPts val="0"/>
              </a:spcBef>
              <a:spcAft>
                <a:spcPts val="0"/>
              </a:spcAft>
            </a:pP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3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bị</a:t>
            </a:r>
            <a:endPar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3804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4537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3670270" y="589791"/>
            <a:ext cx="4531210" cy="880644"/>
            <a:chOff x="6597212" y="2345655"/>
            <a:chExt cx="3091388" cy="694542"/>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FCC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FCCC46"/>
              </a:solidFill>
              <a:ln>
                <a:solidFill>
                  <a:srgbClr val="FCC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717414" y="2357564"/>
              <a:ext cx="2850984" cy="682633"/>
            </a:xfrm>
            <a:prstGeom prst="rect">
              <a:avLst/>
            </a:prstGeom>
            <a:noFill/>
          </p:spPr>
          <p:txBody>
            <a:bodyPr wrap="square" rtlCol="0">
              <a:spAutoFit/>
            </a:bodyPr>
            <a:lstStyle/>
            <a:p>
              <a:pPr algn="dist"/>
              <a:r>
                <a:rPr lang="en-US"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II. THỰC HÀNH</a:t>
              </a:r>
              <a:endParaRPr lang="zh-CN"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pic>
        <p:nvPicPr>
          <p:cNvPr id="4" name="图片 4">
            <a:extLst>
              <a:ext uri="{FF2B5EF4-FFF2-40B4-BE49-F238E27FC236}">
                <a16:creationId xmlns="" xmlns:a16="http://schemas.microsoft.com/office/drawing/2014/main" id="{346DCADA-3614-9A0F-72D2-ED3F25DBC9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4531" y="3473457"/>
            <a:ext cx="3475270" cy="3126613"/>
          </a:xfrm>
          <a:prstGeom prst="rect">
            <a:avLst/>
          </a:prstGeom>
        </p:spPr>
      </p:pic>
      <p:sp>
        <p:nvSpPr>
          <p:cNvPr id="8" name="Hộp Văn bản 7">
            <a:extLst>
              <a:ext uri="{FF2B5EF4-FFF2-40B4-BE49-F238E27FC236}">
                <a16:creationId xmlns="" xmlns:a16="http://schemas.microsoft.com/office/drawing/2014/main" id="{46EC031F-1318-7368-AC07-96FA25A2FAE7}"/>
              </a:ext>
            </a:extLst>
          </p:cNvPr>
          <p:cNvSpPr txBox="1"/>
          <p:nvPr/>
        </p:nvSpPr>
        <p:spPr>
          <a:xfrm>
            <a:off x="3417757" y="4491407"/>
            <a:ext cx="4446891" cy="1305322"/>
          </a:xfrm>
          <a:prstGeom prst="wedgeRoundRectCallout">
            <a:avLst>
              <a:gd name="adj1" fmla="val 89847"/>
              <a:gd name="adj2" fmla="val 9679"/>
              <a:gd name="adj3" fmla="val 16667"/>
            </a:avLst>
          </a:prstGeom>
          <a:ln w="28575">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ctr">
              <a:spcBef>
                <a:spcPts val="0"/>
              </a:spcBef>
              <a:spcAft>
                <a:spcPts val="800"/>
              </a:spcAft>
              <a:tabLst>
                <a:tab pos="1386840" algn="l"/>
              </a:tabLst>
            </a:pP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Hoàn </a:t>
            </a:r>
            <a:r>
              <a:rPr lang="en-US" sz="3200" b="1"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thành</a:t>
            </a: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phiếu</a:t>
            </a: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ý</a:t>
            </a:r>
          </a:p>
          <a:p>
            <a:pPr marL="0" marR="0" algn="ctr">
              <a:spcBef>
                <a:spcPts val="0"/>
              </a:spcBef>
              <a:spcAft>
                <a:spcPts val="800"/>
              </a:spcAft>
              <a:tabLst>
                <a:tab pos="1386840" algn="l"/>
              </a:tabLst>
            </a:pP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Phiếu</a:t>
            </a: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học</a:t>
            </a: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tập</a:t>
            </a: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3200" b="1"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02)</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 xmlns:a16="http://schemas.microsoft.com/office/drawing/2014/main" id="{CE23C25E-2FF6-AEAC-72BF-745B3D72523D}"/>
              </a:ext>
            </a:extLst>
          </p:cNvPr>
          <p:cNvSpPr txBox="1"/>
          <p:nvPr/>
        </p:nvSpPr>
        <p:spPr>
          <a:xfrm>
            <a:off x="622269" y="1365292"/>
            <a:ext cx="60960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32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32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32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32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32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32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bước</a:t>
            </a:r>
            <a:endParaRPr lang="en-US" sz="32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 xmlns:a16="http://schemas.microsoft.com/office/drawing/2014/main" id="{095C974A-93B6-23F2-481B-BCA3CE25775D}"/>
              </a:ext>
            </a:extLst>
          </p:cNvPr>
          <p:cNvSpPr txBox="1"/>
          <p:nvPr/>
        </p:nvSpPr>
        <p:spPr>
          <a:xfrm>
            <a:off x="1713971" y="2192727"/>
            <a:ext cx="8906933" cy="1191816"/>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spcBef>
                <a:spcPts val="0"/>
              </a:spcBef>
              <a:spcAft>
                <a:spcPts val="0"/>
              </a:spcAft>
            </a:pPr>
            <a:r>
              <a:rPr lang="en-US" sz="32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32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3200" b="1" dirty="0">
                <a:solidFill>
                  <a:srgbClr val="FFC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 xmlns:a16="http://schemas.microsoft.com/office/drawing/2014/main" id="{B7786759-9D52-6291-B36F-F7647128959C}"/>
              </a:ext>
            </a:extLst>
          </p:cNvPr>
          <p:cNvSpPr txBox="1"/>
          <p:nvPr/>
        </p:nvSpPr>
        <p:spPr>
          <a:xfrm>
            <a:off x="806382" y="3598733"/>
            <a:ext cx="5496881" cy="678484"/>
          </a:xfrm>
          <a:prstGeom prst="roundRect">
            <a:avLst/>
          </a:prstGeom>
          <a:solidFill>
            <a:srgbClr val="0070C0"/>
          </a:solidFill>
        </p:spPr>
        <p:txBody>
          <a:bodyPr wrap="square">
            <a:spAutoFit/>
          </a:bodyPr>
          <a:lstStyle/>
          <a:p>
            <a:pPr marL="0" marR="0">
              <a:lnSpc>
                <a:spcPct val="115000"/>
              </a:lnSpc>
              <a:spcBef>
                <a:spcPts val="0"/>
              </a:spcBef>
              <a:spcAft>
                <a:spcPts val="0"/>
              </a:spcAft>
            </a:pP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b</a:t>
            </a:r>
            <a:r>
              <a:rPr lang="en-US" sz="32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Bướ</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c 2: </a:t>
            </a:r>
            <a:r>
              <a:rPr lang="en-US" sz="32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ý</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935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4">
            <a:extLst>
              <a:ext uri="{FF2B5EF4-FFF2-40B4-BE49-F238E27FC236}">
                <a16:creationId xmlns="" xmlns:a16="http://schemas.microsoft.com/office/drawing/2014/main" id="{A74C3043-A2DB-12A1-D80C-397CA341D787}"/>
              </a:ext>
            </a:extLst>
          </p:cNvPr>
          <p:cNvSpPr/>
          <p:nvPr/>
        </p:nvSpPr>
        <p:spPr>
          <a:xfrm>
            <a:off x="426605" y="436418"/>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aphicFrame>
        <p:nvGraphicFramePr>
          <p:cNvPr id="6" name="Chỗ dành sẵn cho Nội dung 5">
            <a:extLst>
              <a:ext uri="{FF2B5EF4-FFF2-40B4-BE49-F238E27FC236}">
                <a16:creationId xmlns="" xmlns:a16="http://schemas.microsoft.com/office/drawing/2014/main" id="{0713C99D-FA7C-CCE5-46D2-55860FC498BF}"/>
              </a:ext>
            </a:extLst>
          </p:cNvPr>
          <p:cNvGraphicFramePr>
            <a:graphicFrameLocks noGrp="1"/>
          </p:cNvGraphicFramePr>
          <p:nvPr>
            <p:ph idx="1"/>
            <p:extLst>
              <p:ext uri="{D42A27DB-BD31-4B8C-83A1-F6EECF244321}">
                <p14:modId xmlns:p14="http://schemas.microsoft.com/office/powerpoint/2010/main" val="836310315"/>
              </p:ext>
            </p:extLst>
          </p:nvPr>
        </p:nvGraphicFramePr>
        <p:xfrm>
          <a:off x="660400" y="868680"/>
          <a:ext cx="10858500" cy="5120640"/>
        </p:xfrm>
        <a:graphic>
          <a:graphicData uri="http://schemas.openxmlformats.org/drawingml/2006/table">
            <a:tbl>
              <a:tblPr firstRow="1" firstCol="1" bandRow="1">
                <a:tableStyleId>{5C22544A-7EE6-4342-B048-85BDC9FD1C3A}</a:tableStyleId>
              </a:tblPr>
              <a:tblGrid>
                <a:gridCol w="5008895">
                  <a:extLst>
                    <a:ext uri="{9D8B030D-6E8A-4147-A177-3AD203B41FA5}">
                      <a16:colId xmlns="" xmlns:a16="http://schemas.microsoft.com/office/drawing/2014/main" val="2322115777"/>
                    </a:ext>
                  </a:extLst>
                </a:gridCol>
                <a:gridCol w="5849605">
                  <a:extLst>
                    <a:ext uri="{9D8B030D-6E8A-4147-A177-3AD203B41FA5}">
                      <a16:colId xmlns="" xmlns:a16="http://schemas.microsoft.com/office/drawing/2014/main" val="425708132"/>
                    </a:ext>
                  </a:extLst>
                </a:gridCol>
              </a:tblGrid>
              <a:tr h="99470">
                <a:tc gridSpan="2">
                  <a:txBody>
                    <a:bodyPr/>
                    <a:lstStyle/>
                    <a:p>
                      <a:pPr marL="0" marR="0" algn="ctr">
                        <a:lnSpc>
                          <a:spcPct val="100000"/>
                        </a:lnSpc>
                        <a:spcBef>
                          <a:spcPts val="0"/>
                        </a:spcBef>
                        <a:spcAft>
                          <a:spcPts val="0"/>
                        </a:spcAft>
                      </a:pPr>
                      <a:r>
                        <a:rPr lang="en-US" sz="2800" b="1" dirty="0">
                          <a:solidFill>
                            <a:srgbClr val="002060"/>
                          </a:solidFill>
                          <a:effectLst/>
                          <a:latin typeface="Times New Roman" panose="02020603050405020304" pitchFamily="18" charset="0"/>
                          <a:cs typeface="Times New Roman" panose="02020603050405020304" pitchFamily="18" charset="0"/>
                        </a:rPr>
                        <a:t>PHIẾU HỌC TẬP 03- PHIẾU TÌM Ý</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extLst>
                  <a:ext uri="{0D108BD9-81ED-4DB2-BD59-A6C34878D82A}">
                    <a16:rowId xmlns="" xmlns:a16="http://schemas.microsoft.com/office/drawing/2014/main" val="2252852120"/>
                  </a:ext>
                </a:extLst>
              </a:tr>
              <a:tr h="99470">
                <a:tc>
                  <a:txBody>
                    <a:bodyPr/>
                    <a:lstStyle/>
                    <a:p>
                      <a:pPr marL="0" marR="0" algn="ctr">
                        <a:lnSpc>
                          <a:spcPct val="100000"/>
                        </a:lnSpc>
                        <a:spcBef>
                          <a:spcPts val="0"/>
                        </a:spcBef>
                        <a:spcAft>
                          <a:spcPts val="0"/>
                        </a:spcAft>
                      </a:pP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Định</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hướng</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en-US" sz="2800" b="1" dirty="0" err="1">
                          <a:solidFill>
                            <a:srgbClr val="0070C0"/>
                          </a:solidFill>
                          <a:effectLst/>
                          <a:latin typeface="Times New Roman" panose="02020603050405020304" pitchFamily="18" charset="0"/>
                          <a:cs typeface="Times New Roman" panose="02020603050405020304" pitchFamily="18" charset="0"/>
                        </a:rPr>
                        <a:t>Dự</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kiến</a:t>
                      </a:r>
                      <a:endPar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4764872"/>
                  </a:ext>
                </a:extLst>
              </a:tr>
              <a:tr h="370998">
                <a:tc>
                  <a:txBody>
                    <a:bodyPr/>
                    <a:lstStyle/>
                    <a:p>
                      <a:pPr marL="0" marR="0" algn="just">
                        <a:lnSpc>
                          <a:spcPct val="100000"/>
                        </a:lnSpc>
                      </a:pPr>
                      <a:r>
                        <a:rPr lang="en-US" sz="2800" b="1" dirty="0">
                          <a:solidFill>
                            <a:srgbClr val="002060"/>
                          </a:solidFill>
                          <a:effectLst/>
                          <a:latin typeface="Times New Roman" panose="02020603050405020304" pitchFamily="18" charset="0"/>
                          <a:cs typeface="Times New Roman" panose="02020603050405020304" pitchFamily="18" charset="0"/>
                        </a:rPr>
                        <a:t> 1. </a:t>
                      </a:r>
                      <a:r>
                        <a:rPr lang="en-US" sz="2800" b="1" dirty="0" err="1">
                          <a:solidFill>
                            <a:srgbClr val="002060"/>
                          </a:solidFill>
                          <a:effectLst/>
                          <a:latin typeface="Times New Roman" panose="02020603050405020304" pitchFamily="18" charset="0"/>
                          <a:cs typeface="Times New Roman" panose="02020603050405020304" pitchFamily="18" charset="0"/>
                        </a:rPr>
                        <a:t>Xác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định</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giới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hạn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đề</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Em</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thích</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nhất</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dòng</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khổ</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đoạn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thơ</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nào</a:t>
                      </a:r>
                      <a:r>
                        <a:rPr lang="en-US" sz="2800" b="1" dirty="0">
                          <a:solidFill>
                            <a:srgbClr val="002060"/>
                          </a:solidFill>
                          <a:effectLst/>
                          <a:latin typeface="Times New Roman" panose="02020603050405020304" pitchFamily="18" charset="0"/>
                          <a:cs typeface="Times New Roman" panose="02020603050405020304" pitchFamily="18" charset="0"/>
                        </a:rPr>
                        <a:t> hay </a:t>
                      </a:r>
                      <a:r>
                        <a:rPr lang="en-US" sz="2800" b="1" dirty="0" err="1">
                          <a:solidFill>
                            <a:srgbClr val="002060"/>
                          </a:solidFill>
                          <a:effectLst/>
                          <a:latin typeface="Times New Roman" panose="02020603050405020304" pitchFamily="18" charset="0"/>
                          <a:cs typeface="Times New Roman" panose="02020603050405020304" pitchFamily="18" charset="0"/>
                        </a:rPr>
                        <a:t>cả</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bài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thơ</a:t>
                      </a:r>
                      <a:r>
                        <a:rPr lang="en-US" sz="2800" b="1" dirty="0">
                          <a:solidFill>
                            <a:srgbClr val="002060"/>
                          </a:solidFill>
                          <a:effectLst/>
                          <a:latin typeface="Times New Roman" panose="02020603050405020304" pitchFamily="18" charset="0"/>
                          <a:cs typeface="Times New Roman" panose="02020603050405020304" pitchFamily="18" charset="0"/>
                        </a:rPr>
                        <a:t>?</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0000"/>
                        </a:lnSpc>
                        <a:spcBef>
                          <a:spcPts val="0"/>
                        </a:spcBef>
                        <a:spcAft>
                          <a:spcPts val="800"/>
                        </a:spcAft>
                      </a:pPr>
                      <a:r>
                        <a:rPr lang="en-US" sz="2800" b="1" dirty="0">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800"/>
                        </a:spcAft>
                      </a:pP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26427485"/>
                  </a:ext>
                </a:extLst>
              </a:tr>
              <a:tr h="397881">
                <a:tc>
                  <a:txBody>
                    <a:bodyPr/>
                    <a:lstStyle/>
                    <a:p>
                      <a:pPr marL="0" marR="0" algn="just">
                        <a:lnSpc>
                          <a:spcPct val="100000"/>
                        </a:lnSpc>
                        <a:spcBef>
                          <a:spcPts val="0"/>
                        </a:spcBef>
                        <a:spcAft>
                          <a:spcPts val="0"/>
                        </a:spcAft>
                      </a:pPr>
                      <a:r>
                        <a:rPr lang="en-US" sz="2800" b="1" dirty="0">
                          <a:solidFill>
                            <a:srgbClr val="002060"/>
                          </a:solidFill>
                          <a:effectLst/>
                          <a:latin typeface="Times New Roman" panose="02020603050405020304" pitchFamily="18" charset="0"/>
                          <a:cs typeface="Times New Roman" panose="02020603050405020304" pitchFamily="18" charset="0"/>
                        </a:rPr>
                        <a:t>2. </a:t>
                      </a:r>
                      <a:r>
                        <a:rPr lang="en-US" sz="2800" b="1" dirty="0" err="1">
                          <a:solidFill>
                            <a:srgbClr val="002060"/>
                          </a:solidFill>
                          <a:effectLst/>
                          <a:latin typeface="Times New Roman" panose="02020603050405020304" pitchFamily="18" charset="0"/>
                          <a:cs typeface="Times New Roman" panose="02020603050405020304" pitchFamily="18" charset="0"/>
                        </a:rPr>
                        <a:t>Dòng</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khổ</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đoạn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thơ</a:t>
                      </a:r>
                      <a:r>
                        <a:rPr lang="en-US" sz="2800" b="1" dirty="0">
                          <a:solidFill>
                            <a:srgbClr val="002060"/>
                          </a:solidFill>
                          <a:effectLst/>
                          <a:latin typeface="Times New Roman" panose="02020603050405020304" pitchFamily="18" charset="0"/>
                          <a:cs typeface="Times New Roman" panose="02020603050405020304" pitchFamily="18" charset="0"/>
                        </a:rPr>
                        <a:t> hay </a:t>
                      </a:r>
                      <a:r>
                        <a:rPr lang="en-US" sz="2800" b="1" dirty="0" err="1">
                          <a:solidFill>
                            <a:srgbClr val="002060"/>
                          </a:solidFill>
                          <a:effectLst/>
                          <a:latin typeface="Times New Roman" panose="02020603050405020304" pitchFamily="18" charset="0"/>
                          <a:cs typeface="Times New Roman" panose="02020603050405020304" pitchFamily="18" charset="0"/>
                        </a:rPr>
                        <a:t>bài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thơ</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đó</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có</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gì</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đặc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sắc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về</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nội</a:t>
                      </a:r>
                      <a:r>
                        <a:rPr lang="en-US" sz="2800" b="1" dirty="0">
                          <a:solidFill>
                            <a:srgbClr val="002060"/>
                          </a:solidFill>
                          <a:effectLst/>
                          <a:latin typeface="Times New Roman" panose="02020603050405020304" pitchFamily="18" charset="0"/>
                          <a:cs typeface="Times New Roman" panose="02020603050405020304" pitchFamily="18" charset="0"/>
                        </a:rPr>
                        <a:t> dung </a:t>
                      </a:r>
                      <a:r>
                        <a:rPr lang="en-US" sz="2800" b="1" dirty="0" err="1">
                          <a:solidFill>
                            <a:srgbClr val="002060"/>
                          </a:solidFill>
                          <a:effectLst/>
                          <a:latin typeface="Times New Roman" panose="02020603050405020304" pitchFamily="18" charset="0"/>
                          <a:cs typeface="Times New Roman" panose="02020603050405020304" pitchFamily="18" charset="0"/>
                        </a:rPr>
                        <a:t>hoặc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nghệ</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thuật</a:t>
                      </a:r>
                      <a:r>
                        <a:rPr lang="en-US" sz="2800" b="1" dirty="0">
                          <a:solidFill>
                            <a:srgbClr val="002060"/>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0000"/>
                        </a:lnSpc>
                        <a:spcBef>
                          <a:spcPts val="0"/>
                        </a:spcBef>
                        <a:spcAft>
                          <a:spcPts val="800"/>
                        </a:spcAft>
                      </a:pPr>
                      <a:r>
                        <a:rPr lang="en-US" sz="2800" b="1" dirty="0">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800"/>
                        </a:spcAft>
                      </a:pPr>
                      <a:r>
                        <a:rPr lang="en-US" sz="2800" b="1"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74863459"/>
                  </a:ext>
                </a:extLst>
              </a:tr>
              <a:tr h="476997">
                <a:tc>
                  <a:txBody>
                    <a:bodyPr/>
                    <a:lstStyle/>
                    <a:p>
                      <a:pPr marL="0" marR="0" algn="just">
                        <a:lnSpc>
                          <a:spcPct val="100000"/>
                        </a:lnSpc>
                        <a:spcBef>
                          <a:spcPts val="0"/>
                        </a:spcBef>
                        <a:spcAft>
                          <a:spcPts val="0"/>
                        </a:spcAft>
                      </a:pPr>
                      <a:r>
                        <a:rPr lang="en-US" sz="2800" b="1" dirty="0">
                          <a:solidFill>
                            <a:srgbClr val="002060"/>
                          </a:solidFill>
                          <a:effectLst/>
                          <a:latin typeface="Times New Roman" panose="02020603050405020304" pitchFamily="18" charset="0"/>
                          <a:cs typeface="Times New Roman" panose="02020603050405020304" pitchFamily="18" charset="0"/>
                        </a:rPr>
                        <a:t>3. </a:t>
                      </a:r>
                      <a:r>
                        <a:rPr lang="en-US" sz="2800" b="1" dirty="0" err="1">
                          <a:solidFill>
                            <a:srgbClr val="002060"/>
                          </a:solidFill>
                          <a:effectLst/>
                          <a:latin typeface="Times New Roman" panose="02020603050405020304" pitchFamily="18" charset="0"/>
                          <a:cs typeface="Times New Roman" panose="02020603050405020304" pitchFamily="18" charset="0"/>
                        </a:rPr>
                        <a:t>Yếu</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tố</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nội</a:t>
                      </a:r>
                      <a:r>
                        <a:rPr lang="en-US" sz="2800" b="1" dirty="0">
                          <a:solidFill>
                            <a:srgbClr val="002060"/>
                          </a:solidFill>
                          <a:effectLst/>
                          <a:latin typeface="Times New Roman" panose="02020603050405020304" pitchFamily="18" charset="0"/>
                          <a:cs typeface="Times New Roman" panose="02020603050405020304" pitchFamily="18" charset="0"/>
                        </a:rPr>
                        <a:t> dung </a:t>
                      </a:r>
                      <a:r>
                        <a:rPr lang="en-US" sz="2800" b="1" dirty="0" err="1">
                          <a:solidFill>
                            <a:srgbClr val="002060"/>
                          </a:solidFill>
                          <a:effectLst/>
                          <a:latin typeface="Times New Roman" panose="02020603050405020304" pitchFamily="18" charset="0"/>
                          <a:cs typeface="Times New Roman" panose="02020603050405020304" pitchFamily="18" charset="0"/>
                        </a:rPr>
                        <a:t>hoặc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nghệ</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thuật</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ấy</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gợi</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cho</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em</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những</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cảm</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xúc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suy</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nghĩ</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liên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tưởng</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tưởng</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tượng</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gì</a:t>
                      </a:r>
                      <a:r>
                        <a:rPr lang="en-US" sz="2800" b="1" dirty="0">
                          <a:solidFill>
                            <a:srgbClr val="002060"/>
                          </a:solidFill>
                          <a:effectLst/>
                          <a:latin typeface="Times New Roman" panose="02020603050405020304" pitchFamily="18" charset="0"/>
                          <a:cs typeface="Times New Roman" panose="02020603050405020304" pitchFamily="18" charset="0"/>
                        </a:rPr>
                        <a:t>?</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0000"/>
                        </a:lnSpc>
                        <a:spcBef>
                          <a:spcPts val="0"/>
                        </a:spcBef>
                        <a:spcAft>
                          <a:spcPts val="800"/>
                        </a:spcAft>
                      </a:pPr>
                      <a:r>
                        <a:rPr lang="en-US" sz="2800" b="1" dirty="0">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800"/>
                        </a:spcAft>
                      </a:pP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68100587"/>
                  </a:ext>
                </a:extLst>
              </a:tr>
            </a:tbl>
          </a:graphicData>
        </a:graphic>
      </p:graphicFrame>
    </p:spTree>
    <p:extLst>
      <p:ext uri="{BB962C8B-B14F-4D97-AF65-F5344CB8AC3E}">
        <p14:creationId xmlns:p14="http://schemas.microsoft.com/office/powerpoint/2010/main" val="2081945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C79FD743-3FCD-42B3-80F9-B8D21A8872C6}"/>
              </a:ext>
            </a:extLst>
          </p:cNvPr>
          <p:cNvPicPr>
            <a:picLocks noChangeAspect="1"/>
          </p:cNvPicPr>
          <p:nvPr/>
        </p:nvPicPr>
        <p:blipFill rotWithShape="1">
          <a:blip r:embed="rId2">
            <a:extLst>
              <a:ext uri="{28A0092B-C50C-407E-A947-70E740481C1C}">
                <a14:useLocalDpi xmlns:a14="http://schemas.microsoft.com/office/drawing/2010/main" val="0"/>
              </a:ext>
            </a:extLst>
          </a:blip>
          <a:srcRect l="4709" r="4711"/>
          <a:stretch/>
        </p:blipFill>
        <p:spPr>
          <a:xfrm rot="5400000">
            <a:off x="2667000" y="-2667000"/>
            <a:ext cx="6858000" cy="12192000"/>
          </a:xfrm>
          <a:prstGeom prst="rect">
            <a:avLst/>
          </a:prstGeom>
        </p:spPr>
      </p:pic>
      <p:grpSp>
        <p:nvGrpSpPr>
          <p:cNvPr id="32" name="组合 31">
            <a:extLst>
              <a:ext uri="{FF2B5EF4-FFF2-40B4-BE49-F238E27FC236}">
                <a16:creationId xmlns="" xmlns:a16="http://schemas.microsoft.com/office/drawing/2014/main" id="{6C546F7F-A68F-4F67-B500-186BBD9879E3}"/>
              </a:ext>
            </a:extLst>
          </p:cNvPr>
          <p:cNvGrpSpPr/>
          <p:nvPr/>
        </p:nvGrpSpPr>
        <p:grpSpPr>
          <a:xfrm>
            <a:off x="5310015" y="1656833"/>
            <a:ext cx="1649459" cy="1502154"/>
            <a:chOff x="5437907" y="1490578"/>
            <a:chExt cx="1649459" cy="1502154"/>
          </a:xfrm>
        </p:grpSpPr>
        <p:sp>
          <p:nvSpPr>
            <p:cNvPr id="22" name="Freeform 11">
              <a:extLst>
                <a:ext uri="{FF2B5EF4-FFF2-40B4-BE49-F238E27FC236}">
                  <a16:creationId xmlns="" xmlns:a16="http://schemas.microsoft.com/office/drawing/2014/main" id="{CD0271D6-0E4D-49B6-95DF-987968080B64}"/>
                </a:ext>
              </a:extLst>
            </p:cNvPr>
            <p:cNvSpPr/>
            <p:nvPr/>
          </p:nvSpPr>
          <p:spPr bwMode="auto">
            <a:xfrm rot="20671620">
              <a:off x="5496035" y="1490578"/>
              <a:ext cx="1591331" cy="1502154"/>
            </a:xfrm>
            <a:custGeom>
              <a:avLst/>
              <a:gdLst>
                <a:gd name="T0" fmla="*/ 3 w 11"/>
                <a:gd name="T1" fmla="*/ 0 h 12"/>
                <a:gd name="T2" fmla="*/ 0 w 11"/>
                <a:gd name="T3" fmla="*/ 10 h 12"/>
                <a:gd name="T4" fmla="*/ 8 w 11"/>
                <a:gd name="T5" fmla="*/ 12 h 12"/>
                <a:gd name="T6" fmla="*/ 10 w 11"/>
                <a:gd name="T7" fmla="*/ 1 h 12"/>
                <a:gd name="T8" fmla="*/ 3 w 11"/>
                <a:gd name="T9" fmla="*/ 0 h 12"/>
              </a:gdLst>
              <a:ahLst/>
              <a:cxnLst>
                <a:cxn ang="0">
                  <a:pos x="T0" y="T1"/>
                </a:cxn>
                <a:cxn ang="0">
                  <a:pos x="T2" y="T3"/>
                </a:cxn>
                <a:cxn ang="0">
                  <a:pos x="T4" y="T5"/>
                </a:cxn>
                <a:cxn ang="0">
                  <a:pos x="T6" y="T7"/>
                </a:cxn>
                <a:cxn ang="0">
                  <a:pos x="T8" y="T9"/>
                </a:cxn>
              </a:cxnLst>
              <a:rect l="0" t="0" r="r" b="b"/>
              <a:pathLst>
                <a:path w="11" h="12">
                  <a:moveTo>
                    <a:pt x="3" y="0"/>
                  </a:moveTo>
                  <a:cubicBezTo>
                    <a:pt x="1" y="2"/>
                    <a:pt x="0" y="7"/>
                    <a:pt x="0" y="10"/>
                  </a:cubicBezTo>
                  <a:cubicBezTo>
                    <a:pt x="2" y="11"/>
                    <a:pt x="5" y="12"/>
                    <a:pt x="8" y="12"/>
                  </a:cubicBezTo>
                  <a:cubicBezTo>
                    <a:pt x="9" y="9"/>
                    <a:pt x="11" y="4"/>
                    <a:pt x="10" y="1"/>
                  </a:cubicBezTo>
                  <a:cubicBezTo>
                    <a:pt x="8" y="0"/>
                    <a:pt x="5" y="0"/>
                    <a:pt x="3" y="0"/>
                  </a:cubicBezTo>
                  <a:close/>
                </a:path>
              </a:pathLst>
            </a:custGeom>
            <a:solidFill>
              <a:srgbClr val="00BE9A"/>
            </a:solidFill>
            <a:ln w="28575" cap="rnd">
              <a:noFill/>
              <a:prstDash val="solid"/>
              <a:round/>
            </a:ln>
          </p:spPr>
          <p:txBody>
            <a:bodyPr vert="horz" wrap="square" lIns="91440" tIns="45720" rIns="91440" bIns="45720" numCol="1" anchor="t" anchorCtr="0" compatLnSpc="1"/>
            <a:lstStyle/>
            <a:p>
              <a:endParaRPr lang="zh-CN" altLang="en-US" dirty="0">
                <a:latin typeface="Times New Roman" panose="02020603050405020304" pitchFamily="18" charset="0"/>
                <a:cs typeface="Times New Roman" panose="02020603050405020304" pitchFamily="18" charset="0"/>
                <a:sym typeface="+mn-lt"/>
              </a:endParaRPr>
            </a:p>
          </p:txBody>
        </p:sp>
        <p:sp>
          <p:nvSpPr>
            <p:cNvPr id="31" name="文本框 30">
              <a:extLst>
                <a:ext uri="{FF2B5EF4-FFF2-40B4-BE49-F238E27FC236}">
                  <a16:creationId xmlns="" xmlns:a16="http://schemas.microsoft.com/office/drawing/2014/main" id="{72CC8346-87BC-4B0B-B9CD-AAF805B91A1F}"/>
                </a:ext>
              </a:extLst>
            </p:cNvPr>
            <p:cNvSpPr txBox="1"/>
            <p:nvPr/>
          </p:nvSpPr>
          <p:spPr>
            <a:xfrm rot="21406629">
              <a:off x="5437907" y="1548940"/>
              <a:ext cx="1621532" cy="1323439"/>
            </a:xfrm>
            <a:prstGeom prst="rect">
              <a:avLst/>
            </a:prstGeom>
            <a:noFill/>
          </p:spPr>
          <p:txBody>
            <a:bodyPr wrap="square" rtlCol="0">
              <a:spAutoFit/>
            </a:bodyPr>
            <a:lstStyle/>
            <a:p>
              <a:pPr algn="ctr"/>
              <a:r>
                <a:rPr lang="en-US" altLang="zh-CN" sz="8000" b="1" dirty="0">
                  <a:ln w="28575">
                    <a:solidFill>
                      <a:schemeClr val="tx1">
                        <a:lumMod val="85000"/>
                        <a:lumOff val="15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01</a:t>
              </a:r>
              <a:endParaRPr lang="zh-CN" altLang="en-US" sz="8000" b="1" dirty="0">
                <a:ln w="28575">
                  <a:solidFill>
                    <a:schemeClr val="tx1">
                      <a:lumMod val="85000"/>
                      <a:lumOff val="15000"/>
                    </a:schemeClr>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sp>
        <p:nvSpPr>
          <p:cNvPr id="33" name="文本框 32">
            <a:extLst>
              <a:ext uri="{FF2B5EF4-FFF2-40B4-BE49-F238E27FC236}">
                <a16:creationId xmlns="" xmlns:a16="http://schemas.microsoft.com/office/drawing/2014/main" id="{59743546-6D3E-4CD8-BD00-41F8ABA94D98}"/>
              </a:ext>
            </a:extLst>
          </p:cNvPr>
          <p:cNvSpPr txBox="1"/>
          <p:nvPr/>
        </p:nvSpPr>
        <p:spPr>
          <a:xfrm>
            <a:off x="2950589" y="3082116"/>
            <a:ext cx="7158089" cy="1323439"/>
          </a:xfrm>
          <a:prstGeom prst="rect">
            <a:avLst/>
          </a:prstGeom>
          <a:noFill/>
        </p:spPr>
        <p:txBody>
          <a:bodyPr wrap="square" rtlCol="0">
            <a:spAutoFit/>
          </a:bodyPr>
          <a:lstStyle/>
          <a:p>
            <a:pPr algn="ctr"/>
            <a:r>
              <a:rPr lang="en-US" altLang="zh-CN" sz="8000" b="1" dirty="0">
                <a:ln w="28575">
                  <a:solidFill>
                    <a:schemeClr val="tx1">
                      <a:lumMod val="85000"/>
                      <a:lumOff val="15000"/>
                    </a:schemeClr>
                  </a:solidFill>
                </a:ln>
                <a:solidFill>
                  <a:srgbClr val="FCCC46"/>
                </a:solidFill>
                <a:latin typeface="Times New Roman" panose="02020603050405020304" pitchFamily="18" charset="0"/>
                <a:cs typeface="Times New Roman" panose="02020603050405020304" pitchFamily="18" charset="0"/>
                <a:sym typeface="+mn-lt"/>
              </a:rPr>
              <a:t>KHỞI</a:t>
            </a:r>
            <a:r>
              <a:rPr lang="en-US" altLang="zh-CN" sz="8000" b="1" dirty="0">
                <a:ln w="28575">
                  <a:solidFill>
                    <a:schemeClr val="tx1">
                      <a:lumMod val="85000"/>
                      <a:lumOff val="15000"/>
                    </a:schemeClr>
                  </a:solidFill>
                </a:ln>
                <a:solidFill>
                  <a:srgbClr val="F04B4F"/>
                </a:solidFill>
                <a:latin typeface="Times New Roman" panose="02020603050405020304" pitchFamily="18" charset="0"/>
                <a:cs typeface="Times New Roman" panose="02020603050405020304" pitchFamily="18" charset="0"/>
                <a:sym typeface="+mn-lt"/>
              </a:rPr>
              <a:t> </a:t>
            </a:r>
            <a:r>
              <a:rPr lang="en-US" altLang="zh-CN" sz="8000" b="1" dirty="0">
                <a:ln w="28575">
                  <a:solidFill>
                    <a:schemeClr val="tx1">
                      <a:lumMod val="85000"/>
                      <a:lumOff val="15000"/>
                    </a:schemeClr>
                  </a:solidFill>
                </a:ln>
                <a:solidFill>
                  <a:srgbClr val="2395CB"/>
                </a:solidFill>
                <a:latin typeface="Times New Roman" panose="02020603050405020304" pitchFamily="18" charset="0"/>
                <a:cs typeface="Times New Roman" panose="02020603050405020304" pitchFamily="18" charset="0"/>
                <a:sym typeface="+mn-lt"/>
              </a:rPr>
              <a:t>ĐỘNG</a:t>
            </a:r>
            <a:endParaRPr lang="zh-CN" altLang="en-US" sz="8000" b="1" dirty="0">
              <a:ln w="28575">
                <a:solidFill>
                  <a:schemeClr val="tx1">
                    <a:lumMod val="85000"/>
                    <a:lumOff val="15000"/>
                  </a:schemeClr>
                </a:solidFill>
              </a:ln>
              <a:solidFill>
                <a:srgbClr val="2395CB"/>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66840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anim calcmode="lin" valueType="num">
                                      <p:cBhvr>
                                        <p:cTn id="8" dur="2000" fill="hold"/>
                                        <p:tgtEl>
                                          <p:spTgt spid="32"/>
                                        </p:tgtEl>
                                        <p:attrNameLst>
                                          <p:attrName>ppt_w</p:attrName>
                                        </p:attrNameLst>
                                      </p:cBhvr>
                                      <p:tavLst>
                                        <p:tav tm="0" fmla="#ppt_w*sin(2.5*pi*$)">
                                          <p:val>
                                            <p:fltVal val="0"/>
                                          </p:val>
                                        </p:tav>
                                        <p:tav tm="100000">
                                          <p:val>
                                            <p:fltVal val="1"/>
                                          </p:val>
                                        </p:tav>
                                      </p:tavLst>
                                    </p:anim>
                                    <p:anim calcmode="lin" valueType="num">
                                      <p:cBhvr>
                                        <p:cTn id="9" dur="2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504393" y="4156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Hộp Văn bản 15">
            <a:extLst>
              <a:ext uri="{FF2B5EF4-FFF2-40B4-BE49-F238E27FC236}">
                <a16:creationId xmlns="" xmlns:a16="http://schemas.microsoft.com/office/drawing/2014/main" id="{B7786759-9D52-6291-B36F-F7647128959C}"/>
              </a:ext>
            </a:extLst>
          </p:cNvPr>
          <p:cNvSpPr txBox="1"/>
          <p:nvPr/>
        </p:nvSpPr>
        <p:spPr>
          <a:xfrm>
            <a:off x="599119" y="551004"/>
            <a:ext cx="5496881" cy="678484"/>
          </a:xfrm>
          <a:prstGeom prst="roundRect">
            <a:avLst/>
          </a:prstGeom>
          <a:solidFill>
            <a:srgbClr val="0070C0"/>
          </a:solidFill>
        </p:spPr>
        <p:txBody>
          <a:bodyPr wrap="square">
            <a:spAutoFit/>
          </a:bodyPr>
          <a:lstStyle/>
          <a:p>
            <a:pPr marL="0" marR="0">
              <a:lnSpc>
                <a:spcPct val="115000"/>
              </a:lnSpc>
              <a:spcBef>
                <a:spcPts val="0"/>
              </a:spcBef>
              <a:spcAft>
                <a:spcPts val="0"/>
              </a:spcAft>
            </a:pP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b</a:t>
            </a:r>
            <a:r>
              <a:rPr lang="en-US" sz="32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b="1" dirty="0" err="1">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Bướ</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c 2: </a:t>
            </a:r>
            <a:r>
              <a:rPr lang="en-US" sz="32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ý</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Bảng 2">
            <a:extLst>
              <a:ext uri="{FF2B5EF4-FFF2-40B4-BE49-F238E27FC236}">
                <a16:creationId xmlns="" xmlns:a16="http://schemas.microsoft.com/office/drawing/2014/main" id="{6636EB6B-4908-BD81-9B38-3D52EAE66EB3}"/>
              </a:ext>
            </a:extLst>
          </p:cNvPr>
          <p:cNvGraphicFramePr>
            <a:graphicFrameLocks noGrp="1"/>
          </p:cNvGraphicFramePr>
          <p:nvPr/>
        </p:nvGraphicFramePr>
        <p:xfrm>
          <a:off x="1506707" y="8194796"/>
          <a:ext cx="7429500" cy="1371600"/>
        </p:xfrm>
        <a:graphic>
          <a:graphicData uri="http://schemas.openxmlformats.org/drawingml/2006/table">
            <a:tbl>
              <a:tblPr firstRow="1" firstCol="1" bandRow="1">
                <a:tableStyleId>{5C22544A-7EE6-4342-B048-85BDC9FD1C3A}</a:tableStyleId>
              </a:tblPr>
              <a:tblGrid>
                <a:gridCol w="1285875">
                  <a:extLst>
                    <a:ext uri="{9D8B030D-6E8A-4147-A177-3AD203B41FA5}">
                      <a16:colId xmlns="" xmlns:a16="http://schemas.microsoft.com/office/drawing/2014/main" val="1250634428"/>
                    </a:ext>
                  </a:extLst>
                </a:gridCol>
                <a:gridCol w="6143625">
                  <a:extLst>
                    <a:ext uri="{9D8B030D-6E8A-4147-A177-3AD203B41FA5}">
                      <a16:colId xmlns="" xmlns:a16="http://schemas.microsoft.com/office/drawing/2014/main" val="651408710"/>
                    </a:ext>
                  </a:extLst>
                </a:gridCol>
              </a:tblGrid>
              <a:tr h="0">
                <a:tc>
                  <a:txBody>
                    <a:bodyPr/>
                    <a:lstStyle/>
                    <a:p>
                      <a:pPr marL="30480" marR="30480" algn="just">
                        <a:lnSpc>
                          <a:spcPts val="1800"/>
                        </a:lnSpc>
                        <a:spcBef>
                          <a:spcPts val="0"/>
                        </a:spcBef>
                        <a:spcAft>
                          <a:spcPts val="1200"/>
                        </a:spcAft>
                      </a:pPr>
                      <a:r>
                        <a:rPr lang="en-US" sz="1300">
                          <a:effectLst/>
                        </a:rPr>
                        <a:t>Mở đoạn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0480" marR="30480" algn="just">
                        <a:lnSpc>
                          <a:spcPts val="1800"/>
                        </a:lnSpc>
                        <a:spcBef>
                          <a:spcPts val="0"/>
                        </a:spcBef>
                        <a:spcAft>
                          <a:spcPts val="1200"/>
                        </a:spcAft>
                      </a:pPr>
                      <a:r>
                        <a:rPr lang="en-US" sz="1300" dirty="0" err="1">
                          <a:effectLst/>
                        </a:rPr>
                        <a:t>Nêu</a:t>
                      </a:r>
                      <a:r>
                        <a:rPr lang="en-US" sz="1300" dirty="0">
                          <a:effectLst/>
                        </a:rPr>
                        <a:t> </a:t>
                      </a:r>
                      <a:r>
                        <a:rPr lang="en-US" sz="1300" dirty="0" err="1">
                          <a:effectLst/>
                        </a:rPr>
                        <a:t>cảm</a:t>
                      </a:r>
                      <a:r>
                        <a:rPr lang="en-US" sz="1300" dirty="0">
                          <a:effectLst/>
                        </a:rPr>
                        <a:t> </a:t>
                      </a:r>
                      <a:r>
                        <a:rPr lang="en-US" sz="1300" dirty="0" err="1">
                          <a:effectLst/>
                        </a:rPr>
                        <a:t>nghĩ</a:t>
                      </a:r>
                      <a:r>
                        <a:rPr lang="en-US" sz="1300" dirty="0">
                          <a:effectLst/>
                        </a:rPr>
                        <a:t> </a:t>
                      </a:r>
                      <a:r>
                        <a:rPr lang="en-US" sz="1300" dirty="0" err="1">
                          <a:effectLst/>
                        </a:rPr>
                        <a:t>chung</a:t>
                      </a:r>
                      <a:r>
                        <a:rPr lang="en-US" sz="1300" dirty="0">
                          <a:effectLst/>
                        </a:rPr>
                        <a:t> </a:t>
                      </a:r>
                      <a:r>
                        <a:rPr lang="en-US" sz="1300" dirty="0" err="1">
                          <a:effectLst/>
                        </a:rPr>
                        <a:t>về</a:t>
                      </a:r>
                      <a:r>
                        <a:rPr lang="en-US" sz="1300" dirty="0">
                          <a:effectLst/>
                        </a:rPr>
                        <a:t> </a:t>
                      </a:r>
                      <a:r>
                        <a:rPr lang="en-US" sz="1300" dirty="0" err="1">
                          <a:effectLst/>
                        </a:rPr>
                        <a:t>yếu</a:t>
                      </a:r>
                      <a:r>
                        <a:rPr lang="en-US" sz="1300" dirty="0">
                          <a:effectLst/>
                        </a:rPr>
                        <a:t> </a:t>
                      </a:r>
                      <a:r>
                        <a:rPr lang="en-US" sz="1300" dirty="0" err="1">
                          <a:effectLst/>
                        </a:rPr>
                        <a:t>tố</a:t>
                      </a:r>
                      <a:r>
                        <a:rPr lang="en-US" sz="1300" dirty="0">
                          <a:effectLst/>
                        </a:rPr>
                        <a:t> </a:t>
                      </a:r>
                      <a:r>
                        <a:rPr lang="en-US" sz="1300" dirty="0" err="1">
                          <a:effectLst/>
                        </a:rPr>
                        <a:t>nội</a:t>
                      </a:r>
                      <a:r>
                        <a:rPr lang="en-US" sz="1300" dirty="0">
                          <a:effectLst/>
                        </a:rPr>
                        <a:t> dung hay </a:t>
                      </a:r>
                      <a:r>
                        <a:rPr lang="en-US" sz="1300" dirty="0" err="1">
                          <a:effectLst/>
                        </a:rPr>
                        <a:t>nghệ</a:t>
                      </a:r>
                      <a:r>
                        <a:rPr lang="en-US" sz="1300" dirty="0">
                          <a:effectLst/>
                        </a:rPr>
                        <a:t> </a:t>
                      </a:r>
                      <a:r>
                        <a:rPr lang="en-US" sz="1300" dirty="0" err="1">
                          <a:effectLst/>
                        </a:rPr>
                        <a:t>thuật</a:t>
                      </a:r>
                      <a:r>
                        <a:rPr lang="en-US" sz="1300" dirty="0">
                          <a:effectLst/>
                        </a:rPr>
                        <a:t> </a:t>
                      </a:r>
                      <a:r>
                        <a:rPr lang="en-US" sz="1300" dirty="0" err="1">
                          <a:effectLst/>
                        </a:rPr>
                        <a:t>đặc</a:t>
                      </a:r>
                      <a:r>
                        <a:rPr lang="en-US" sz="1300" dirty="0">
                          <a:effectLst/>
                        </a:rPr>
                        <a:t> </a:t>
                      </a:r>
                      <a:r>
                        <a:rPr lang="en-US" sz="1300" dirty="0" err="1">
                          <a:effectLst/>
                        </a:rPr>
                        <a:t>sắc</a:t>
                      </a:r>
                      <a:r>
                        <a:rPr lang="en-US" sz="1300" dirty="0">
                          <a:effectLst/>
                        </a:rPr>
                        <a:t> ở </a:t>
                      </a:r>
                      <a:r>
                        <a:rPr lang="en-US" sz="1300" dirty="0" err="1">
                          <a:effectLst/>
                        </a:rPr>
                        <a:t>khổ</a:t>
                      </a:r>
                      <a:r>
                        <a:rPr lang="en-US" sz="1300" dirty="0">
                          <a:effectLst/>
                        </a:rPr>
                        <a:t> </a:t>
                      </a:r>
                      <a:r>
                        <a:rPr lang="en-US" sz="1300" dirty="0" err="1">
                          <a:effectLst/>
                        </a:rPr>
                        <a:t>thơ</a:t>
                      </a:r>
                      <a:r>
                        <a:rPr lang="en-US" sz="1300" dirty="0">
                          <a:effectLst/>
                        </a:rPr>
                        <a:t> </a:t>
                      </a:r>
                      <a:r>
                        <a:rPr lang="en-US" sz="1300" dirty="0" err="1">
                          <a:effectLst/>
                        </a:rPr>
                        <a:t>đầu</a:t>
                      </a:r>
                      <a:r>
                        <a:rPr lang="en-US" sz="1300" dirty="0">
                          <a:effectLst/>
                        </a:rPr>
                        <a:t> </a:t>
                      </a:r>
                      <a:r>
                        <a:rPr lang="en-US" sz="1300" dirty="0" err="1">
                          <a:effectLst/>
                        </a:rPr>
                        <a:t>bài</a:t>
                      </a:r>
                      <a:r>
                        <a:rPr lang="en-US" sz="1300" dirty="0">
                          <a:effectLst/>
                        </a:rPr>
                        <a:t> </a:t>
                      </a:r>
                      <a:r>
                        <a:rPr lang="en-US" sz="1300" dirty="0" err="1">
                          <a:effectLst/>
                        </a:rPr>
                        <a:t>thơ</a:t>
                      </a:r>
                      <a:r>
                        <a:rPr lang="en-US" sz="1300" dirty="0">
                          <a:effectLst/>
                        </a:rPr>
                        <a:t> </a:t>
                      </a:r>
                      <a:r>
                        <a:rPr lang="en-US" sz="1300" dirty="0" err="1">
                          <a:effectLst/>
                        </a:rPr>
                        <a:t>Nắng</a:t>
                      </a:r>
                      <a:r>
                        <a:rPr lang="en-US" sz="1300" dirty="0">
                          <a:effectLst/>
                        </a:rPr>
                        <a:t> </a:t>
                      </a:r>
                      <a:r>
                        <a:rPr lang="en-US" sz="1300" dirty="0" err="1">
                          <a:effectLst/>
                        </a:rPr>
                        <a:t>mới</a:t>
                      </a:r>
                      <a:r>
                        <a:rPr lang="en-US" sz="1300" dirty="0">
                          <a:effectLst/>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3606618452"/>
                  </a:ext>
                </a:extLst>
              </a:tr>
              <a:tr h="0">
                <a:tc>
                  <a:txBody>
                    <a:bodyPr/>
                    <a:lstStyle/>
                    <a:p>
                      <a:pPr marL="30480" marR="30480" algn="just">
                        <a:lnSpc>
                          <a:spcPts val="1800"/>
                        </a:lnSpc>
                        <a:spcBef>
                          <a:spcPts val="0"/>
                        </a:spcBef>
                        <a:spcAft>
                          <a:spcPts val="1200"/>
                        </a:spcAft>
                      </a:pPr>
                      <a:r>
                        <a:rPr lang="en-US" sz="1300">
                          <a:effectLst/>
                        </a:rPr>
                        <a:t>Thân đoạn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0480" marR="30480" algn="just">
                        <a:lnSpc>
                          <a:spcPts val="1800"/>
                        </a:lnSpc>
                        <a:spcBef>
                          <a:spcPts val="0"/>
                        </a:spcBef>
                        <a:spcAft>
                          <a:spcPts val="1200"/>
                        </a:spcAft>
                      </a:pPr>
                      <a:r>
                        <a:rPr lang="en-US" sz="1300">
                          <a:effectLst/>
                        </a:rPr>
                        <a:t>Nêu cụ thể cảm nhận, suy nghĩ của em về yếu tố nội dung hay nghệ thuật đặc sắc đã xác định ở mở đoạn.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1679229133"/>
                  </a:ext>
                </a:extLst>
              </a:tr>
              <a:tr h="0">
                <a:tc>
                  <a:txBody>
                    <a:bodyPr/>
                    <a:lstStyle/>
                    <a:p>
                      <a:pPr marL="30480" marR="30480" algn="just">
                        <a:lnSpc>
                          <a:spcPts val="1800"/>
                        </a:lnSpc>
                        <a:spcBef>
                          <a:spcPts val="0"/>
                        </a:spcBef>
                        <a:spcAft>
                          <a:spcPts val="1200"/>
                        </a:spcAft>
                      </a:pPr>
                      <a:r>
                        <a:rPr lang="en-US" sz="1300">
                          <a:effectLst/>
                        </a:rPr>
                        <a:t>Kết đoạn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0480" marR="30480" algn="just">
                        <a:lnSpc>
                          <a:spcPts val="1800"/>
                        </a:lnSpc>
                        <a:spcBef>
                          <a:spcPts val="0"/>
                        </a:spcBef>
                        <a:spcAft>
                          <a:spcPts val="1200"/>
                        </a:spcAft>
                      </a:pPr>
                      <a:r>
                        <a:rPr lang="en-US" sz="1300" dirty="0" err="1">
                          <a:effectLst/>
                        </a:rPr>
                        <a:t>Khái</a:t>
                      </a:r>
                      <a:r>
                        <a:rPr lang="en-US" sz="1300" dirty="0">
                          <a:effectLst/>
                        </a:rPr>
                        <a:t> </a:t>
                      </a:r>
                      <a:r>
                        <a:rPr lang="en-US" sz="1300" dirty="0" err="1">
                          <a:effectLst/>
                        </a:rPr>
                        <a:t>quát</a:t>
                      </a:r>
                      <a:r>
                        <a:rPr lang="en-US" sz="1300" dirty="0">
                          <a:effectLst/>
                        </a:rPr>
                        <a:t> </a:t>
                      </a:r>
                      <a:r>
                        <a:rPr lang="en-US" sz="1300" dirty="0" err="1">
                          <a:effectLst/>
                        </a:rPr>
                        <a:t>lại</a:t>
                      </a:r>
                      <a:r>
                        <a:rPr lang="en-US" sz="1300" dirty="0">
                          <a:effectLst/>
                        </a:rPr>
                        <a:t> </a:t>
                      </a:r>
                      <a:r>
                        <a:rPr lang="en-US" sz="1300" dirty="0" err="1">
                          <a:effectLst/>
                        </a:rPr>
                        <a:t>cảm</a:t>
                      </a:r>
                      <a:r>
                        <a:rPr lang="en-US" sz="1300" dirty="0">
                          <a:effectLst/>
                        </a:rPr>
                        <a:t> </a:t>
                      </a:r>
                      <a:r>
                        <a:rPr lang="en-US" sz="1300" dirty="0" err="1">
                          <a:effectLst/>
                        </a:rPr>
                        <a:t>xúc</a:t>
                      </a:r>
                      <a:r>
                        <a:rPr lang="en-US" sz="1300" dirty="0">
                          <a:effectLst/>
                        </a:rPr>
                        <a:t>, </a:t>
                      </a:r>
                      <a:r>
                        <a:rPr lang="en-US" sz="1300" dirty="0" err="1">
                          <a:effectLst/>
                        </a:rPr>
                        <a:t>suy</a:t>
                      </a:r>
                      <a:r>
                        <a:rPr lang="en-US" sz="1300" dirty="0">
                          <a:effectLst/>
                        </a:rPr>
                        <a:t> </a:t>
                      </a:r>
                      <a:r>
                        <a:rPr lang="en-US" sz="1300" dirty="0" err="1">
                          <a:effectLst/>
                        </a:rPr>
                        <a:t>nghĩ</a:t>
                      </a:r>
                      <a:r>
                        <a:rPr lang="en-US" sz="1300" dirty="0">
                          <a:effectLst/>
                        </a:rPr>
                        <a:t> </a:t>
                      </a:r>
                      <a:r>
                        <a:rPr lang="en-US" sz="1300" dirty="0" err="1">
                          <a:effectLst/>
                        </a:rPr>
                        <a:t>của</a:t>
                      </a:r>
                      <a:r>
                        <a:rPr lang="en-US" sz="1300" dirty="0">
                          <a:effectLst/>
                        </a:rPr>
                        <a:t> </a:t>
                      </a:r>
                      <a:r>
                        <a:rPr lang="en-US" sz="1300" dirty="0" err="1">
                          <a:effectLst/>
                        </a:rPr>
                        <a:t>bản</a:t>
                      </a:r>
                      <a:r>
                        <a:rPr lang="en-US" sz="1300" dirty="0">
                          <a:effectLst/>
                        </a:rPr>
                        <a:t> </a:t>
                      </a:r>
                      <a:r>
                        <a:rPr lang="en-US" sz="1300" dirty="0" err="1">
                          <a:effectLst/>
                        </a:rPr>
                        <a:t>thân</a:t>
                      </a:r>
                      <a:r>
                        <a:rPr lang="en-US" sz="1300" dirty="0">
                          <a:effectLst/>
                        </a:rPr>
                        <a:t> </a:t>
                      </a:r>
                      <a:r>
                        <a:rPr lang="en-US" sz="1300" dirty="0" err="1">
                          <a:effectLst/>
                        </a:rPr>
                        <a:t>về</a:t>
                      </a:r>
                      <a:r>
                        <a:rPr lang="en-US" sz="1300" dirty="0">
                          <a:effectLst/>
                        </a:rPr>
                        <a:t> </a:t>
                      </a:r>
                      <a:r>
                        <a:rPr lang="en-US" sz="1300" dirty="0" err="1">
                          <a:effectLst/>
                        </a:rPr>
                        <a:t>yếu</a:t>
                      </a:r>
                      <a:r>
                        <a:rPr lang="en-US" sz="1300" dirty="0">
                          <a:effectLst/>
                        </a:rPr>
                        <a:t> </a:t>
                      </a:r>
                      <a:r>
                        <a:rPr lang="en-US" sz="1300" dirty="0" err="1">
                          <a:effectLst/>
                        </a:rPr>
                        <a:t>tố</a:t>
                      </a:r>
                      <a:r>
                        <a:rPr lang="en-US" sz="1300" dirty="0">
                          <a:effectLst/>
                        </a:rPr>
                        <a:t> </a:t>
                      </a:r>
                      <a:r>
                        <a:rPr lang="en-US" sz="1300" dirty="0" err="1">
                          <a:effectLst/>
                        </a:rPr>
                        <a:t>nội</a:t>
                      </a:r>
                      <a:r>
                        <a:rPr lang="en-US" sz="1300" dirty="0">
                          <a:effectLst/>
                        </a:rPr>
                        <a:t> dung </a:t>
                      </a:r>
                      <a:r>
                        <a:rPr lang="en-US" sz="1300" dirty="0" err="1">
                          <a:effectLst/>
                        </a:rPr>
                        <a:t>hoặc</a:t>
                      </a:r>
                      <a:r>
                        <a:rPr lang="en-US" sz="1300" dirty="0">
                          <a:effectLst/>
                        </a:rPr>
                        <a:t> </a:t>
                      </a:r>
                      <a:r>
                        <a:rPr lang="en-US" sz="1300" dirty="0" err="1">
                          <a:effectLst/>
                        </a:rPr>
                        <a:t>nghệ</a:t>
                      </a:r>
                      <a:r>
                        <a:rPr lang="en-US" sz="1300" dirty="0">
                          <a:effectLst/>
                        </a:rPr>
                        <a:t> </a:t>
                      </a:r>
                      <a:r>
                        <a:rPr lang="en-US" sz="1300" dirty="0" err="1">
                          <a:effectLst/>
                        </a:rPr>
                        <a:t>thuật</a:t>
                      </a:r>
                      <a:r>
                        <a:rPr lang="en-US" sz="1300" dirty="0">
                          <a:effectLst/>
                        </a:rPr>
                        <a:t> </a:t>
                      </a:r>
                      <a:r>
                        <a:rPr lang="en-US" sz="1300" dirty="0" err="1">
                          <a:effectLst/>
                        </a:rPr>
                        <a:t>đặc</a:t>
                      </a:r>
                      <a:r>
                        <a:rPr lang="en-US" sz="1300" dirty="0">
                          <a:effectLst/>
                        </a:rPr>
                        <a:t> </a:t>
                      </a:r>
                      <a:r>
                        <a:rPr lang="en-US" sz="1300" dirty="0" err="1">
                          <a:effectLst/>
                        </a:rPr>
                        <a:t>sắc</a:t>
                      </a:r>
                      <a:r>
                        <a:rPr lang="en-US" sz="1300" dirty="0">
                          <a:effectLst/>
                        </a:rPr>
                        <a:t> </a:t>
                      </a:r>
                      <a:r>
                        <a:rPr lang="en-US" sz="1300" dirty="0" err="1">
                          <a:effectLst/>
                        </a:rPr>
                        <a:t>đã</a:t>
                      </a:r>
                      <a:r>
                        <a:rPr lang="en-US" sz="1300" dirty="0">
                          <a:effectLst/>
                        </a:rPr>
                        <a:t> </a:t>
                      </a:r>
                      <a:r>
                        <a:rPr lang="en-US" sz="1300" dirty="0" err="1">
                          <a:effectLst/>
                        </a:rPr>
                        <a:t>trình</a:t>
                      </a:r>
                      <a:r>
                        <a:rPr lang="en-US" sz="1300" dirty="0">
                          <a:effectLst/>
                        </a:rPr>
                        <a:t> </a:t>
                      </a:r>
                      <a:r>
                        <a:rPr lang="en-US" sz="1300" dirty="0" err="1">
                          <a:effectLst/>
                        </a:rPr>
                        <a:t>bày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4121609267"/>
                  </a:ext>
                </a:extLst>
              </a:tr>
            </a:tbl>
          </a:graphicData>
        </a:graphic>
      </p:graphicFrame>
      <p:sp>
        <p:nvSpPr>
          <p:cNvPr id="6" name="Hộp Văn bản 5">
            <a:extLst>
              <a:ext uri="{FF2B5EF4-FFF2-40B4-BE49-F238E27FC236}">
                <a16:creationId xmlns="" xmlns:a16="http://schemas.microsoft.com/office/drawing/2014/main" id="{7ACD549F-EE32-E72A-3DA5-B15837543FCF}"/>
              </a:ext>
            </a:extLst>
          </p:cNvPr>
          <p:cNvSpPr txBox="1"/>
          <p:nvPr/>
        </p:nvSpPr>
        <p:spPr>
          <a:xfrm>
            <a:off x="599119" y="1614663"/>
            <a:ext cx="7778496"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200" b="1" i="0" u="none" strike="noStrike" cap="none" normalizeH="0" baseline="0" dirty="0">
                <a:ln>
                  <a:noFill/>
                </a:ln>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1" i="0" u="none" strike="noStrike" cap="none" normalizeH="0" baseline="0" dirty="0" err="1">
                <a:ln>
                  <a:noFill/>
                </a:ln>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ja-JP" sz="3200" b="1" i="0" u="none" strike="noStrike" cap="none" normalizeH="0" baseline="0" dirty="0">
                <a:ln>
                  <a:noFill/>
                </a:ln>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endParaRPr kumimoji="0" lang="en-US" altLang="ja-JP" sz="3200" b="0" i="0" u="none" strike="noStrike" cap="none" normalizeH="0" baseline="0" dirty="0">
              <a:ln>
                <a:noFill/>
              </a:ln>
              <a:solidFill>
                <a:srgbClr val="FF6600"/>
              </a:solidFill>
              <a:effectLst/>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 xmlns:a16="http://schemas.microsoft.com/office/drawing/2014/main" id="{1A0CA71E-F962-25C0-AA5E-45FC912C6F8D}"/>
              </a:ext>
            </a:extLst>
          </p:cNvPr>
          <p:cNvSpPr txBox="1"/>
          <p:nvPr/>
        </p:nvSpPr>
        <p:spPr>
          <a:xfrm>
            <a:off x="880352" y="2584613"/>
            <a:ext cx="10431296" cy="119181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altLang="ja-JP" sz="32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a:t>
            </a:r>
            <a:r>
              <a:rPr kumimoji="0" lang="en-US" altLang="ja-JP"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ja-JP"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Freeform 22">
            <a:extLst>
              <a:ext uri="{FF2B5EF4-FFF2-40B4-BE49-F238E27FC236}">
                <a16:creationId xmlns="" xmlns:a16="http://schemas.microsoft.com/office/drawing/2014/main" id="{7B183A3A-4B64-97C8-8FD4-D8303586F65B}"/>
              </a:ext>
            </a:extLst>
          </p:cNvPr>
          <p:cNvSpPr/>
          <p:nvPr/>
        </p:nvSpPr>
        <p:spPr>
          <a:xfrm>
            <a:off x="8377615" y="3677479"/>
            <a:ext cx="3102720" cy="2659400"/>
          </a:xfrm>
          <a:custGeom>
            <a:avLst/>
            <a:gdLst/>
            <a:ahLst/>
            <a:cxnLst/>
            <a:rect l="l" t="t" r="r" b="b"/>
            <a:pathLst>
              <a:path w="2286783" h="1646484">
                <a:moveTo>
                  <a:pt x="0" y="0"/>
                </a:moveTo>
                <a:lnTo>
                  <a:pt x="2286783" y="0"/>
                </a:lnTo>
                <a:lnTo>
                  <a:pt x="2286783" y="1646484"/>
                </a:lnTo>
                <a:lnTo>
                  <a:pt x="0" y="16464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679194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504393" y="4156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Hộp Văn bản 5">
            <a:extLst>
              <a:ext uri="{FF2B5EF4-FFF2-40B4-BE49-F238E27FC236}">
                <a16:creationId xmlns="" xmlns:a16="http://schemas.microsoft.com/office/drawing/2014/main" id="{7ACD549F-EE32-E72A-3DA5-B15837543FCF}"/>
              </a:ext>
            </a:extLst>
          </p:cNvPr>
          <p:cNvSpPr txBox="1"/>
          <p:nvPr/>
        </p:nvSpPr>
        <p:spPr>
          <a:xfrm>
            <a:off x="660400" y="543406"/>
            <a:ext cx="7778496"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dirty="0">
                <a:ln>
                  <a:noFill/>
                </a:ln>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ja-JP" sz="2800" b="1" i="0" u="none" strike="noStrike" cap="none" normalizeH="0" baseline="0" dirty="0">
                <a:ln>
                  <a:noFill/>
                </a:ln>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endParaRPr kumimoji="0" lang="en-US" altLang="ja-JP" sz="2800" b="0" i="0" u="none" strike="noStrike" cap="none" normalizeH="0" baseline="0" dirty="0">
              <a:ln>
                <a:noFill/>
              </a:ln>
              <a:solidFill>
                <a:srgbClr val="FF6600"/>
              </a:solidFill>
              <a:effectLst/>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 xmlns:a16="http://schemas.microsoft.com/office/drawing/2014/main" id="{1A0CA71E-F962-25C0-AA5E-45FC912C6F8D}"/>
              </a:ext>
            </a:extLst>
          </p:cNvPr>
          <p:cNvSpPr txBox="1"/>
          <p:nvPr/>
        </p:nvSpPr>
        <p:spPr>
          <a:xfrm>
            <a:off x="2216009" y="543406"/>
            <a:ext cx="9471598" cy="1341656"/>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1"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altLang="ja-JP" sz="2800" b="1" i="1"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1" u="none"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altLang="ja-JP" sz="2800" b="1" i="0" u="none"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ja-JP"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 xmlns:a16="http://schemas.microsoft.com/office/drawing/2014/main" id="{BB9A673E-1CFB-1E2E-1BD2-0F3FD6947EB0}"/>
              </a:ext>
            </a:extLst>
          </p:cNvPr>
          <p:cNvSpPr txBox="1"/>
          <p:nvPr/>
        </p:nvSpPr>
        <p:spPr>
          <a:xfrm>
            <a:off x="660400" y="2686845"/>
            <a:ext cx="10858500" cy="181588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tĩnh</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ức</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ja-JP" sz="28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chập</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chờn</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ja-JP" sz="28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ja-JP" sz="2800" dirty="0">
                <a:solidFill>
                  <a:srgbClr val="002060"/>
                </a:solidFill>
                <a:latin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kumimoji="0" lang="en-US" altLang="ja-JP" sz="2800" b="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bã</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altLang="ja-JP"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ja-JP"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BABC64A7-6E58-1ACC-E86E-839D582E0505}"/>
              </a:ext>
            </a:extLst>
          </p:cNvPr>
          <p:cNvSpPr txBox="1"/>
          <p:nvPr/>
        </p:nvSpPr>
        <p:spPr>
          <a:xfrm>
            <a:off x="660400" y="4611231"/>
            <a:ext cx="10858500"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nỗi</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niềm</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nuối</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tiếc</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hồi</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tưởng</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đẽ</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ngợi</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mẫu</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thiêng</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liêng</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ja-JP" sz="28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pic>
        <p:nvPicPr>
          <p:cNvPr id="5" name="Picture 4">
            <a:extLst>
              <a:ext uri="{FF2B5EF4-FFF2-40B4-BE49-F238E27FC236}">
                <a16:creationId xmlns="" xmlns:a16="http://schemas.microsoft.com/office/drawing/2014/main" id="{66C02309-2E54-4E72-70CF-F698B43C25BC}"/>
              </a:ext>
            </a:extLst>
          </p:cNvPr>
          <p:cNvPicPr>
            <a:picLocks noChangeAspect="1"/>
          </p:cNvPicPr>
          <p:nvPr/>
        </p:nvPicPr>
        <p:blipFill>
          <a:blip r:embed="rId3"/>
          <a:stretch>
            <a:fillRect/>
          </a:stretch>
        </p:blipFill>
        <p:spPr>
          <a:xfrm>
            <a:off x="633949" y="2714951"/>
            <a:ext cx="371025" cy="378795"/>
          </a:xfrm>
          <a:prstGeom prst="rect">
            <a:avLst/>
          </a:prstGeom>
        </p:spPr>
      </p:pic>
      <p:pic>
        <p:nvPicPr>
          <p:cNvPr id="7" name="Picture 6">
            <a:extLst>
              <a:ext uri="{FF2B5EF4-FFF2-40B4-BE49-F238E27FC236}">
                <a16:creationId xmlns="" xmlns:a16="http://schemas.microsoft.com/office/drawing/2014/main" id="{26D2A0BA-6328-FC3F-98CC-D758B86EA03E}"/>
              </a:ext>
            </a:extLst>
          </p:cNvPr>
          <p:cNvPicPr>
            <a:picLocks noChangeAspect="1"/>
          </p:cNvPicPr>
          <p:nvPr/>
        </p:nvPicPr>
        <p:blipFill>
          <a:blip r:embed="rId4"/>
          <a:stretch>
            <a:fillRect/>
          </a:stretch>
        </p:blipFill>
        <p:spPr>
          <a:xfrm>
            <a:off x="681871" y="4801399"/>
            <a:ext cx="479497" cy="319665"/>
          </a:xfrm>
          <a:prstGeom prst="rect">
            <a:avLst/>
          </a:prstGeom>
        </p:spPr>
      </p:pic>
      <p:sp>
        <p:nvSpPr>
          <p:cNvPr id="9" name="Hộp Văn bản 5">
            <a:extLst>
              <a:ext uri="{FF2B5EF4-FFF2-40B4-BE49-F238E27FC236}">
                <a16:creationId xmlns="" xmlns:a16="http://schemas.microsoft.com/office/drawing/2014/main" id="{915637FE-3140-9E8D-D85D-99E3997E408D}"/>
              </a:ext>
            </a:extLst>
          </p:cNvPr>
          <p:cNvSpPr txBox="1"/>
          <p:nvPr/>
        </p:nvSpPr>
        <p:spPr>
          <a:xfrm>
            <a:off x="1269165" y="1993566"/>
            <a:ext cx="2598297"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2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Nội</a:t>
            </a:r>
            <a:r>
              <a:rPr kumimoji="0" lang="en-US" altLang="ja-JP" sz="32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dung</a:t>
            </a:r>
          </a:p>
        </p:txBody>
      </p:sp>
      <p:pic>
        <p:nvPicPr>
          <p:cNvPr id="11" name="Picture 10">
            <a:extLst>
              <a:ext uri="{FF2B5EF4-FFF2-40B4-BE49-F238E27FC236}">
                <a16:creationId xmlns="" xmlns:a16="http://schemas.microsoft.com/office/drawing/2014/main" id="{A54202A1-C76F-C3CB-00A3-E25AF9D38E0D}"/>
              </a:ext>
            </a:extLst>
          </p:cNvPr>
          <p:cNvPicPr>
            <a:picLocks noChangeAspect="1"/>
          </p:cNvPicPr>
          <p:nvPr/>
        </p:nvPicPr>
        <p:blipFill>
          <a:blip r:embed="rId5"/>
          <a:stretch>
            <a:fillRect/>
          </a:stretch>
        </p:blipFill>
        <p:spPr>
          <a:xfrm rot="15121015">
            <a:off x="740763" y="1805172"/>
            <a:ext cx="702019" cy="734805"/>
          </a:xfrm>
          <a:prstGeom prst="rect">
            <a:avLst/>
          </a:prstGeom>
        </p:spPr>
      </p:pic>
    </p:spTree>
    <p:extLst>
      <p:ext uri="{BB962C8B-B14F-4D97-AF65-F5344CB8AC3E}">
        <p14:creationId xmlns:p14="http://schemas.microsoft.com/office/powerpoint/2010/main" val="1045884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3"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26605" y="4156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Hộp Văn bản 8">
            <a:extLst>
              <a:ext uri="{FF2B5EF4-FFF2-40B4-BE49-F238E27FC236}">
                <a16:creationId xmlns="" xmlns:a16="http://schemas.microsoft.com/office/drawing/2014/main" id="{71774DE3-5C97-6A1D-FA8A-393B37FCDA4A}"/>
              </a:ext>
            </a:extLst>
          </p:cNvPr>
          <p:cNvSpPr txBox="1"/>
          <p:nvPr/>
        </p:nvSpPr>
        <p:spPr>
          <a:xfrm>
            <a:off x="-1713125" y="5911294"/>
            <a:ext cx="9144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ja-JP"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1" name="Group 10">
            <a:extLst>
              <a:ext uri="{FF2B5EF4-FFF2-40B4-BE49-F238E27FC236}">
                <a16:creationId xmlns="" xmlns:a16="http://schemas.microsoft.com/office/drawing/2014/main" id="{C149EBE0-2270-3DDD-EB37-6396DA4BAB2C}"/>
              </a:ext>
            </a:extLst>
          </p:cNvPr>
          <p:cNvGrpSpPr/>
          <p:nvPr/>
        </p:nvGrpSpPr>
        <p:grpSpPr>
          <a:xfrm>
            <a:off x="1954073" y="839148"/>
            <a:ext cx="8271154" cy="5256811"/>
            <a:chOff x="4991448" y="1440494"/>
            <a:chExt cx="1943860" cy="2136578"/>
          </a:xfrm>
        </p:grpSpPr>
        <p:sp>
          <p:nvSpPr>
            <p:cNvPr id="12" name="Freeform: Shape 11">
              <a:extLst>
                <a:ext uri="{FF2B5EF4-FFF2-40B4-BE49-F238E27FC236}">
                  <a16:creationId xmlns="" xmlns:a16="http://schemas.microsoft.com/office/drawing/2014/main" id="{A008A4B2-1300-AA37-F722-61530E51DEF3}"/>
                </a:ext>
              </a:extLst>
            </p:cNvPr>
            <p:cNvSpPr/>
            <p:nvPr/>
          </p:nvSpPr>
          <p:spPr>
            <a:xfrm>
              <a:off x="5477888" y="1440494"/>
              <a:ext cx="1020311" cy="1237261"/>
            </a:xfrm>
            <a:custGeom>
              <a:avLst/>
              <a:gdLst>
                <a:gd name="connsiteX0" fmla="*/ 0 w 1237261"/>
                <a:gd name="connsiteY0" fmla="*/ 618631 h 1237261"/>
                <a:gd name="connsiteX1" fmla="*/ 618631 w 1237261"/>
                <a:gd name="connsiteY1" fmla="*/ 0 h 1237261"/>
                <a:gd name="connsiteX2" fmla="*/ 1237262 w 1237261"/>
                <a:gd name="connsiteY2" fmla="*/ 618631 h 1237261"/>
                <a:gd name="connsiteX3" fmla="*/ 618631 w 1237261"/>
                <a:gd name="connsiteY3" fmla="*/ 1237262 h 1237261"/>
                <a:gd name="connsiteX4" fmla="*/ 0 w 1237261"/>
                <a:gd name="connsiteY4" fmla="*/ 618631 h 123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261" h="1237261">
                  <a:moveTo>
                    <a:pt x="0" y="618631"/>
                  </a:moveTo>
                  <a:cubicBezTo>
                    <a:pt x="0" y="276971"/>
                    <a:pt x="276971" y="0"/>
                    <a:pt x="618631" y="0"/>
                  </a:cubicBezTo>
                  <a:cubicBezTo>
                    <a:pt x="960291" y="0"/>
                    <a:pt x="1237262" y="276971"/>
                    <a:pt x="1237262" y="618631"/>
                  </a:cubicBezTo>
                  <a:cubicBezTo>
                    <a:pt x="1237262" y="960291"/>
                    <a:pt x="960291" y="1237262"/>
                    <a:pt x="618631" y="1237262"/>
                  </a:cubicBezTo>
                  <a:cubicBezTo>
                    <a:pt x="276971" y="1237262"/>
                    <a:pt x="0" y="960291"/>
                    <a:pt x="0" y="618631"/>
                  </a:cubicBezTo>
                  <a:close/>
                </a:path>
              </a:pathLst>
            </a:custGeom>
          </p:spPr>
          <p:style>
            <a:lnRef idx="2">
              <a:schemeClr val="lt1">
                <a:hueOff val="0"/>
                <a:satOff val="0"/>
                <a:lumOff val="0"/>
                <a:alphaOff val="0"/>
              </a:schemeClr>
            </a:lnRef>
            <a:fillRef idx="1">
              <a:schemeClr val="accent2">
                <a:shade val="80000"/>
                <a:alpha val="50000"/>
                <a:hueOff val="0"/>
                <a:satOff val="0"/>
                <a:lumOff val="0"/>
                <a:alphaOff val="0"/>
              </a:schemeClr>
            </a:fillRef>
            <a:effectRef idx="0">
              <a:schemeClr val="accent2">
                <a:shade val="80000"/>
                <a:alpha val="50000"/>
                <a:hueOff val="0"/>
                <a:satOff val="0"/>
                <a:lumOff val="0"/>
                <a:alphaOff val="0"/>
              </a:schemeClr>
            </a:effectRef>
            <a:fontRef idx="minor">
              <a:schemeClr val="tx1"/>
            </a:fontRef>
          </p:style>
          <p:txBody>
            <a:bodyPr spcFirstLastPara="0" vert="horz" wrap="square" lIns="164968" tIns="216521" rIns="164968" bIns="463973" numCol="1" spcCol="1270" anchor="ctr" anchorCtr="0">
              <a:noAutofit/>
            </a:bodyPr>
            <a:lstStyle/>
            <a:p>
              <a:pPr marL="0" lvl="0" indent="0" algn="ctr" defTabSz="355600">
                <a:lnSpc>
                  <a:spcPct val="90000"/>
                </a:lnSpc>
                <a:spcBef>
                  <a:spcPct val="0"/>
                </a:spcBef>
                <a:spcAft>
                  <a:spcPct val="35000"/>
                </a:spcAft>
                <a:buNone/>
              </a:pPr>
              <a:r>
                <a:rPr lang="en-US" sz="3200" b="1" kern="1200" dirty="0" err="1">
                  <a:solidFill>
                    <a:srgbClr val="0070C0"/>
                  </a:solidFill>
                  <a:latin typeface="Times New Roman" panose="02020603050405020304" pitchFamily="18" charset="0"/>
                  <a:cs typeface="Times New Roman" panose="02020603050405020304" pitchFamily="18" charset="0"/>
                </a:rPr>
                <a:t>Thể</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thơ</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bảy</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chữ</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ngôn</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ngữ</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bình</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dị</a:t>
              </a:r>
              <a:endParaRPr lang="en-US" sz="3200" b="1" kern="1200" dirty="0">
                <a:solidFill>
                  <a:srgbClr val="0070C0"/>
                </a:solidFill>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 xmlns:a16="http://schemas.microsoft.com/office/drawing/2014/main" id="{40BB1688-B4C4-C2FA-10EB-89C3217A05BB}"/>
                </a:ext>
              </a:extLst>
            </p:cNvPr>
            <p:cNvSpPr/>
            <p:nvPr/>
          </p:nvSpPr>
          <p:spPr>
            <a:xfrm>
              <a:off x="5879426" y="2221884"/>
              <a:ext cx="1055882" cy="1355188"/>
            </a:xfrm>
            <a:custGeom>
              <a:avLst/>
              <a:gdLst>
                <a:gd name="connsiteX0" fmla="*/ 0 w 1237261"/>
                <a:gd name="connsiteY0" fmla="*/ 618631 h 1237261"/>
                <a:gd name="connsiteX1" fmla="*/ 618631 w 1237261"/>
                <a:gd name="connsiteY1" fmla="*/ 0 h 1237261"/>
                <a:gd name="connsiteX2" fmla="*/ 1237262 w 1237261"/>
                <a:gd name="connsiteY2" fmla="*/ 618631 h 1237261"/>
                <a:gd name="connsiteX3" fmla="*/ 618631 w 1237261"/>
                <a:gd name="connsiteY3" fmla="*/ 1237262 h 1237261"/>
                <a:gd name="connsiteX4" fmla="*/ 0 w 1237261"/>
                <a:gd name="connsiteY4" fmla="*/ 618631 h 123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261" h="1237261">
                  <a:moveTo>
                    <a:pt x="0" y="618631"/>
                  </a:moveTo>
                  <a:cubicBezTo>
                    <a:pt x="0" y="276971"/>
                    <a:pt x="276971" y="0"/>
                    <a:pt x="618631" y="0"/>
                  </a:cubicBezTo>
                  <a:cubicBezTo>
                    <a:pt x="960291" y="0"/>
                    <a:pt x="1237262" y="276971"/>
                    <a:pt x="1237262" y="618631"/>
                  </a:cubicBezTo>
                  <a:cubicBezTo>
                    <a:pt x="1237262" y="960291"/>
                    <a:pt x="960291" y="1237262"/>
                    <a:pt x="618631" y="1237262"/>
                  </a:cubicBezTo>
                  <a:cubicBezTo>
                    <a:pt x="276971" y="1237262"/>
                    <a:pt x="0" y="960291"/>
                    <a:pt x="0" y="618631"/>
                  </a:cubicBezTo>
                  <a:close/>
                </a:path>
              </a:pathLst>
            </a:custGeom>
          </p:spPr>
          <p:style>
            <a:lnRef idx="2">
              <a:schemeClr val="lt1">
                <a:hueOff val="0"/>
                <a:satOff val="0"/>
                <a:lumOff val="0"/>
                <a:alphaOff val="0"/>
              </a:schemeClr>
            </a:lnRef>
            <a:fillRef idx="1">
              <a:schemeClr val="accent2">
                <a:shade val="80000"/>
                <a:alpha val="50000"/>
                <a:hueOff val="-240708"/>
                <a:satOff val="5083"/>
                <a:lumOff val="13541"/>
                <a:alphaOff val="0"/>
              </a:schemeClr>
            </a:fillRef>
            <a:effectRef idx="0">
              <a:schemeClr val="accent2">
                <a:shade val="80000"/>
                <a:alpha val="50000"/>
                <a:hueOff val="-240708"/>
                <a:satOff val="5083"/>
                <a:lumOff val="13541"/>
                <a:alphaOff val="0"/>
              </a:schemeClr>
            </a:effectRef>
            <a:fontRef idx="minor">
              <a:schemeClr val="tx1"/>
            </a:fontRef>
          </p:style>
          <p:txBody>
            <a:bodyPr spcFirstLastPara="0" vert="horz" wrap="square" lIns="378396" tIns="319626" rIns="116508" bIns="237142" numCol="1" spcCol="1270" anchor="ctr" anchorCtr="0">
              <a:noAutofit/>
            </a:bodyPr>
            <a:lstStyle/>
            <a:p>
              <a:pPr marL="0" lvl="0" indent="0" algn="ctr" defTabSz="222250">
                <a:lnSpc>
                  <a:spcPct val="90000"/>
                </a:lnSpc>
                <a:spcBef>
                  <a:spcPct val="0"/>
                </a:spcBef>
                <a:spcAft>
                  <a:spcPct val="35000"/>
                </a:spcAft>
                <a:buNone/>
              </a:pPr>
              <a:r>
                <a:rPr lang="en-US" sz="3200" b="1" kern="1200" dirty="0" err="1">
                  <a:solidFill>
                    <a:srgbClr val="0070C0"/>
                  </a:solidFill>
                  <a:latin typeface="Times New Roman" panose="02020603050405020304" pitchFamily="18" charset="0"/>
                  <a:cs typeface="Times New Roman" panose="02020603050405020304" pitchFamily="18" charset="0"/>
                </a:rPr>
                <a:t>Hình</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ảnh</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thơ</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gần</a:t>
              </a:r>
              <a:r>
                <a:rPr lang="en-US" sz="3200" b="1" kern="1200" dirty="0">
                  <a:solidFill>
                    <a:srgbClr val="0070C0"/>
                  </a:solidFill>
                  <a:latin typeface="Times New Roman" panose="02020603050405020304" pitchFamily="18" charset="0"/>
                  <a:cs typeface="Times New Roman" panose="02020603050405020304" pitchFamily="18" charset="0"/>
                </a:rPr>
                <a:t> </a:t>
              </a:r>
            </a:p>
            <a:p>
              <a:pPr marL="0" lvl="0" indent="0" algn="ctr" defTabSz="222250">
                <a:lnSpc>
                  <a:spcPct val="90000"/>
                </a:lnSpc>
                <a:spcBef>
                  <a:spcPct val="0"/>
                </a:spcBef>
                <a:spcAft>
                  <a:spcPct val="35000"/>
                </a:spcAft>
                <a:buNone/>
              </a:pPr>
              <a:r>
                <a:rPr lang="en-US" sz="3200" b="1" kern="1200" dirty="0" err="1">
                  <a:solidFill>
                    <a:srgbClr val="0070C0"/>
                  </a:solidFill>
                  <a:latin typeface="Times New Roman" panose="02020603050405020304" pitchFamily="18" charset="0"/>
                  <a:cs typeface="Times New Roman" panose="02020603050405020304" pitchFamily="18" charset="0"/>
                </a:rPr>
                <a:t>gũi</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giàu</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sắc</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gợi</a:t>
              </a:r>
              <a:r>
                <a:rPr lang="en-US" sz="3200" b="1" kern="1200" dirty="0">
                  <a:solidFill>
                    <a:srgbClr val="0070C0"/>
                  </a:solidFill>
                  <a:latin typeface="Times New Roman" panose="02020603050405020304" pitchFamily="18" charset="0"/>
                  <a:cs typeface="Times New Roman" panose="02020603050405020304" pitchFamily="18" charset="0"/>
                </a:rPr>
                <a:t> </a:t>
              </a:r>
            </a:p>
            <a:p>
              <a:pPr marL="0" lvl="0" indent="0" algn="ctr" defTabSz="222250">
                <a:lnSpc>
                  <a:spcPct val="90000"/>
                </a:lnSpc>
                <a:spcBef>
                  <a:spcPct val="0"/>
                </a:spcBef>
                <a:spcAft>
                  <a:spcPct val="35000"/>
                </a:spcAft>
                <a:buNone/>
              </a:pPr>
              <a:r>
                <a:rPr lang="en-US" sz="3200" b="1" kern="1200" dirty="0">
                  <a:solidFill>
                    <a:srgbClr val="0070C0"/>
                  </a:solidFill>
                  <a:latin typeface="Times New Roman" panose="02020603050405020304" pitchFamily="18" charset="0"/>
                  <a:cs typeface="Times New Roman" panose="02020603050405020304" pitchFamily="18" charset="0"/>
                </a:rPr>
                <a:t>“</a:t>
              </a:r>
              <a:r>
                <a:rPr lang="en-US" sz="3200" b="1" i="1" kern="1200" dirty="0" err="1">
                  <a:solidFill>
                    <a:srgbClr val="0070C0"/>
                  </a:solidFill>
                  <a:latin typeface="Times New Roman" panose="02020603050405020304" pitchFamily="18" charset="0"/>
                  <a:cs typeface="Times New Roman" panose="02020603050405020304" pitchFamily="18" charset="0"/>
                </a:rPr>
                <a:t>nắng</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mới</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hắt</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bên</a:t>
              </a:r>
              <a:r>
                <a:rPr lang="en-US" sz="3200" b="1" i="1" kern="1200" dirty="0">
                  <a:solidFill>
                    <a:srgbClr val="0070C0"/>
                  </a:solidFill>
                  <a:latin typeface="Times New Roman" panose="02020603050405020304" pitchFamily="18" charset="0"/>
                  <a:cs typeface="Times New Roman" panose="02020603050405020304" pitchFamily="18" charset="0"/>
                </a:rPr>
                <a:t> </a:t>
              </a:r>
            </a:p>
            <a:p>
              <a:pPr marL="0" lvl="0" indent="0" algn="ctr" defTabSz="222250">
                <a:lnSpc>
                  <a:spcPct val="90000"/>
                </a:lnSpc>
                <a:spcBef>
                  <a:spcPct val="0"/>
                </a:spcBef>
                <a:spcAft>
                  <a:spcPct val="35000"/>
                </a:spcAft>
                <a:buNone/>
              </a:pPr>
              <a:r>
                <a:rPr lang="en-US" sz="3200" b="1" i="1" kern="1200" dirty="0">
                  <a:solidFill>
                    <a:srgbClr val="0070C0"/>
                  </a:solidFill>
                  <a:latin typeface="Times New Roman" panose="02020603050405020304" pitchFamily="18" charset="0"/>
                  <a:cs typeface="Times New Roman" panose="02020603050405020304" pitchFamily="18" charset="0"/>
                </a:rPr>
                <a:t>song</a:t>
              </a:r>
              <a:r>
                <a:rPr lang="en-US" sz="3200" b="1" kern="1200" dirty="0">
                  <a:solidFill>
                    <a:srgbClr val="0070C0"/>
                  </a:solidFill>
                  <a:latin typeface="Times New Roman" panose="02020603050405020304" pitchFamily="18" charset="0"/>
                  <a:cs typeface="Times New Roman" panose="02020603050405020304" pitchFamily="18" charset="0"/>
                </a:rPr>
                <a:t>” …</a:t>
              </a:r>
            </a:p>
          </p:txBody>
        </p:sp>
        <p:sp>
          <p:nvSpPr>
            <p:cNvPr id="14" name="Freeform: Shape 13">
              <a:extLst>
                <a:ext uri="{FF2B5EF4-FFF2-40B4-BE49-F238E27FC236}">
                  <a16:creationId xmlns="" xmlns:a16="http://schemas.microsoft.com/office/drawing/2014/main" id="{60384F42-6B23-FC94-A3A0-71C1EC6A7064}"/>
                </a:ext>
              </a:extLst>
            </p:cNvPr>
            <p:cNvSpPr/>
            <p:nvPr/>
          </p:nvSpPr>
          <p:spPr>
            <a:xfrm>
              <a:off x="4991448" y="2206252"/>
              <a:ext cx="1055882" cy="1328745"/>
            </a:xfrm>
            <a:custGeom>
              <a:avLst/>
              <a:gdLst>
                <a:gd name="connsiteX0" fmla="*/ 0 w 1237261"/>
                <a:gd name="connsiteY0" fmla="*/ 618631 h 1237261"/>
                <a:gd name="connsiteX1" fmla="*/ 618631 w 1237261"/>
                <a:gd name="connsiteY1" fmla="*/ 0 h 1237261"/>
                <a:gd name="connsiteX2" fmla="*/ 1237262 w 1237261"/>
                <a:gd name="connsiteY2" fmla="*/ 618631 h 1237261"/>
                <a:gd name="connsiteX3" fmla="*/ 618631 w 1237261"/>
                <a:gd name="connsiteY3" fmla="*/ 1237262 h 1237261"/>
                <a:gd name="connsiteX4" fmla="*/ 0 w 1237261"/>
                <a:gd name="connsiteY4" fmla="*/ 618631 h 123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261" h="1237261">
                  <a:moveTo>
                    <a:pt x="0" y="618631"/>
                  </a:moveTo>
                  <a:cubicBezTo>
                    <a:pt x="0" y="276971"/>
                    <a:pt x="276971" y="0"/>
                    <a:pt x="618631" y="0"/>
                  </a:cubicBezTo>
                  <a:cubicBezTo>
                    <a:pt x="960291" y="0"/>
                    <a:pt x="1237262" y="276971"/>
                    <a:pt x="1237262" y="618631"/>
                  </a:cubicBezTo>
                  <a:cubicBezTo>
                    <a:pt x="1237262" y="960291"/>
                    <a:pt x="960291" y="1237262"/>
                    <a:pt x="618631" y="1237262"/>
                  </a:cubicBezTo>
                  <a:cubicBezTo>
                    <a:pt x="276971" y="1237262"/>
                    <a:pt x="0" y="960291"/>
                    <a:pt x="0" y="618631"/>
                  </a:cubicBezTo>
                  <a:close/>
                </a:path>
              </a:pathLst>
            </a:custGeom>
          </p:spPr>
          <p:style>
            <a:lnRef idx="2">
              <a:schemeClr val="lt1">
                <a:hueOff val="0"/>
                <a:satOff val="0"/>
                <a:lumOff val="0"/>
                <a:alphaOff val="0"/>
              </a:schemeClr>
            </a:lnRef>
            <a:fillRef idx="1">
              <a:schemeClr val="accent2">
                <a:shade val="80000"/>
                <a:alpha val="50000"/>
                <a:hueOff val="-481415"/>
                <a:satOff val="10166"/>
                <a:lumOff val="27081"/>
                <a:alphaOff val="0"/>
              </a:schemeClr>
            </a:fillRef>
            <a:effectRef idx="0">
              <a:schemeClr val="accent2">
                <a:shade val="80000"/>
                <a:alpha val="50000"/>
                <a:hueOff val="-481415"/>
                <a:satOff val="10166"/>
                <a:lumOff val="27081"/>
                <a:alphaOff val="0"/>
              </a:schemeClr>
            </a:effectRef>
            <a:fontRef idx="minor">
              <a:schemeClr val="tx1"/>
            </a:fontRef>
          </p:style>
          <p:txBody>
            <a:bodyPr spcFirstLastPara="0" vert="horz" wrap="square" lIns="116509" tIns="319626" rIns="378395" bIns="237142" numCol="1" spcCol="1270" anchor="ctr" anchorCtr="0">
              <a:noAutofit/>
            </a:bodyPr>
            <a:lstStyle/>
            <a:p>
              <a:pPr marL="0" lvl="0" indent="0" algn="ctr" defTabSz="222250">
                <a:lnSpc>
                  <a:spcPct val="90000"/>
                </a:lnSpc>
                <a:spcBef>
                  <a:spcPct val="0"/>
                </a:spcBef>
                <a:spcAft>
                  <a:spcPct val="35000"/>
                </a:spcAft>
                <a:buNone/>
              </a:pPr>
              <a:r>
                <a:rPr lang="en-US" sz="3200" b="1" kern="1200" dirty="0" err="1">
                  <a:solidFill>
                    <a:srgbClr val="0070C0"/>
                  </a:solidFill>
                  <a:latin typeface="Times New Roman" panose="02020603050405020304" pitchFamily="18" charset="0"/>
                  <a:cs typeface="Times New Roman" panose="02020603050405020304" pitchFamily="18" charset="0"/>
                </a:rPr>
                <a:t>Sử</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dụng</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nhiều</a:t>
              </a:r>
              <a:r>
                <a:rPr lang="en-US" sz="3200" b="1" kern="1200" dirty="0">
                  <a:solidFill>
                    <a:srgbClr val="0070C0"/>
                  </a:solidFill>
                  <a:latin typeface="Times New Roman" panose="02020603050405020304" pitchFamily="18" charset="0"/>
                  <a:cs typeface="Times New Roman" panose="02020603050405020304" pitchFamily="18" charset="0"/>
                </a:rPr>
                <a:t> </a:t>
              </a:r>
            </a:p>
            <a:p>
              <a:pPr marL="0" lvl="0" indent="0" algn="ctr" defTabSz="222250">
                <a:lnSpc>
                  <a:spcPct val="90000"/>
                </a:lnSpc>
                <a:spcBef>
                  <a:spcPct val="0"/>
                </a:spcBef>
                <a:spcAft>
                  <a:spcPct val="35000"/>
                </a:spcAft>
                <a:buNone/>
              </a:pPr>
              <a:r>
                <a:rPr lang="en-US" sz="3200" b="1" kern="1200" dirty="0" err="1">
                  <a:solidFill>
                    <a:srgbClr val="0070C0"/>
                  </a:solidFill>
                  <a:latin typeface="Times New Roman" panose="02020603050405020304" pitchFamily="18" charset="0"/>
                  <a:cs typeface="Times New Roman" panose="02020603050405020304" pitchFamily="18" charset="0"/>
                </a:rPr>
                <a:t>từ</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ngữ</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bộc</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lộ</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cảm</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xúc</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rất</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đặc</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kern="1200" dirty="0" err="1">
                  <a:solidFill>
                    <a:srgbClr val="0070C0"/>
                  </a:solidFill>
                  <a:latin typeface="Times New Roman" panose="02020603050405020304" pitchFamily="18" charset="0"/>
                  <a:cs typeface="Times New Roman" panose="02020603050405020304" pitchFamily="18" charset="0"/>
                </a:rPr>
                <a:t>sắc</a:t>
              </a:r>
              <a:r>
                <a:rPr lang="en-US" sz="3200" b="1" i="1" kern="1200" dirty="0" err="1">
                  <a:solidFill>
                    <a:srgbClr val="0070C0"/>
                  </a:solidFill>
                  <a:latin typeface="Times New Roman" panose="02020603050405020304" pitchFamily="18" charset="0"/>
                  <a:cs typeface="Times New Roman" panose="02020603050405020304" pitchFamily="18" charset="0"/>
                </a:rPr>
                <a:t>“xao</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xác</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não</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nùng</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chập</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chờn</a:t>
              </a:r>
              <a:r>
                <a:rPr lang="en-US" sz="3200" b="1" i="1" kern="1200" dirty="0">
                  <a:solidFill>
                    <a:srgbClr val="0070C0"/>
                  </a:solidFill>
                  <a:latin typeface="Times New Roman" panose="02020603050405020304" pitchFamily="18" charset="0"/>
                  <a:cs typeface="Times New Roman" panose="02020603050405020304" pitchFamily="18" charset="0"/>
                </a:rPr>
                <a:t>”, </a:t>
              </a:r>
              <a:r>
                <a:rPr lang="en-US" sz="3200" b="1" kern="1200" dirty="0">
                  <a:solidFill>
                    <a:srgbClr val="0070C0"/>
                  </a:solidFill>
                  <a:latin typeface="Times New Roman" panose="02020603050405020304" pitchFamily="18" charset="0"/>
                  <a:cs typeface="Times New Roman" panose="02020603050405020304" pitchFamily="18" charset="0"/>
                </a:rPr>
                <a:t> “</a:t>
              </a:r>
              <a:r>
                <a:rPr lang="en-US" sz="3200" b="1" i="1" kern="1200" dirty="0" err="1">
                  <a:solidFill>
                    <a:srgbClr val="0070C0"/>
                  </a:solidFill>
                  <a:latin typeface="Times New Roman" panose="02020603050405020304" pitchFamily="18" charset="0"/>
                  <a:cs typeface="Times New Roman" panose="02020603050405020304" pitchFamily="18" charset="0"/>
                </a:rPr>
                <a:t>hắt</a:t>
              </a:r>
              <a:r>
                <a:rPr lang="en-US" sz="3200" b="1" i="1" kern="1200" dirty="0">
                  <a:solidFill>
                    <a:srgbClr val="0070C0"/>
                  </a:solidFill>
                  <a:latin typeface="Times New Roman" panose="02020603050405020304" pitchFamily="18" charset="0"/>
                  <a:cs typeface="Times New Roman" panose="02020603050405020304" pitchFamily="18" charset="0"/>
                </a:rPr>
                <a:t>” </a:t>
              </a:r>
              <a:endParaRPr lang="en-US" sz="3200" b="1" kern="1200" dirty="0">
                <a:solidFill>
                  <a:srgbClr val="0070C0"/>
                </a:solidFill>
                <a:latin typeface="Times New Roman" panose="02020603050405020304" pitchFamily="18" charset="0"/>
                <a:cs typeface="Times New Roman" panose="02020603050405020304" pitchFamily="18" charset="0"/>
              </a:endParaRPr>
            </a:p>
          </p:txBody>
        </p:sp>
      </p:grpSp>
      <p:sp>
        <p:nvSpPr>
          <p:cNvPr id="10" name="Freeform 22">
            <a:extLst>
              <a:ext uri="{FF2B5EF4-FFF2-40B4-BE49-F238E27FC236}">
                <a16:creationId xmlns="" xmlns:a16="http://schemas.microsoft.com/office/drawing/2014/main" id="{F1524315-1B6C-AE75-BBC6-74BBD49D7982}"/>
              </a:ext>
            </a:extLst>
          </p:cNvPr>
          <p:cNvSpPr/>
          <p:nvPr/>
        </p:nvSpPr>
        <p:spPr>
          <a:xfrm>
            <a:off x="9812156" y="575056"/>
            <a:ext cx="1626757" cy="1110487"/>
          </a:xfrm>
          <a:custGeom>
            <a:avLst/>
            <a:gdLst/>
            <a:ahLst/>
            <a:cxnLst/>
            <a:rect l="l" t="t" r="r" b="b"/>
            <a:pathLst>
              <a:path w="2286783" h="1646484">
                <a:moveTo>
                  <a:pt x="0" y="0"/>
                </a:moveTo>
                <a:lnTo>
                  <a:pt x="2286783" y="0"/>
                </a:lnTo>
                <a:lnTo>
                  <a:pt x="2286783" y="1646484"/>
                </a:lnTo>
                <a:lnTo>
                  <a:pt x="0" y="16464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2">
            <a:extLst>
              <a:ext uri="{FF2B5EF4-FFF2-40B4-BE49-F238E27FC236}">
                <a16:creationId xmlns="" xmlns:a16="http://schemas.microsoft.com/office/drawing/2014/main" id="{6002AF79-064F-4F07-BFD1-67D19379B3D6}"/>
              </a:ext>
            </a:extLst>
          </p:cNvPr>
          <p:cNvSpPr txBox="1"/>
          <p:nvPr/>
        </p:nvSpPr>
        <p:spPr>
          <a:xfrm>
            <a:off x="1503819" y="505480"/>
            <a:ext cx="6981986"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600" b="1"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altLang="ja-JP" sz="36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600" b="1"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endParaRPr kumimoji="0" lang="en-US" altLang="ja-JP" sz="1600" b="1"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pic>
        <p:nvPicPr>
          <p:cNvPr id="5" name="Picture 4">
            <a:extLst>
              <a:ext uri="{FF2B5EF4-FFF2-40B4-BE49-F238E27FC236}">
                <a16:creationId xmlns="" xmlns:a16="http://schemas.microsoft.com/office/drawing/2014/main" id="{FE90EC93-ACD3-BF06-9604-1169F31EAAA0}"/>
              </a:ext>
            </a:extLst>
          </p:cNvPr>
          <p:cNvPicPr>
            <a:picLocks noChangeAspect="1"/>
          </p:cNvPicPr>
          <p:nvPr/>
        </p:nvPicPr>
        <p:blipFill>
          <a:blip r:embed="rId5"/>
          <a:stretch>
            <a:fillRect/>
          </a:stretch>
        </p:blipFill>
        <p:spPr>
          <a:xfrm rot="15121015">
            <a:off x="767214" y="430465"/>
            <a:ext cx="702019" cy="734805"/>
          </a:xfrm>
          <a:prstGeom prst="rect">
            <a:avLst/>
          </a:prstGeom>
        </p:spPr>
      </p:pic>
    </p:spTree>
    <p:extLst>
      <p:ext uri="{BB962C8B-B14F-4D97-AF65-F5344CB8AC3E}">
        <p14:creationId xmlns:p14="http://schemas.microsoft.com/office/powerpoint/2010/main" val="1696849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26605" y="4156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9" name="Hộp Văn bản 8">
            <a:extLst>
              <a:ext uri="{FF2B5EF4-FFF2-40B4-BE49-F238E27FC236}">
                <a16:creationId xmlns="" xmlns:a16="http://schemas.microsoft.com/office/drawing/2014/main" id="{71774DE3-5C97-6A1D-FA8A-393B37FCDA4A}"/>
              </a:ext>
            </a:extLst>
          </p:cNvPr>
          <p:cNvSpPr txBox="1"/>
          <p:nvPr/>
        </p:nvSpPr>
        <p:spPr>
          <a:xfrm>
            <a:off x="-1713125" y="5911294"/>
            <a:ext cx="9144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altLang="ja-JP" sz="1000" b="0" i="0" u="none" strike="noStrike" kern="1200" cap="none" spc="0" normalizeH="0" baseline="0" noProof="0" dirty="0">
              <a:ln>
                <a:noFill/>
              </a:ln>
              <a:solidFill>
                <a:prstClr val="black"/>
              </a:solidFill>
              <a:effectLst/>
              <a:uLnTx/>
              <a:uFillTx/>
              <a:latin typeface="Arial" panose="020B0604020202020204" pitchFamily="34" charset="0"/>
              <a:ea typeface="微软雅黑"/>
              <a:cs typeface="Arial" panose="020B0604020202020204" pitchFamily="34" charset="0"/>
            </a:endParaRPr>
          </a:p>
        </p:txBody>
      </p:sp>
      <p:grpSp>
        <p:nvGrpSpPr>
          <p:cNvPr id="4" name="Group 3">
            <a:extLst>
              <a:ext uri="{FF2B5EF4-FFF2-40B4-BE49-F238E27FC236}">
                <a16:creationId xmlns="" xmlns:a16="http://schemas.microsoft.com/office/drawing/2014/main" id="{228F2BFF-D480-4A3F-543C-319774F1BF10}"/>
              </a:ext>
            </a:extLst>
          </p:cNvPr>
          <p:cNvGrpSpPr/>
          <p:nvPr/>
        </p:nvGrpSpPr>
        <p:grpSpPr>
          <a:xfrm>
            <a:off x="1118223" y="1761193"/>
            <a:ext cx="9283002" cy="3412837"/>
            <a:chOff x="671383" y="1015232"/>
            <a:chExt cx="10314260" cy="3412837"/>
          </a:xfrm>
        </p:grpSpPr>
        <p:sp>
          <p:nvSpPr>
            <p:cNvPr id="6" name="Arrow: Chevron 5">
              <a:extLst>
                <a:ext uri="{FF2B5EF4-FFF2-40B4-BE49-F238E27FC236}">
                  <a16:creationId xmlns="" xmlns:a16="http://schemas.microsoft.com/office/drawing/2014/main" id="{29187DC4-3322-4880-7ED2-05D0FE7CFEF5}"/>
                </a:ext>
              </a:extLst>
            </p:cNvPr>
            <p:cNvSpPr/>
            <p:nvPr/>
          </p:nvSpPr>
          <p:spPr>
            <a:xfrm>
              <a:off x="671383" y="1786667"/>
              <a:ext cx="4814747" cy="1858492"/>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reeform: Shape 6">
              <a:extLst>
                <a:ext uri="{FF2B5EF4-FFF2-40B4-BE49-F238E27FC236}">
                  <a16:creationId xmlns="" xmlns:a16="http://schemas.microsoft.com/office/drawing/2014/main" id="{58B41241-AC70-ABCA-4987-683996B4C095}"/>
                </a:ext>
              </a:extLst>
            </p:cNvPr>
            <p:cNvSpPr/>
            <p:nvPr/>
          </p:nvSpPr>
          <p:spPr>
            <a:xfrm>
              <a:off x="1201472" y="1354875"/>
              <a:ext cx="4065788" cy="2554535"/>
            </a:xfrm>
            <a:custGeom>
              <a:avLst/>
              <a:gdLst>
                <a:gd name="connsiteX0" fmla="*/ 0 w 4065787"/>
                <a:gd name="connsiteY0" fmla="*/ 255454 h 2554535"/>
                <a:gd name="connsiteX1" fmla="*/ 255454 w 4065787"/>
                <a:gd name="connsiteY1" fmla="*/ 0 h 2554535"/>
                <a:gd name="connsiteX2" fmla="*/ 3810334 w 4065787"/>
                <a:gd name="connsiteY2" fmla="*/ 0 h 2554535"/>
                <a:gd name="connsiteX3" fmla="*/ 4065788 w 4065787"/>
                <a:gd name="connsiteY3" fmla="*/ 255454 h 2554535"/>
                <a:gd name="connsiteX4" fmla="*/ 4065787 w 4065787"/>
                <a:gd name="connsiteY4" fmla="*/ 2299082 h 2554535"/>
                <a:gd name="connsiteX5" fmla="*/ 3810333 w 4065787"/>
                <a:gd name="connsiteY5" fmla="*/ 2554536 h 2554535"/>
                <a:gd name="connsiteX6" fmla="*/ 255454 w 4065787"/>
                <a:gd name="connsiteY6" fmla="*/ 2554535 h 2554535"/>
                <a:gd name="connsiteX7" fmla="*/ 0 w 4065787"/>
                <a:gd name="connsiteY7" fmla="*/ 2299081 h 2554535"/>
                <a:gd name="connsiteX8" fmla="*/ 0 w 4065787"/>
                <a:gd name="connsiteY8" fmla="*/ 255454 h 255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5787" h="2554535">
                  <a:moveTo>
                    <a:pt x="0" y="255454"/>
                  </a:moveTo>
                  <a:cubicBezTo>
                    <a:pt x="0" y="114371"/>
                    <a:pt x="114371" y="0"/>
                    <a:pt x="255454" y="0"/>
                  </a:cubicBezTo>
                  <a:lnTo>
                    <a:pt x="3810334" y="0"/>
                  </a:lnTo>
                  <a:cubicBezTo>
                    <a:pt x="3951417" y="0"/>
                    <a:pt x="4065788" y="114371"/>
                    <a:pt x="4065788" y="255454"/>
                  </a:cubicBezTo>
                  <a:cubicBezTo>
                    <a:pt x="4065788" y="936663"/>
                    <a:pt x="4065787" y="1617873"/>
                    <a:pt x="4065787" y="2299082"/>
                  </a:cubicBezTo>
                  <a:cubicBezTo>
                    <a:pt x="4065787" y="2440165"/>
                    <a:pt x="3951416" y="2554536"/>
                    <a:pt x="3810333" y="2554536"/>
                  </a:cubicBezTo>
                  <a:lnTo>
                    <a:pt x="255454" y="2554535"/>
                  </a:lnTo>
                  <a:cubicBezTo>
                    <a:pt x="114371" y="2554535"/>
                    <a:pt x="0" y="2440164"/>
                    <a:pt x="0" y="2299081"/>
                  </a:cubicBezTo>
                  <a:lnTo>
                    <a:pt x="0" y="255454"/>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8396" tIns="238396" rIns="238396" bIns="238396" numCol="1" spcCol="1270" anchor="ctr" anchorCtr="0">
              <a:noAutofit/>
            </a:bodyPr>
            <a:lstStyle/>
            <a:p>
              <a:pPr marL="0" lvl="0" indent="0" algn="ctr" defTabSz="1022350">
                <a:lnSpc>
                  <a:spcPct val="90000"/>
                </a:lnSpc>
                <a:spcBef>
                  <a:spcPct val="0"/>
                </a:spcBef>
                <a:spcAft>
                  <a:spcPct val="35000"/>
                </a:spcAft>
                <a:buNone/>
              </a:pPr>
              <a:r>
                <a:rPr lang="en-US" sz="3200" b="1" i="0" kern="1200" baseline="0" dirty="0" err="1">
                  <a:solidFill>
                    <a:srgbClr val="0070C0"/>
                  </a:solidFill>
                  <a:latin typeface="Times New Roman" panose="02020603050405020304" pitchFamily="18" charset="0"/>
                  <a:cs typeface="Times New Roman" panose="02020603050405020304" pitchFamily="18" charset="0"/>
                </a:rPr>
                <a:t>Cách</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ngắt</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nhịp</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chủ</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yếu</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là</a:t>
              </a:r>
              <a:r>
                <a:rPr lang="en-US" sz="3200" b="1" i="0" kern="1200" baseline="0" dirty="0">
                  <a:solidFill>
                    <a:srgbClr val="0070C0"/>
                  </a:solidFill>
                  <a:latin typeface="Times New Roman" panose="02020603050405020304" pitchFamily="18" charset="0"/>
                  <a:cs typeface="Times New Roman" panose="02020603050405020304" pitchFamily="18" charset="0"/>
                </a:rPr>
                <a:t> 4/3, </a:t>
              </a:r>
              <a:r>
                <a:rPr lang="en-US" sz="3200" b="1" i="0" kern="1200" baseline="0" dirty="0" err="1">
                  <a:solidFill>
                    <a:srgbClr val="0070C0"/>
                  </a:solidFill>
                  <a:latin typeface="Times New Roman" panose="02020603050405020304" pitchFamily="18" charset="0"/>
                  <a:cs typeface="Times New Roman" panose="02020603050405020304" pitchFamily="18" charset="0"/>
                </a:rPr>
                <a:t>giọng</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điệu</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tâm</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tình</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trầm</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buồn</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sâu</a:t>
              </a:r>
              <a:r>
                <a:rPr lang="en-US" sz="3200" b="1" i="0" kern="1200" baseline="0" dirty="0">
                  <a:solidFill>
                    <a:srgbClr val="0070C0"/>
                  </a:solidFill>
                  <a:latin typeface="Times New Roman" panose="02020603050405020304" pitchFamily="18" charset="0"/>
                  <a:cs typeface="Times New Roman" panose="02020603050405020304" pitchFamily="18" charset="0"/>
                </a:rPr>
                <a:t> </a:t>
              </a:r>
              <a:r>
                <a:rPr lang="en-US" sz="3200" b="1" i="0" kern="1200" baseline="0" dirty="0" err="1">
                  <a:solidFill>
                    <a:srgbClr val="0070C0"/>
                  </a:solidFill>
                  <a:latin typeface="Times New Roman" panose="02020603050405020304" pitchFamily="18" charset="0"/>
                  <a:cs typeface="Times New Roman" panose="02020603050405020304" pitchFamily="18" charset="0"/>
                </a:rPr>
                <a:t>lắng</a:t>
              </a:r>
              <a:endParaRPr lang="en-US" sz="3200" b="1" kern="1200" dirty="0">
                <a:solidFill>
                  <a:srgbClr val="0070C0"/>
                </a:solidFill>
                <a:latin typeface="Times New Roman" panose="02020603050405020304" pitchFamily="18" charset="0"/>
                <a:cs typeface="Times New Roman" panose="02020603050405020304" pitchFamily="18" charset="0"/>
              </a:endParaRPr>
            </a:p>
          </p:txBody>
        </p:sp>
        <p:sp>
          <p:nvSpPr>
            <p:cNvPr id="11" name="Arrow: Chevron 10">
              <a:extLst>
                <a:ext uri="{FF2B5EF4-FFF2-40B4-BE49-F238E27FC236}">
                  <a16:creationId xmlns="" xmlns:a16="http://schemas.microsoft.com/office/drawing/2014/main" id="{84704610-EAAF-2888-598A-638889944332}"/>
                </a:ext>
              </a:extLst>
            </p:cNvPr>
            <p:cNvSpPr/>
            <p:nvPr/>
          </p:nvSpPr>
          <p:spPr>
            <a:xfrm>
              <a:off x="6170896" y="1786667"/>
              <a:ext cx="4814747" cy="1858492"/>
            </a:xfrm>
            <a:prstGeom prst="chevron">
              <a:avLst>
                <a:gd name="adj" fmla="val 40000"/>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2" name="Freeform: Shape 11">
              <a:extLst>
                <a:ext uri="{FF2B5EF4-FFF2-40B4-BE49-F238E27FC236}">
                  <a16:creationId xmlns="" xmlns:a16="http://schemas.microsoft.com/office/drawing/2014/main" id="{90285924-F01A-6FBC-3846-3504C8AE1F10}"/>
                </a:ext>
              </a:extLst>
            </p:cNvPr>
            <p:cNvSpPr/>
            <p:nvPr/>
          </p:nvSpPr>
          <p:spPr>
            <a:xfrm>
              <a:off x="5777005" y="1015232"/>
              <a:ext cx="4602686" cy="3412837"/>
            </a:xfrm>
            <a:custGeom>
              <a:avLst/>
              <a:gdLst>
                <a:gd name="connsiteX0" fmla="*/ 0 w 4065787"/>
                <a:gd name="connsiteY0" fmla="*/ 255454 h 2554535"/>
                <a:gd name="connsiteX1" fmla="*/ 255454 w 4065787"/>
                <a:gd name="connsiteY1" fmla="*/ 0 h 2554535"/>
                <a:gd name="connsiteX2" fmla="*/ 3810334 w 4065787"/>
                <a:gd name="connsiteY2" fmla="*/ 0 h 2554535"/>
                <a:gd name="connsiteX3" fmla="*/ 4065788 w 4065787"/>
                <a:gd name="connsiteY3" fmla="*/ 255454 h 2554535"/>
                <a:gd name="connsiteX4" fmla="*/ 4065787 w 4065787"/>
                <a:gd name="connsiteY4" fmla="*/ 2299082 h 2554535"/>
                <a:gd name="connsiteX5" fmla="*/ 3810333 w 4065787"/>
                <a:gd name="connsiteY5" fmla="*/ 2554536 h 2554535"/>
                <a:gd name="connsiteX6" fmla="*/ 255454 w 4065787"/>
                <a:gd name="connsiteY6" fmla="*/ 2554535 h 2554535"/>
                <a:gd name="connsiteX7" fmla="*/ 0 w 4065787"/>
                <a:gd name="connsiteY7" fmla="*/ 2299081 h 2554535"/>
                <a:gd name="connsiteX8" fmla="*/ 0 w 4065787"/>
                <a:gd name="connsiteY8" fmla="*/ 255454 h 255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5787" h="2554535">
                  <a:moveTo>
                    <a:pt x="0" y="255454"/>
                  </a:moveTo>
                  <a:cubicBezTo>
                    <a:pt x="0" y="114371"/>
                    <a:pt x="114371" y="0"/>
                    <a:pt x="255454" y="0"/>
                  </a:cubicBezTo>
                  <a:lnTo>
                    <a:pt x="3810334" y="0"/>
                  </a:lnTo>
                  <a:cubicBezTo>
                    <a:pt x="3951417" y="0"/>
                    <a:pt x="4065788" y="114371"/>
                    <a:pt x="4065788" y="255454"/>
                  </a:cubicBezTo>
                  <a:cubicBezTo>
                    <a:pt x="4065788" y="936663"/>
                    <a:pt x="4065787" y="1617873"/>
                    <a:pt x="4065787" y="2299082"/>
                  </a:cubicBezTo>
                  <a:cubicBezTo>
                    <a:pt x="4065787" y="2440165"/>
                    <a:pt x="3951416" y="2554536"/>
                    <a:pt x="3810333" y="2554536"/>
                  </a:cubicBezTo>
                  <a:lnTo>
                    <a:pt x="255454" y="2554535"/>
                  </a:lnTo>
                  <a:cubicBezTo>
                    <a:pt x="114371" y="2554535"/>
                    <a:pt x="0" y="2440164"/>
                    <a:pt x="0" y="2299081"/>
                  </a:cubicBezTo>
                  <a:lnTo>
                    <a:pt x="0" y="255454"/>
                  </a:lnTo>
                  <a:close/>
                </a:path>
              </a:pathLst>
            </a:cu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8396" tIns="238396" rIns="238396" bIns="238396" numCol="1" spcCol="1270" anchor="ctr" anchorCtr="0">
              <a:noAutofit/>
            </a:bodyPr>
            <a:lstStyle/>
            <a:p>
              <a:pPr marL="0" lvl="0" indent="0" algn="ctr" defTabSz="1022350">
                <a:lnSpc>
                  <a:spcPct val="90000"/>
                </a:lnSpc>
                <a:spcBef>
                  <a:spcPct val="0"/>
                </a:spcBef>
                <a:spcAft>
                  <a:spcPct val="35000"/>
                </a:spcAft>
                <a:buNone/>
              </a:pPr>
              <a:r>
                <a:rPr lang="en-US" sz="2800" b="1" i="0" kern="1200" baseline="0" dirty="0" err="1">
                  <a:solidFill>
                    <a:srgbClr val="0070C0"/>
                  </a:solidFill>
                  <a:latin typeface="Times New Roman" panose="02020603050405020304" pitchFamily="18" charset="0"/>
                  <a:cs typeface="Times New Roman" panose="02020603050405020304" pitchFamily="18" charset="0"/>
                </a:rPr>
                <a:t>Cảm</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xúc</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suy</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nghĩ</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liên</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tưởng</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trong</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em</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khi</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đọc</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khổ</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thơ</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đầu</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xúc</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động</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đồng</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cảm</a:t>
              </a:r>
              <a:r>
                <a:rPr lang="en-US" sz="2800" b="1" i="0" kern="1200" baseline="0" dirty="0">
                  <a:solidFill>
                    <a:srgbClr val="0070C0"/>
                  </a:solidFill>
                  <a:latin typeface="Times New Roman" panose="02020603050405020304" pitchFamily="18" charset="0"/>
                  <a:cs typeface="Times New Roman" panose="02020603050405020304" pitchFamily="18" charset="0"/>
                </a:rPr>
                <a:t>, …; </a:t>
              </a:r>
              <a:r>
                <a:rPr lang="en-US" sz="2800" b="1" i="0" kern="1200" baseline="0" dirty="0" err="1">
                  <a:solidFill>
                    <a:srgbClr val="0070C0"/>
                  </a:solidFill>
                  <a:latin typeface="Times New Roman" panose="02020603050405020304" pitchFamily="18" charset="0"/>
                  <a:cs typeface="Times New Roman" panose="02020603050405020304" pitchFamily="18" charset="0"/>
                </a:rPr>
                <a:t>liên</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tưởng</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đến</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hình</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ảnh</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thiên</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nhiên</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gợi</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nhớ</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đến</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kỉ</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niệm</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nhớ</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đến</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câu</a:t>
              </a:r>
              <a:r>
                <a:rPr lang="en-US" sz="2800" b="1" i="0" kern="1200" baseline="0" dirty="0">
                  <a:solidFill>
                    <a:srgbClr val="0070C0"/>
                  </a:solidFill>
                  <a:latin typeface="Times New Roman" panose="02020603050405020304" pitchFamily="18" charset="0"/>
                  <a:cs typeface="Times New Roman" panose="02020603050405020304" pitchFamily="18" charset="0"/>
                </a:rPr>
                <a:t> </a:t>
              </a:r>
              <a:r>
                <a:rPr lang="en-US" sz="2800" b="1" i="0" kern="1200" baseline="0" dirty="0" err="1">
                  <a:solidFill>
                    <a:srgbClr val="0070C0"/>
                  </a:solidFill>
                  <a:latin typeface="Times New Roman" panose="02020603050405020304" pitchFamily="18" charset="0"/>
                  <a:cs typeface="Times New Roman" panose="02020603050405020304" pitchFamily="18" charset="0"/>
                </a:rPr>
                <a:t>thơ</a:t>
              </a:r>
              <a:r>
                <a:rPr lang="en-US" sz="2800" b="1" i="0" kern="1200" baseline="0" dirty="0">
                  <a:solidFill>
                    <a:srgbClr val="0070C0"/>
                  </a:solidFill>
                  <a:latin typeface="Times New Roman" panose="02020603050405020304" pitchFamily="18" charset="0"/>
                  <a:cs typeface="Times New Roman" panose="02020603050405020304" pitchFamily="18" charset="0"/>
                </a:rPr>
                <a:t> … </a:t>
              </a:r>
              <a:endParaRPr lang="en-US" sz="2800" b="1" kern="1200" dirty="0">
                <a:solidFill>
                  <a:srgbClr val="0070C0"/>
                </a:solidFill>
                <a:latin typeface="Times New Roman" panose="02020603050405020304" pitchFamily="18" charset="0"/>
                <a:cs typeface="Times New Roman" panose="02020603050405020304" pitchFamily="18" charset="0"/>
              </a:endParaRPr>
            </a:p>
          </p:txBody>
        </p:sp>
      </p:grpSp>
      <p:sp>
        <p:nvSpPr>
          <p:cNvPr id="10" name="Freeform 22">
            <a:extLst>
              <a:ext uri="{FF2B5EF4-FFF2-40B4-BE49-F238E27FC236}">
                <a16:creationId xmlns="" xmlns:a16="http://schemas.microsoft.com/office/drawing/2014/main" id="{F1524315-1B6C-AE75-BBC6-74BBD49D7982}"/>
              </a:ext>
            </a:extLst>
          </p:cNvPr>
          <p:cNvSpPr/>
          <p:nvPr/>
        </p:nvSpPr>
        <p:spPr>
          <a:xfrm>
            <a:off x="9812156" y="575056"/>
            <a:ext cx="1626757" cy="1110487"/>
          </a:xfrm>
          <a:custGeom>
            <a:avLst/>
            <a:gdLst/>
            <a:ahLst/>
            <a:cxnLst/>
            <a:rect l="l" t="t" r="r" b="b"/>
            <a:pathLst>
              <a:path w="2286783" h="1646484">
                <a:moveTo>
                  <a:pt x="0" y="0"/>
                </a:moveTo>
                <a:lnTo>
                  <a:pt x="2286783" y="0"/>
                </a:lnTo>
                <a:lnTo>
                  <a:pt x="2286783" y="1646484"/>
                </a:lnTo>
                <a:lnTo>
                  <a:pt x="0" y="16464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2">
            <a:extLst>
              <a:ext uri="{FF2B5EF4-FFF2-40B4-BE49-F238E27FC236}">
                <a16:creationId xmlns="" xmlns:a16="http://schemas.microsoft.com/office/drawing/2014/main" id="{6002AF79-064F-4F07-BFD1-67D19379B3D6}"/>
              </a:ext>
            </a:extLst>
          </p:cNvPr>
          <p:cNvSpPr txBox="1"/>
          <p:nvPr/>
        </p:nvSpPr>
        <p:spPr>
          <a:xfrm>
            <a:off x="1503819" y="505480"/>
            <a:ext cx="6981986"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altLang="ja-JP"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3200" b="1"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altLang="ja-JP" sz="3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ja-JP" sz="1400" b="1"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pic>
        <p:nvPicPr>
          <p:cNvPr id="5" name="Picture 4">
            <a:extLst>
              <a:ext uri="{FF2B5EF4-FFF2-40B4-BE49-F238E27FC236}">
                <a16:creationId xmlns="" xmlns:a16="http://schemas.microsoft.com/office/drawing/2014/main" id="{FE90EC93-ACD3-BF06-9604-1169F31EAAA0}"/>
              </a:ext>
            </a:extLst>
          </p:cNvPr>
          <p:cNvPicPr>
            <a:picLocks noChangeAspect="1"/>
          </p:cNvPicPr>
          <p:nvPr/>
        </p:nvPicPr>
        <p:blipFill>
          <a:blip r:embed="rId5"/>
          <a:stretch>
            <a:fillRect/>
          </a:stretch>
        </p:blipFill>
        <p:spPr>
          <a:xfrm rot="15121015">
            <a:off x="767214" y="430465"/>
            <a:ext cx="702019" cy="734805"/>
          </a:xfrm>
          <a:prstGeom prst="rect">
            <a:avLst/>
          </a:prstGeom>
        </p:spPr>
      </p:pic>
    </p:spTree>
    <p:extLst>
      <p:ext uri="{BB962C8B-B14F-4D97-AF65-F5344CB8AC3E}">
        <p14:creationId xmlns:p14="http://schemas.microsoft.com/office/powerpoint/2010/main" val="3256223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504393" y="4156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3" name="Bảng 2">
            <a:extLst>
              <a:ext uri="{FF2B5EF4-FFF2-40B4-BE49-F238E27FC236}">
                <a16:creationId xmlns="" xmlns:a16="http://schemas.microsoft.com/office/drawing/2014/main" id="{6636EB6B-4908-BD81-9B38-3D52EAE66EB3}"/>
              </a:ext>
            </a:extLst>
          </p:cNvPr>
          <p:cNvGraphicFramePr>
            <a:graphicFrameLocks noGrp="1"/>
          </p:cNvGraphicFramePr>
          <p:nvPr>
            <p:extLst>
              <p:ext uri="{D42A27DB-BD31-4B8C-83A1-F6EECF244321}">
                <p14:modId xmlns:p14="http://schemas.microsoft.com/office/powerpoint/2010/main" val="2413118687"/>
              </p:ext>
            </p:extLst>
          </p:nvPr>
        </p:nvGraphicFramePr>
        <p:xfrm>
          <a:off x="660399" y="2057853"/>
          <a:ext cx="10858500" cy="4389120"/>
        </p:xfrm>
        <a:graphic>
          <a:graphicData uri="http://schemas.openxmlformats.org/drawingml/2006/table">
            <a:tbl>
              <a:tblPr firstRow="1" firstCol="1" bandRow="1">
                <a:tableStyleId>{5C22544A-7EE6-4342-B048-85BDC9FD1C3A}</a:tableStyleId>
              </a:tblPr>
              <a:tblGrid>
                <a:gridCol w="1879356">
                  <a:extLst>
                    <a:ext uri="{9D8B030D-6E8A-4147-A177-3AD203B41FA5}">
                      <a16:colId xmlns="" xmlns:a16="http://schemas.microsoft.com/office/drawing/2014/main" val="1250634428"/>
                    </a:ext>
                  </a:extLst>
                </a:gridCol>
                <a:gridCol w="8979144">
                  <a:extLst>
                    <a:ext uri="{9D8B030D-6E8A-4147-A177-3AD203B41FA5}">
                      <a16:colId xmlns="" xmlns:a16="http://schemas.microsoft.com/office/drawing/2014/main" val="651408710"/>
                    </a:ext>
                  </a:extLst>
                </a:gridCol>
              </a:tblGrid>
              <a:tr h="266039">
                <a:tc>
                  <a:txBody>
                    <a:bodyPr/>
                    <a:lstStyle/>
                    <a:p>
                      <a:pPr marL="30480" marR="30480" algn="ctr">
                        <a:lnSpc>
                          <a:spcPct val="150000"/>
                        </a:lnSpc>
                        <a:spcBef>
                          <a:spcPts val="0"/>
                        </a:spcBef>
                        <a:spcAft>
                          <a:spcPts val="1200"/>
                        </a:spcAft>
                      </a:pPr>
                      <a:r>
                        <a:rPr lang="en-US" sz="2800" b="1" dirty="0" err="1">
                          <a:effectLst/>
                          <a:latin typeface="Times New Roman" panose="02020603050405020304" pitchFamily="18" charset="0"/>
                          <a:cs typeface="Times New Roman" panose="02020603050405020304" pitchFamily="18" charset="0"/>
                        </a:rPr>
                        <a:t>Mở</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đoạn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30480" marR="30480" algn="l">
                        <a:lnSpc>
                          <a:spcPct val="150000"/>
                        </a:lnSpc>
                        <a:spcBef>
                          <a:spcPts val="0"/>
                        </a:spcBef>
                        <a:spcAft>
                          <a:spcPts val="1200"/>
                        </a:spcAft>
                      </a:pPr>
                      <a:r>
                        <a:rPr lang="en-US" sz="3200" b="0" dirty="0" err="1">
                          <a:solidFill>
                            <a:schemeClr val="tx1"/>
                          </a:solidFill>
                          <a:effectLst/>
                          <a:latin typeface="Times New Roman" panose="02020603050405020304" pitchFamily="18" charset="0"/>
                          <a:cs typeface="Times New Roman" panose="02020603050405020304" pitchFamily="18" charset="0"/>
                        </a:rPr>
                        <a:t>Nêu</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cảm</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nghĩ</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chung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về</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yếu</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tố</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nội</a:t>
                      </a:r>
                      <a:r>
                        <a:rPr lang="en-US" sz="3200" b="0" dirty="0">
                          <a:solidFill>
                            <a:schemeClr val="tx1"/>
                          </a:solidFill>
                          <a:effectLst/>
                          <a:latin typeface="Times New Roman" panose="02020603050405020304" pitchFamily="18" charset="0"/>
                          <a:cs typeface="Times New Roman" panose="02020603050405020304" pitchFamily="18" charset="0"/>
                        </a:rPr>
                        <a:t> dung hay </a:t>
                      </a:r>
                      <a:r>
                        <a:rPr lang="en-US" sz="3200" b="0" dirty="0" err="1">
                          <a:solidFill>
                            <a:schemeClr val="tx1"/>
                          </a:solidFill>
                          <a:effectLst/>
                          <a:latin typeface="Times New Roman" panose="02020603050405020304" pitchFamily="18" charset="0"/>
                          <a:cs typeface="Times New Roman" panose="02020603050405020304" pitchFamily="18" charset="0"/>
                        </a:rPr>
                        <a:t>nghệ</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thuật</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đặc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sắc</a:t>
                      </a:r>
                      <a:r>
                        <a:rPr lang="en-US" sz="3200" b="0" dirty="0">
                          <a:solidFill>
                            <a:schemeClr val="tx1"/>
                          </a:solidFill>
                          <a:effectLst/>
                          <a:latin typeface="Times New Roman" panose="02020603050405020304" pitchFamily="18" charset="0"/>
                          <a:cs typeface="Times New Roman" panose="02020603050405020304" pitchFamily="18" charset="0"/>
                        </a:rPr>
                        <a:t> ở </a:t>
                      </a:r>
                      <a:r>
                        <a:rPr lang="en-US" sz="3200" b="0" dirty="0" err="1">
                          <a:solidFill>
                            <a:schemeClr val="tx1"/>
                          </a:solidFill>
                          <a:effectLst/>
                          <a:latin typeface="Times New Roman" panose="02020603050405020304" pitchFamily="18" charset="0"/>
                          <a:cs typeface="Times New Roman" panose="02020603050405020304" pitchFamily="18" charset="0"/>
                        </a:rPr>
                        <a:t>khổ</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thơ</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đầu</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bài</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thơ</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Nắng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mới</a:t>
                      </a:r>
                      <a:r>
                        <a:rPr lang="en-US" sz="3200" b="0" dirty="0">
                          <a:solidFill>
                            <a:schemeClr val="tx1"/>
                          </a:solidFill>
                          <a:effectLst/>
                          <a:latin typeface="Times New Roman" panose="02020603050405020304" pitchFamily="18" charset="0"/>
                          <a:cs typeface="Times New Roman" panose="02020603050405020304" pitchFamily="18" charset="0"/>
                        </a:rPr>
                        <a:t>.</a:t>
                      </a:r>
                      <a:endParaRPr lang="en-US" sz="3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06618452"/>
                  </a:ext>
                </a:extLst>
              </a:tr>
              <a:tr h="266039">
                <a:tc>
                  <a:txBody>
                    <a:bodyPr/>
                    <a:lstStyle/>
                    <a:p>
                      <a:pPr marL="30480" marR="30480" algn="ctr">
                        <a:lnSpc>
                          <a:spcPct val="150000"/>
                        </a:lnSpc>
                        <a:spcBef>
                          <a:spcPts val="0"/>
                        </a:spcBef>
                        <a:spcAft>
                          <a:spcPts val="1200"/>
                        </a:spcAft>
                      </a:pPr>
                      <a:r>
                        <a:rPr lang="en-US" sz="2800" b="1">
                          <a:effectLst/>
                          <a:latin typeface="Times New Roman" panose="02020603050405020304" pitchFamily="18" charset="0"/>
                          <a:cs typeface="Times New Roman" panose="02020603050405020304" pitchFamily="18" charset="0"/>
                        </a:rPr>
                        <a:t>Thân đoạn</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30480" marR="30480" algn="l">
                        <a:lnSpc>
                          <a:spcPct val="150000"/>
                        </a:lnSpc>
                        <a:spcBef>
                          <a:spcPts val="0"/>
                        </a:spcBef>
                        <a:spcAft>
                          <a:spcPts val="1200"/>
                        </a:spcAft>
                      </a:pPr>
                      <a:r>
                        <a:rPr lang="en-US" sz="3200" b="0" dirty="0" err="1">
                          <a:solidFill>
                            <a:schemeClr val="tx1"/>
                          </a:solidFill>
                          <a:effectLst/>
                          <a:latin typeface="Times New Roman" panose="02020603050405020304" pitchFamily="18" charset="0"/>
                          <a:cs typeface="Times New Roman" panose="02020603050405020304" pitchFamily="18" charset="0"/>
                        </a:rPr>
                        <a:t>Nêu</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cụ</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thể</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cảm</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nhận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suy</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nghĩ</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của</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em</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về</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yếu</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tố</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nội</a:t>
                      </a:r>
                      <a:r>
                        <a:rPr lang="en-US" sz="3200" b="0" dirty="0">
                          <a:solidFill>
                            <a:schemeClr val="tx1"/>
                          </a:solidFill>
                          <a:effectLst/>
                          <a:latin typeface="Times New Roman" panose="02020603050405020304" pitchFamily="18" charset="0"/>
                          <a:cs typeface="Times New Roman" panose="02020603050405020304" pitchFamily="18" charset="0"/>
                        </a:rPr>
                        <a:t> dung hay </a:t>
                      </a:r>
                      <a:r>
                        <a:rPr lang="en-US" sz="3200" b="0" dirty="0" err="1">
                          <a:solidFill>
                            <a:schemeClr val="tx1"/>
                          </a:solidFill>
                          <a:effectLst/>
                          <a:latin typeface="Times New Roman" panose="02020603050405020304" pitchFamily="18" charset="0"/>
                          <a:cs typeface="Times New Roman" panose="02020603050405020304" pitchFamily="18" charset="0"/>
                        </a:rPr>
                        <a:t>nghệ</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thuật</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đặc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sắc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đã</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xác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định</a:t>
                      </a:r>
                      <a:r>
                        <a:rPr lang="en-US" sz="3200" b="0" dirty="0">
                          <a:solidFill>
                            <a:schemeClr val="tx1"/>
                          </a:solidFill>
                          <a:effectLst/>
                          <a:latin typeface="Times New Roman" panose="02020603050405020304" pitchFamily="18" charset="0"/>
                          <a:cs typeface="Times New Roman" panose="02020603050405020304" pitchFamily="18" charset="0"/>
                        </a:rPr>
                        <a:t> ở </a:t>
                      </a:r>
                      <a:r>
                        <a:rPr lang="en-US" sz="3200" b="0" dirty="0" err="1">
                          <a:solidFill>
                            <a:schemeClr val="tx1"/>
                          </a:solidFill>
                          <a:effectLst/>
                          <a:latin typeface="Times New Roman" panose="02020603050405020304" pitchFamily="18" charset="0"/>
                          <a:cs typeface="Times New Roman" panose="02020603050405020304" pitchFamily="18" charset="0"/>
                        </a:rPr>
                        <a:t>mở</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đoạn</a:t>
                      </a:r>
                      <a:r>
                        <a:rPr lang="en-US" sz="3200" b="0" dirty="0">
                          <a:solidFill>
                            <a:schemeClr val="tx1"/>
                          </a:solidFill>
                          <a:effectLst/>
                          <a:latin typeface="Times New Roman" panose="02020603050405020304" pitchFamily="18" charset="0"/>
                          <a:cs typeface="Times New Roman" panose="02020603050405020304" pitchFamily="18" charset="0"/>
                        </a:rPr>
                        <a:t>.</a:t>
                      </a:r>
                      <a:endParaRPr lang="en-US" sz="3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79229133"/>
                  </a:ext>
                </a:extLst>
              </a:tr>
              <a:tr h="266039">
                <a:tc>
                  <a:txBody>
                    <a:bodyPr/>
                    <a:lstStyle/>
                    <a:p>
                      <a:pPr marL="30480" marR="30480" algn="ctr">
                        <a:lnSpc>
                          <a:spcPct val="150000"/>
                        </a:lnSpc>
                        <a:spcBef>
                          <a:spcPts val="0"/>
                        </a:spcBef>
                        <a:spcAft>
                          <a:spcPts val="1200"/>
                        </a:spcAft>
                      </a:pPr>
                      <a:r>
                        <a:rPr lang="en-US" sz="2800" b="1" dirty="0" err="1">
                          <a:effectLst/>
                          <a:latin typeface="Times New Roman" panose="02020603050405020304" pitchFamily="18" charset="0"/>
                          <a:cs typeface="Times New Roman" panose="02020603050405020304" pitchFamily="18" charset="0"/>
                        </a:rPr>
                        <a:t>Kết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đoạn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30480" marR="30480" algn="l">
                        <a:lnSpc>
                          <a:spcPct val="150000"/>
                        </a:lnSpc>
                        <a:spcBef>
                          <a:spcPts val="0"/>
                        </a:spcBef>
                        <a:spcAft>
                          <a:spcPts val="1200"/>
                        </a:spcAft>
                      </a:pPr>
                      <a:r>
                        <a:rPr lang="en-US" sz="3200" b="0" dirty="0" err="1">
                          <a:solidFill>
                            <a:schemeClr val="tx1"/>
                          </a:solidFill>
                          <a:effectLst/>
                          <a:latin typeface="Times New Roman" panose="02020603050405020304" pitchFamily="18" charset="0"/>
                          <a:cs typeface="Times New Roman" panose="02020603050405020304" pitchFamily="18" charset="0"/>
                        </a:rPr>
                        <a:t>Khái</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quát</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lại</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cảm</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xúc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suy</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nghĩ</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của</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bản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thân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về</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yếu</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tố</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nội</a:t>
                      </a:r>
                      <a:r>
                        <a:rPr lang="en-US" sz="3200" b="0" dirty="0">
                          <a:solidFill>
                            <a:schemeClr val="tx1"/>
                          </a:solidFill>
                          <a:effectLst/>
                          <a:latin typeface="Times New Roman" panose="02020603050405020304" pitchFamily="18" charset="0"/>
                          <a:cs typeface="Times New Roman" panose="02020603050405020304" pitchFamily="18" charset="0"/>
                        </a:rPr>
                        <a:t> dung </a:t>
                      </a:r>
                      <a:r>
                        <a:rPr lang="en-US" sz="3200" b="0" dirty="0" err="1">
                          <a:solidFill>
                            <a:schemeClr val="tx1"/>
                          </a:solidFill>
                          <a:effectLst/>
                          <a:latin typeface="Times New Roman" panose="02020603050405020304" pitchFamily="18" charset="0"/>
                          <a:cs typeface="Times New Roman" panose="02020603050405020304" pitchFamily="18" charset="0"/>
                        </a:rPr>
                        <a:t>hoặc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nghệ</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thuật</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đặc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sắc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đã</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trình</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bày</a:t>
                      </a:r>
                      <a:r>
                        <a:rPr lang="en-US" sz="3200" b="0" dirty="0">
                          <a:solidFill>
                            <a:schemeClr val="tx1"/>
                          </a:solidFill>
                          <a:effectLst/>
                          <a:latin typeface="Times New Roman" panose="02020603050405020304" pitchFamily="18" charset="0"/>
                          <a:cs typeface="Times New Roman" panose="02020603050405020304" pitchFamily="18" charset="0"/>
                        </a:rPr>
                        <a:t>.</a:t>
                      </a:r>
                      <a:endParaRPr lang="en-US" sz="3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21609267"/>
                  </a:ext>
                </a:extLst>
              </a:tr>
            </a:tbl>
          </a:graphicData>
        </a:graphic>
      </p:graphicFrame>
      <p:sp>
        <p:nvSpPr>
          <p:cNvPr id="6" name="Hộp Văn bản 5">
            <a:extLst>
              <a:ext uri="{FF2B5EF4-FFF2-40B4-BE49-F238E27FC236}">
                <a16:creationId xmlns="" xmlns:a16="http://schemas.microsoft.com/office/drawing/2014/main" id="{7ACD549F-EE32-E72A-3DA5-B15837543FCF}"/>
              </a:ext>
            </a:extLst>
          </p:cNvPr>
          <p:cNvSpPr txBox="1"/>
          <p:nvPr/>
        </p:nvSpPr>
        <p:spPr>
          <a:xfrm>
            <a:off x="786384" y="653246"/>
            <a:ext cx="8102783" cy="1077218"/>
          </a:xfrm>
          <a:prstGeom prst="rect">
            <a:avLst/>
          </a:prstGeom>
          <a:noFill/>
        </p:spPr>
        <p:txBody>
          <a:bodyPr wrap="square">
            <a:spAutoFit/>
          </a:bodyPr>
          <a:lstStyle/>
          <a:p>
            <a:pPr eaLnBrk="0" fontAlgn="base" hangingPunct="0">
              <a:spcBef>
                <a:spcPct val="0"/>
              </a:spcBef>
              <a:spcAft>
                <a:spcPct val="0"/>
              </a:spcAft>
            </a:pPr>
            <a:r>
              <a:rPr lang="en-US" altLang="ja-JP" sz="3200" b="1" dirty="0">
                <a:solidFill>
                  <a:srgbClr val="FF0000"/>
                </a:solidFill>
                <a:latin typeface="Times New Roman" panose="02020603050405020304" pitchFamily="18" charset="0"/>
                <a:cs typeface="Times New Roman" panose="02020603050405020304" pitchFamily="18" charset="0"/>
              </a:rPr>
              <a:t>*</a:t>
            </a:r>
            <a:r>
              <a:rPr lang="en-US" altLang="ja-JP" sz="3200" b="1" dirty="0" err="1">
                <a:solidFill>
                  <a:srgbClr val="FF0000"/>
                </a:solidFill>
                <a:latin typeface="Times New Roman" panose="02020603050405020304" pitchFamily="18" charset="0"/>
                <a:cs typeface="Times New Roman" panose="02020603050405020304" pitchFamily="18" charset="0"/>
              </a:rPr>
              <a:t>Lập</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dàn</a:t>
            </a:r>
            <a:r>
              <a:rPr lang="en-US" altLang="ja-JP" sz="3200" b="1" dirty="0">
                <a:solidFill>
                  <a:srgbClr val="FF0000"/>
                </a:solidFill>
                <a:latin typeface="Times New Roman" panose="02020603050405020304" pitchFamily="18" charset="0"/>
                <a:cs typeface="Times New Roman" panose="02020603050405020304" pitchFamily="18" charset="0"/>
              </a:rPr>
              <a:t> ý: </a:t>
            </a:r>
            <a:r>
              <a:rPr lang="vi-VN" sz="3200" b="1" i="1" dirty="0">
                <a:solidFill>
                  <a:srgbClr val="002060"/>
                </a:solidFill>
                <a:latin typeface="Times New Roman" panose="02020603050405020304" pitchFamily="18" charset="0"/>
                <a:cs typeface="Times New Roman" panose="02020603050405020304" pitchFamily="18" charset="0"/>
              </a:rPr>
              <a:t>bằng cách chọn lọc, sắp xếp các ý đã tìm được, sắp xếp lại theo ba phần, gồm:</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 name="Freeform 22">
            <a:extLst>
              <a:ext uri="{FF2B5EF4-FFF2-40B4-BE49-F238E27FC236}">
                <a16:creationId xmlns="" xmlns:a16="http://schemas.microsoft.com/office/drawing/2014/main" id="{7B183A3A-4B64-97C8-8FD4-D8303586F65B}"/>
              </a:ext>
            </a:extLst>
          </p:cNvPr>
          <p:cNvSpPr/>
          <p:nvPr/>
        </p:nvSpPr>
        <p:spPr>
          <a:xfrm>
            <a:off x="9623718" y="722354"/>
            <a:ext cx="1781898" cy="1077218"/>
          </a:xfrm>
          <a:custGeom>
            <a:avLst/>
            <a:gdLst/>
            <a:ahLst/>
            <a:cxnLst/>
            <a:rect l="l" t="t" r="r" b="b"/>
            <a:pathLst>
              <a:path w="2286783" h="1646484">
                <a:moveTo>
                  <a:pt x="0" y="0"/>
                </a:moveTo>
                <a:lnTo>
                  <a:pt x="2286783" y="0"/>
                </a:lnTo>
                <a:lnTo>
                  <a:pt x="2286783" y="1646484"/>
                </a:lnTo>
                <a:lnTo>
                  <a:pt x="0" y="16464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3162933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423919"/>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3670270" y="529941"/>
            <a:ext cx="4531210" cy="584775"/>
            <a:chOff x="6597212" y="2298454"/>
            <a:chExt cx="3091388" cy="617620"/>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FCC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FCCC46"/>
              </a:solidFill>
              <a:ln>
                <a:solidFill>
                  <a:srgbClr val="FCC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717414" y="2298454"/>
              <a:ext cx="2850984" cy="617620"/>
            </a:xfrm>
            <a:prstGeom prst="rect">
              <a:avLst/>
            </a:prstGeom>
            <a:noFill/>
          </p:spPr>
          <p:txBody>
            <a:bodyPr wrap="square" rtlCol="0">
              <a:spAutoFit/>
            </a:bodyPr>
            <a:lstStyle/>
            <a:p>
              <a:pPr algn="dist"/>
              <a:r>
                <a:rPr lang="en-US" altLang="zh-C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II. THỰC HÀNH</a:t>
              </a:r>
              <a:endParaRPr lang="zh-CN" alt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pic>
        <p:nvPicPr>
          <p:cNvPr id="4" name="图片 4">
            <a:extLst>
              <a:ext uri="{FF2B5EF4-FFF2-40B4-BE49-F238E27FC236}">
                <a16:creationId xmlns="" xmlns:a16="http://schemas.microsoft.com/office/drawing/2014/main" id="{346DCADA-3614-9A0F-72D2-ED3F25DBC9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16743" y="3176113"/>
            <a:ext cx="3608321" cy="3608321"/>
          </a:xfrm>
          <a:prstGeom prst="rect">
            <a:avLst/>
          </a:prstGeom>
        </p:spPr>
      </p:pic>
      <p:sp>
        <p:nvSpPr>
          <p:cNvPr id="10" name="Hộp Văn bản 9">
            <a:extLst>
              <a:ext uri="{FF2B5EF4-FFF2-40B4-BE49-F238E27FC236}">
                <a16:creationId xmlns="" xmlns:a16="http://schemas.microsoft.com/office/drawing/2014/main" id="{CE23C25E-2FF6-AEAC-72BF-745B3D72523D}"/>
              </a:ext>
            </a:extLst>
          </p:cNvPr>
          <p:cNvSpPr txBox="1"/>
          <p:nvPr/>
        </p:nvSpPr>
        <p:spPr>
          <a:xfrm>
            <a:off x="622269" y="1061823"/>
            <a:ext cx="6096000" cy="545727"/>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bước</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 xmlns:a16="http://schemas.microsoft.com/office/drawing/2014/main" id="{095C974A-93B6-23F2-481B-BCA3CE25775D}"/>
              </a:ext>
            </a:extLst>
          </p:cNvPr>
          <p:cNvSpPr txBox="1"/>
          <p:nvPr/>
        </p:nvSpPr>
        <p:spPr>
          <a:xfrm>
            <a:off x="1713971" y="1803851"/>
            <a:ext cx="8906933" cy="1055608"/>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spcBef>
                <a:spcPts val="0"/>
              </a:spcBef>
              <a:spcAft>
                <a:spcPts val="0"/>
              </a:spcAft>
            </a:pP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Lư</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 xmlns:a16="http://schemas.microsoft.com/office/drawing/2014/main" id="{B7786759-9D52-6291-B36F-F7647128959C}"/>
              </a:ext>
            </a:extLst>
          </p:cNvPr>
          <p:cNvSpPr txBox="1"/>
          <p:nvPr/>
        </p:nvSpPr>
        <p:spPr>
          <a:xfrm>
            <a:off x="806382" y="3055760"/>
            <a:ext cx="4230313" cy="603783"/>
          </a:xfrm>
          <a:prstGeom prst="roundRect">
            <a:avLst/>
          </a:prstGeom>
          <a:solidFill>
            <a:srgbClr val="FFC000"/>
          </a:solidFill>
        </p:spPr>
        <p:txBody>
          <a:bodyPr wrap="square">
            <a:spAutoFit/>
          </a:bodyPr>
          <a:lstStyle/>
          <a:p>
            <a:pPr marL="0" marR="0">
              <a:lnSpc>
                <a:spcPct val="115000"/>
              </a:lnSpc>
              <a:spcBef>
                <a:spcPts val="0"/>
              </a:spcBef>
              <a:spcAft>
                <a:spcPts val="0"/>
              </a:spcAft>
            </a:pP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Bướ</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 3: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Viết</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7BA3609E-00F7-8967-C9EE-A8F6B19792D9}"/>
              </a:ext>
            </a:extLst>
          </p:cNvPr>
          <p:cNvSpPr txBox="1"/>
          <p:nvPr/>
        </p:nvSpPr>
        <p:spPr>
          <a:xfrm>
            <a:off x="622269" y="3855844"/>
            <a:ext cx="8836429" cy="15323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87680" marR="30480" indent="-457200" algn="just">
              <a:spcBef>
                <a:spcPts val="0"/>
              </a:spcBef>
              <a:spcAft>
                <a:spcPts val="1200"/>
              </a:spcAft>
              <a:buFont typeface="Wingdings" panose="05000000000000000000" pitchFamily="2" charset="2"/>
              <a:buChar char="ü"/>
            </a:pP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 xmlns:a16="http://schemas.microsoft.com/office/drawing/2014/main" id="{9E81A5CB-FBFB-24A5-5BE1-B5C8C2653774}"/>
              </a:ext>
            </a:extLst>
          </p:cNvPr>
          <p:cNvSpPr txBox="1"/>
          <p:nvPr/>
        </p:nvSpPr>
        <p:spPr>
          <a:xfrm>
            <a:off x="622269" y="5584479"/>
            <a:ext cx="8083618"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Wingdings" panose="05000000000000000000" pitchFamily="2" charset="2"/>
              <a:buChar char="ü"/>
            </a:pP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667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26605" y="423919"/>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4">
            <a:extLst>
              <a:ext uri="{FF2B5EF4-FFF2-40B4-BE49-F238E27FC236}">
                <a16:creationId xmlns="" xmlns:a16="http://schemas.microsoft.com/office/drawing/2014/main" id="{346DCADA-3614-9A0F-72D2-ED3F25DBC9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58698" y="3493946"/>
            <a:ext cx="3062530" cy="3062530"/>
          </a:xfrm>
          <a:prstGeom prst="rect">
            <a:avLst/>
          </a:prstGeom>
        </p:spPr>
      </p:pic>
      <p:sp>
        <p:nvSpPr>
          <p:cNvPr id="16" name="Hộp Văn bản 15">
            <a:extLst>
              <a:ext uri="{FF2B5EF4-FFF2-40B4-BE49-F238E27FC236}">
                <a16:creationId xmlns="" xmlns:a16="http://schemas.microsoft.com/office/drawing/2014/main" id="{B7786759-9D52-6291-B36F-F7647128959C}"/>
              </a:ext>
            </a:extLst>
          </p:cNvPr>
          <p:cNvSpPr txBox="1"/>
          <p:nvPr/>
        </p:nvSpPr>
        <p:spPr>
          <a:xfrm>
            <a:off x="611187" y="613663"/>
            <a:ext cx="8715816" cy="606407"/>
          </a:xfrm>
          <a:prstGeom prst="roundRect">
            <a:avLst/>
          </a:prstGeom>
          <a:solidFill>
            <a:srgbClr val="FFC000"/>
          </a:solidFill>
        </p:spPr>
        <p:txBody>
          <a:bodyPr wrap="square">
            <a:normAutofit lnSpcReduction="10000"/>
          </a:bodyPr>
          <a:lstStyle/>
          <a:p>
            <a:pPr marL="0" marR="0">
              <a:lnSpc>
                <a:spcPct val="115000"/>
              </a:lnSpc>
              <a:spcBef>
                <a:spcPts val="0"/>
              </a:spcBef>
              <a:spcAft>
                <a:spcPts val="0"/>
              </a:spcAft>
            </a:pP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d</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Bướ</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 4: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Xem</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lại</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chỉnh</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sửa</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rút</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kinh</a:t>
            </a:r>
            <a:r>
              <a:rPr lang="en-US" sz="2800" b="1"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nghiệm</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7BA3609E-00F7-8967-C9EE-A8F6B19792D9}"/>
              </a:ext>
            </a:extLst>
          </p:cNvPr>
          <p:cNvSpPr txBox="1"/>
          <p:nvPr/>
        </p:nvSpPr>
        <p:spPr>
          <a:xfrm>
            <a:off x="611187" y="1456846"/>
            <a:ext cx="10852218" cy="1055608"/>
          </a:xfrm>
          <a:prstGeom prst="roundRect">
            <a:avLst/>
          </a:prstGeom>
        </p:spPr>
        <p:style>
          <a:lnRef idx="2">
            <a:schemeClr val="accent2"/>
          </a:lnRef>
          <a:fillRef idx="1">
            <a:schemeClr val="lt1"/>
          </a:fillRef>
          <a:effectRef idx="0">
            <a:schemeClr val="accent2"/>
          </a:effectRef>
          <a:fontRef idx="minor">
            <a:schemeClr val="dk1"/>
          </a:fontRef>
        </p:style>
        <p:txBody>
          <a:bodyPr wrap="square">
            <a:noAutofit/>
          </a:bodyPr>
          <a:lstStyle/>
          <a:p>
            <a:pPr marL="30480" marR="30480" algn="just">
              <a:spcBef>
                <a:spcPts val="0"/>
              </a:spcBef>
              <a:spcAft>
                <a:spcPts val="120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lại bài văn đã viết, đối chiếu với mục 1. Định hướng và yêu cầu đã nêu ở các bước (chuẩn bị, tìm ý và lập dàn ý) để:</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 xmlns:a16="http://schemas.microsoft.com/office/drawing/2014/main" id="{9E81A5CB-FBFB-24A5-5BE1-B5C8C2653774}"/>
              </a:ext>
            </a:extLst>
          </p:cNvPr>
          <p:cNvSpPr txBox="1"/>
          <p:nvPr/>
        </p:nvSpPr>
        <p:spPr>
          <a:xfrm>
            <a:off x="611187" y="2749230"/>
            <a:ext cx="10623618"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a:normAutofit fontScale="92500" lnSpcReduction="10000"/>
          </a:bodyPr>
          <a:lstStyle/>
          <a:p>
            <a:pPr marL="30480" marR="30480" algn="just">
              <a:spcBef>
                <a:spcPts val="0"/>
              </a:spcBef>
              <a:spcAft>
                <a:spcPts val="120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Kiểm tra về nội dung và hình thức (bố cục, diễn đạt, trình bày).</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 xmlns:a16="http://schemas.microsoft.com/office/drawing/2014/main" id="{2AE236DC-5BD5-5F79-8F18-54BEF6CA4BC3}"/>
              </a:ext>
            </a:extLst>
          </p:cNvPr>
          <p:cNvSpPr txBox="1"/>
          <p:nvPr/>
        </p:nvSpPr>
        <p:spPr>
          <a:xfrm>
            <a:off x="611187" y="3564888"/>
            <a:ext cx="8477318"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a:normAutofit fontScale="92500" lnSpcReduction="10000"/>
          </a:bodyPr>
          <a:lstStyle/>
          <a:p>
            <a:pPr marL="30480" marR="30480" algn="just">
              <a:spcBef>
                <a:spcPts val="0"/>
              </a:spcBef>
              <a:spcAft>
                <a:spcPts val="120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 biết các lỗi còn mắc phải và cách chỉnh sửa.</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 xmlns:a16="http://schemas.microsoft.com/office/drawing/2014/main" id="{8CD7BBAE-B47C-D8C1-FAB5-B3B402344BB6}"/>
              </a:ext>
            </a:extLst>
          </p:cNvPr>
          <p:cNvSpPr txBox="1"/>
          <p:nvPr/>
        </p:nvSpPr>
        <p:spPr>
          <a:xfrm>
            <a:off x="611187" y="4380546"/>
            <a:ext cx="4476818"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a:noAutofit/>
          </a:bodyPr>
          <a:lstStyle/>
          <a:p>
            <a:pPr marL="30480" marR="30480" algn="just">
              <a:spcBef>
                <a:spcPts val="0"/>
              </a:spcBef>
              <a:spcAft>
                <a:spcPts val="120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 đánh giá kết quả viết.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 xmlns:a16="http://schemas.microsoft.com/office/drawing/2014/main" id="{D3960CAF-8BEC-D613-0A02-68C0F1ACB913}"/>
              </a:ext>
            </a:extLst>
          </p:cNvPr>
          <p:cNvSpPr txBox="1"/>
          <p:nvPr/>
        </p:nvSpPr>
        <p:spPr>
          <a:xfrm>
            <a:off x="611187" y="5196203"/>
            <a:ext cx="9217025" cy="954107"/>
          </a:xfrm>
          <a:prstGeom prst="rect">
            <a:avLst/>
          </a:prstGeom>
          <a:noFill/>
        </p:spPr>
        <p:txBody>
          <a:bodyPr wrap="square">
            <a:normAutofit/>
          </a:bodyPr>
          <a:lstStyle/>
          <a:p>
            <a:pPr marL="0" marR="0" algn="ctr">
              <a:spcBef>
                <a:spcPts val="0"/>
              </a:spcBef>
              <a:spcAft>
                <a:spcPts val="0"/>
              </a:spcAft>
            </a:pP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Bảng</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kiểm</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thức</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bộc</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lộ</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sáu</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bảy</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chữ</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đã</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b="1" dirty="0">
                <a:solidFill>
                  <a:srgbClr val="FF66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FF66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 xmlns:a16="http://schemas.microsoft.com/office/drawing/2014/main" id="{EA4187D9-82B3-1BF8-12BD-1F6534180C49}"/>
              </a:ext>
            </a:extLst>
          </p:cNvPr>
          <p:cNvPicPr>
            <a:picLocks noChangeAspect="1"/>
          </p:cNvPicPr>
          <p:nvPr/>
        </p:nvPicPr>
        <p:blipFill>
          <a:blip r:embed="rId4"/>
          <a:stretch>
            <a:fillRect/>
          </a:stretch>
        </p:blipFill>
        <p:spPr>
          <a:xfrm>
            <a:off x="660400" y="5426581"/>
            <a:ext cx="637997" cy="493350"/>
          </a:xfrm>
          <a:prstGeom prst="rect">
            <a:avLst/>
          </a:prstGeom>
        </p:spPr>
      </p:pic>
    </p:spTree>
    <p:extLst>
      <p:ext uri="{BB962C8B-B14F-4D97-AF65-F5344CB8AC3E}">
        <p14:creationId xmlns:p14="http://schemas.microsoft.com/office/powerpoint/2010/main" val="2991182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7" grpId="0" animBg="1"/>
      <p:bldP spid="8" grpId="0" animBg="1"/>
      <p:bldP spid="9"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288456" y="203200"/>
            <a:ext cx="11602387" cy="6544441"/>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8" name="Bảng 7">
            <a:extLst>
              <a:ext uri="{FF2B5EF4-FFF2-40B4-BE49-F238E27FC236}">
                <a16:creationId xmlns="" xmlns:a16="http://schemas.microsoft.com/office/drawing/2014/main" id="{D0FB65EE-8F35-6077-7FC1-F2BFC704ACA6}"/>
              </a:ext>
            </a:extLst>
          </p:cNvPr>
          <p:cNvGraphicFramePr>
            <a:graphicFrameLocks noGrp="1"/>
          </p:cNvGraphicFramePr>
          <p:nvPr>
            <p:extLst>
              <p:ext uri="{D42A27DB-BD31-4B8C-83A1-F6EECF244321}">
                <p14:modId xmlns:p14="http://schemas.microsoft.com/office/powerpoint/2010/main" val="108337052"/>
              </p:ext>
            </p:extLst>
          </p:nvPr>
        </p:nvGraphicFramePr>
        <p:xfrm>
          <a:off x="660400" y="387168"/>
          <a:ext cx="10858500" cy="6217920"/>
        </p:xfrm>
        <a:graphic>
          <a:graphicData uri="http://schemas.openxmlformats.org/drawingml/2006/table">
            <a:tbl>
              <a:tblPr firstRow="1" firstCol="1" bandRow="1">
                <a:tableStyleId>{5C22544A-7EE6-4342-B048-85BDC9FD1C3A}</a:tableStyleId>
              </a:tblPr>
              <a:tblGrid>
                <a:gridCol w="1250544">
                  <a:extLst>
                    <a:ext uri="{9D8B030D-6E8A-4147-A177-3AD203B41FA5}">
                      <a16:colId xmlns="" xmlns:a16="http://schemas.microsoft.com/office/drawing/2014/main" val="3362833660"/>
                    </a:ext>
                  </a:extLst>
                </a:gridCol>
                <a:gridCol w="8069075">
                  <a:extLst>
                    <a:ext uri="{9D8B030D-6E8A-4147-A177-3AD203B41FA5}">
                      <a16:colId xmlns="" xmlns:a16="http://schemas.microsoft.com/office/drawing/2014/main" val="1136544172"/>
                    </a:ext>
                  </a:extLst>
                </a:gridCol>
                <a:gridCol w="634006">
                  <a:extLst>
                    <a:ext uri="{9D8B030D-6E8A-4147-A177-3AD203B41FA5}">
                      <a16:colId xmlns="" xmlns:a16="http://schemas.microsoft.com/office/drawing/2014/main" val="1310888369"/>
                    </a:ext>
                  </a:extLst>
                </a:gridCol>
                <a:gridCol w="904875">
                  <a:extLst>
                    <a:ext uri="{9D8B030D-6E8A-4147-A177-3AD203B41FA5}">
                      <a16:colId xmlns="" xmlns:a16="http://schemas.microsoft.com/office/drawing/2014/main" val="81202666"/>
                    </a:ext>
                  </a:extLst>
                </a:gridCol>
              </a:tblGrid>
              <a:tr h="873560">
                <a:tc>
                  <a:txBody>
                    <a:bodyPr/>
                    <a:lstStyle/>
                    <a:p>
                      <a:pPr marL="0" marR="0" algn="ctr">
                        <a:lnSpc>
                          <a:spcPct val="100000"/>
                        </a:lnSpc>
                        <a:spcBef>
                          <a:spcPts val="0"/>
                        </a:spcBef>
                        <a:spcAft>
                          <a:spcPts val="800"/>
                        </a:spcAft>
                        <a:tabLst>
                          <a:tab pos="1386840" algn="l"/>
                        </a:tabLst>
                      </a:pP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0" marR="0" algn="ctr">
                        <a:lnSpc>
                          <a:spcPct val="100000"/>
                        </a:lnSpc>
                        <a:spcBef>
                          <a:spcPts val="0"/>
                        </a:spcBef>
                        <a:spcAft>
                          <a:spcPts val="800"/>
                        </a:spcAft>
                        <a:tabLst>
                          <a:tab pos="1386840" algn="l"/>
                        </a:tabLst>
                      </a:pP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hỏi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0" marR="0" algn="ctr">
                        <a:lnSpc>
                          <a:spcPct val="100000"/>
                        </a:lnSpc>
                        <a:spcBef>
                          <a:spcPts val="0"/>
                        </a:spcBef>
                        <a:spcAft>
                          <a:spcPts val="800"/>
                        </a:spcAft>
                        <a:tabLst>
                          <a:tab pos="1386840" algn="l"/>
                        </a:tabLst>
                      </a:pPr>
                      <a:r>
                        <a:rPr lang="en-US" sz="2400">
                          <a:effectLst/>
                          <a:latin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0" marR="0" algn="ctr">
                        <a:lnSpc>
                          <a:spcPct val="100000"/>
                        </a:lnSpc>
                        <a:spcBef>
                          <a:spcPts val="0"/>
                        </a:spcBef>
                        <a:spcAft>
                          <a:spcPts val="800"/>
                        </a:spcAft>
                        <a:tabLst>
                          <a:tab pos="1386840" algn="l"/>
                        </a:tabLst>
                      </a:pPr>
                      <a:r>
                        <a:rPr lang="en-US" sz="2400" dirty="0" err="1">
                          <a:effectLst/>
                          <a:latin typeface="Times New Roman" panose="02020603050405020304" pitchFamily="18" charset="0"/>
                          <a:cs typeface="Times New Roman" panose="02020603050405020304" pitchFamily="18" charset="0"/>
                        </a:rPr>
                        <a:t>Chưa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 xmlns:a16="http://schemas.microsoft.com/office/drawing/2014/main" val="1331610383"/>
                  </a:ext>
                </a:extLst>
              </a:tr>
              <a:tr h="4076613">
                <a:tc>
                  <a:txBody>
                    <a:bodyPr/>
                    <a:lstStyle/>
                    <a:p>
                      <a:pPr marL="0" marR="0">
                        <a:lnSpc>
                          <a:spcPct val="100000"/>
                        </a:lnSpc>
                        <a:spcBef>
                          <a:spcPts val="0"/>
                        </a:spcBef>
                        <a:spcAft>
                          <a:spcPts val="800"/>
                        </a:spcAft>
                        <a:tabLst>
                          <a:tab pos="1386840" algn="l"/>
                        </a:tabLst>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30480" marR="3048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Mở </a:t>
                      </a:r>
                      <a:r>
                        <a:rPr lang="en-US" sz="2400" dirty="0" err="1">
                          <a:effectLst/>
                          <a:latin typeface="Times New Roman" panose="02020603050405020304" pitchFamily="18" charset="0"/>
                          <a:cs typeface="Times New Roman" panose="02020603050405020304" pitchFamily="18" charset="0"/>
                        </a:rPr>
                        <a:t>đoạn</a:t>
                      </a:r>
                      <a:r>
                        <a:rPr lang="vi-VN" sz="2400" dirty="0">
                          <a:effectLst/>
                          <a:latin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Đã giới thiệu cảm nghĩ chung về yếu tố nội dung hay nghệ thuật đặc sắc ở dòng, khổ, đoạn thơ hoặc bài thơ chưa?</a:t>
                      </a:r>
                      <a:endParaRPr lang="en-US" sz="24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Thân đoạn:</a:t>
                      </a:r>
                      <a:endParaRPr lang="en-US" sz="24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n</a:t>
                      </a:r>
                      <a:r>
                        <a:rPr lang="vi-VN" sz="2400" dirty="0">
                          <a:effectLst/>
                          <a:latin typeface="Times New Roman" panose="02020603050405020304" pitchFamily="18" charset="0"/>
                          <a:cs typeface="Times New Roman" panose="02020603050405020304" pitchFamily="18" charset="0"/>
                        </a:rPr>
                        <a:t>êu cụ thể cảm nhận, suy nghĩ của em về yếu tố nội dung hay nghệ thuật đặc sắc đã xác định ở mở đoạn chưa?</a:t>
                      </a:r>
                      <a:endParaRPr lang="en-US" sz="24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Nội dung cụ thể có sinh động, đặc sắc, giàu sức thuyết phục không?</a:t>
                      </a:r>
                      <a:endParaRPr lang="en-US" sz="24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Đã kết hợp được các phương thức biểu đạt khác trong khi viết hay chưa? (Ở bài viết này là kết hợp yếu tố miêu tả,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luận</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trong khi biểu cảm)</a:t>
                      </a:r>
                      <a:endParaRPr lang="en-US" sz="24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Có nêu được những suy nghĩ và cảm xúc sâu sắc không?</a:t>
                      </a:r>
                      <a:endParaRPr lang="en-US" sz="24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Kết đoạn:</a:t>
                      </a:r>
                      <a:endParaRPr lang="en-US" sz="24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Đã nêu được khái quát lại cảm xúc, suy nghĩ của bản thân về yếu tố nội dung hoặc nghệ thuật đặc sắc đã trình bày.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800"/>
                        </a:spcAft>
                        <a:tabLst>
                          <a:tab pos="1386840" algn="l"/>
                        </a:tabLs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800"/>
                        </a:spcAft>
                        <a:tabLst>
                          <a:tab pos="1386840" algn="l"/>
                        </a:tabLs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2057150"/>
                  </a:ext>
                </a:extLst>
              </a:tr>
            </a:tbl>
          </a:graphicData>
        </a:graphic>
      </p:graphicFrame>
    </p:spTree>
    <p:extLst>
      <p:ext uri="{BB962C8B-B14F-4D97-AF65-F5344CB8AC3E}">
        <p14:creationId xmlns:p14="http://schemas.microsoft.com/office/powerpoint/2010/main" val="3829432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4537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34">
            <a:extLst>
              <a:ext uri="{FF2B5EF4-FFF2-40B4-BE49-F238E27FC236}">
                <a16:creationId xmlns="" xmlns:a16="http://schemas.microsoft.com/office/drawing/2014/main" id="{0FE19143-C43E-A91F-2270-76D8FF722652}"/>
              </a:ext>
            </a:extLst>
          </p:cNvPr>
          <p:cNvSpPr/>
          <p:nvPr/>
        </p:nvSpPr>
        <p:spPr>
          <a:xfrm>
            <a:off x="143423" y="220716"/>
            <a:ext cx="11892455" cy="6385035"/>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8" name="Bảng 7">
            <a:extLst>
              <a:ext uri="{FF2B5EF4-FFF2-40B4-BE49-F238E27FC236}">
                <a16:creationId xmlns="" xmlns:a16="http://schemas.microsoft.com/office/drawing/2014/main" id="{D0FB65EE-8F35-6077-7FC1-F2BFC704ACA6}"/>
              </a:ext>
            </a:extLst>
          </p:cNvPr>
          <p:cNvGraphicFramePr>
            <a:graphicFrameLocks noGrp="1"/>
          </p:cNvGraphicFramePr>
          <p:nvPr>
            <p:extLst>
              <p:ext uri="{D42A27DB-BD31-4B8C-83A1-F6EECF244321}">
                <p14:modId xmlns:p14="http://schemas.microsoft.com/office/powerpoint/2010/main" val="1080598520"/>
              </p:ext>
            </p:extLst>
          </p:nvPr>
        </p:nvGraphicFramePr>
        <p:xfrm>
          <a:off x="660400" y="377536"/>
          <a:ext cx="10858500" cy="5974080"/>
        </p:xfrm>
        <a:graphic>
          <a:graphicData uri="http://schemas.openxmlformats.org/drawingml/2006/table">
            <a:tbl>
              <a:tblPr firstRow="1" firstCol="1" bandRow="1">
                <a:tableStyleId>{5C22544A-7EE6-4342-B048-85BDC9FD1C3A}</a:tableStyleId>
              </a:tblPr>
              <a:tblGrid>
                <a:gridCol w="1972441">
                  <a:extLst>
                    <a:ext uri="{9D8B030D-6E8A-4147-A177-3AD203B41FA5}">
                      <a16:colId xmlns="" xmlns:a16="http://schemas.microsoft.com/office/drawing/2014/main" val="3362833660"/>
                    </a:ext>
                  </a:extLst>
                </a:gridCol>
                <a:gridCol w="6867966">
                  <a:extLst>
                    <a:ext uri="{9D8B030D-6E8A-4147-A177-3AD203B41FA5}">
                      <a16:colId xmlns="" xmlns:a16="http://schemas.microsoft.com/office/drawing/2014/main" val="1136544172"/>
                    </a:ext>
                  </a:extLst>
                </a:gridCol>
                <a:gridCol w="784100">
                  <a:extLst>
                    <a:ext uri="{9D8B030D-6E8A-4147-A177-3AD203B41FA5}">
                      <a16:colId xmlns="" xmlns:a16="http://schemas.microsoft.com/office/drawing/2014/main" val="1310888369"/>
                    </a:ext>
                  </a:extLst>
                </a:gridCol>
                <a:gridCol w="1233993">
                  <a:extLst>
                    <a:ext uri="{9D8B030D-6E8A-4147-A177-3AD203B41FA5}">
                      <a16:colId xmlns="" xmlns:a16="http://schemas.microsoft.com/office/drawing/2014/main" val="81202666"/>
                    </a:ext>
                  </a:extLst>
                </a:gridCol>
              </a:tblGrid>
              <a:tr h="734498">
                <a:tc>
                  <a:txBody>
                    <a:bodyPr/>
                    <a:lstStyle/>
                    <a:p>
                      <a:pPr marL="0" marR="0" algn="ctr">
                        <a:lnSpc>
                          <a:spcPct val="100000"/>
                        </a:lnSpc>
                        <a:spcBef>
                          <a:spcPts val="0"/>
                        </a:spcBef>
                        <a:spcAft>
                          <a:spcPts val="800"/>
                        </a:spcAft>
                        <a:tabLst>
                          <a:tab pos="1386840" algn="l"/>
                        </a:tabLst>
                      </a:pP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0" marR="0" algn="ctr">
                        <a:lnSpc>
                          <a:spcPct val="100000"/>
                        </a:lnSpc>
                        <a:spcBef>
                          <a:spcPts val="0"/>
                        </a:spcBef>
                        <a:spcAft>
                          <a:spcPts val="800"/>
                        </a:spcAft>
                        <a:tabLst>
                          <a:tab pos="1386840" algn="l"/>
                        </a:tabLst>
                      </a:pPr>
                      <a:r>
                        <a:rPr lang="en-US" sz="2800">
                          <a:effectLst/>
                          <a:latin typeface="Times New Roman" panose="02020603050405020304" pitchFamily="18" charset="0"/>
                          <a:cs typeface="Times New Roman" panose="02020603050405020304" pitchFamily="18" charset="0"/>
                        </a:rPr>
                        <a:t>Câu hỏi kiểm tra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0" marR="0" algn="ctr">
                        <a:lnSpc>
                          <a:spcPct val="100000"/>
                        </a:lnSpc>
                        <a:spcBef>
                          <a:spcPts val="0"/>
                        </a:spcBef>
                        <a:spcAft>
                          <a:spcPts val="800"/>
                        </a:spcAft>
                        <a:tabLst>
                          <a:tab pos="1386840" algn="l"/>
                        </a:tabLst>
                      </a:pPr>
                      <a:r>
                        <a:rPr lang="en-US" sz="2800">
                          <a:effectLst/>
                          <a:latin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0" marR="0" algn="ctr">
                        <a:lnSpc>
                          <a:spcPct val="100000"/>
                        </a:lnSpc>
                        <a:spcBef>
                          <a:spcPts val="0"/>
                        </a:spcBef>
                        <a:spcAft>
                          <a:spcPts val="800"/>
                        </a:spcAft>
                        <a:tabLst>
                          <a:tab pos="1386840" algn="l"/>
                        </a:tabLst>
                      </a:pP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 xmlns:a16="http://schemas.microsoft.com/office/drawing/2014/main" val="1331610383"/>
                  </a:ext>
                </a:extLst>
              </a:tr>
              <a:tr h="1708110">
                <a:tc rowSpan="2">
                  <a:txBody>
                    <a:bodyPr/>
                    <a:lstStyle/>
                    <a:p>
                      <a:pPr marL="0" marR="0">
                        <a:lnSpc>
                          <a:spcPct val="100000"/>
                        </a:lnSpc>
                        <a:spcBef>
                          <a:spcPts val="0"/>
                        </a:spcBef>
                        <a:spcAft>
                          <a:spcPts val="800"/>
                        </a:spcAft>
                        <a:tabLst>
                          <a:tab pos="1386840" algn="l"/>
                        </a:tabLst>
                      </a:pP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30480" marR="3048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 Bài viết đã có đủ ba phần chưa? Nội dung (độ dài) các phần có cân đối chưa?</a:t>
                      </a:r>
                      <a:endParaRPr lang="en-US" sz="28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Bài viết đã đủ ý chưa? Các ý có phù hợp với không? Có những ý nào trùng lặp nhau không?</a:t>
                      </a:r>
                      <a:endParaRPr lang="en-US" sz="2800" dirty="0">
                        <a:effectLst/>
                        <a:latin typeface="Times New Roman" panose="02020603050405020304" pitchFamily="18" charset="0"/>
                        <a:cs typeface="Times New Roman" panose="02020603050405020304" pitchFamily="18" charset="0"/>
                      </a:endParaRPr>
                    </a:p>
                    <a:p>
                      <a:pPr marL="30480" marR="30480" algn="just">
                        <a:lnSpc>
                          <a:spcPct val="100000"/>
                        </a:lnSpc>
                        <a:spcBef>
                          <a:spcPts val="0"/>
                        </a:spcBef>
                        <a:spcAft>
                          <a:spcPts val="0"/>
                        </a:spcAft>
                      </a:pPr>
                      <a:r>
                        <a:rPr lang="vi-VN" sz="2800" dirty="0">
                          <a:effectLst/>
                          <a:latin typeface="Times New Roman" panose="02020603050405020304" pitchFamily="18" charset="0"/>
                          <a:cs typeface="Times New Roman" panose="02020603050405020304" pitchFamily="18" charset="0"/>
                        </a:rPr>
                        <a:t>- Bài </a:t>
                      </a:r>
                      <a:r>
                        <a:rPr lang="vi-VN" sz="2800" dirty="0" err="1">
                          <a:effectLst/>
                          <a:latin typeface="Times New Roman" panose="02020603050405020304" pitchFamily="18" charset="0"/>
                          <a:cs typeface="Times New Roman" panose="02020603050405020304" pitchFamily="18" charset="0"/>
                        </a:rPr>
                        <a:t>viế</a:t>
                      </a:r>
                      <a:r>
                        <a:rPr lang="en-US" sz="2800" dirty="0">
                          <a:effectLst/>
                          <a:latin typeface="Times New Roman" panose="02020603050405020304" pitchFamily="18" charset="0"/>
                          <a:cs typeface="Times New Roman" panose="02020603050405020304" pitchFamily="18" charset="0"/>
                        </a:rPr>
                        <a:t>t</a:t>
                      </a:r>
                      <a:r>
                        <a:rPr lang="vi-VN" sz="2800" dirty="0">
                          <a:effectLst/>
                          <a:latin typeface="Times New Roman" panose="02020603050405020304" pitchFamily="18" charset="0"/>
                          <a:cs typeface="Times New Roman" panose="02020603050405020304" pitchFamily="18" charset="0"/>
                        </a:rPr>
                        <a:t> có mắc lỗi dùng từ, đặt câu, chính tả,…không?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800"/>
                        </a:spcAft>
                        <a:tabLst>
                          <a:tab pos="1386840" algn="l"/>
                        </a:tabLs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800"/>
                        </a:spcAft>
                        <a:tabLst>
                          <a:tab pos="138684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28572924"/>
                  </a:ext>
                </a:extLst>
              </a:tr>
              <a:tr h="489665">
                <a:tc vMerge="1">
                  <a:txBody>
                    <a:bodyPr/>
                    <a:lstStyle/>
                    <a:p>
                      <a:endParaRPr lang="en-US"/>
                    </a:p>
                  </a:txBody>
                  <a:tcPr/>
                </a:tc>
                <a:tc>
                  <a:txBody>
                    <a:bodyPr/>
                    <a:lstStyle/>
                    <a:p>
                      <a:pPr marL="0" marR="0">
                        <a:lnSpc>
                          <a:spcPct val="100000"/>
                        </a:lnSpc>
                        <a:spcBef>
                          <a:spcPts val="0"/>
                        </a:spcBef>
                        <a:spcAft>
                          <a:spcPts val="800"/>
                        </a:spcAft>
                        <a:tabLst>
                          <a:tab pos="1386840" algn="l"/>
                        </a:tabLst>
                      </a:pP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800"/>
                        </a:spcAft>
                        <a:tabLst>
                          <a:tab pos="1386840" algn="l"/>
                        </a:tabLs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800"/>
                        </a:spcAft>
                        <a:tabLst>
                          <a:tab pos="138684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64820255"/>
                  </a:ext>
                </a:extLst>
              </a:tr>
              <a:tr h="964766">
                <a:tc>
                  <a:txBody>
                    <a:bodyPr/>
                    <a:lstStyle/>
                    <a:p>
                      <a:pPr marL="0" marR="0">
                        <a:lnSpc>
                          <a:spcPct val="100000"/>
                        </a:lnSpc>
                        <a:spcBef>
                          <a:spcPts val="0"/>
                        </a:spcBef>
                        <a:spcAft>
                          <a:spcPts val="800"/>
                        </a:spcAft>
                        <a:tabLst>
                          <a:tab pos="1386840" algn="l"/>
                        </a:tabLst>
                      </a:pP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30480" marR="30480">
                        <a:lnSpc>
                          <a:spcPct val="100000"/>
                        </a:lnSpc>
                        <a:spcBef>
                          <a:spcPts val="0"/>
                        </a:spcBef>
                        <a:spcAft>
                          <a:spcPts val="1200"/>
                        </a:spcAft>
                      </a:pPr>
                      <a:r>
                        <a:rPr lang="vi-VN" sz="2800" dirty="0">
                          <a:effectLst/>
                          <a:latin typeface="Times New Roman" panose="02020603050405020304" pitchFamily="18" charset="0"/>
                          <a:cs typeface="Times New Roman" panose="02020603050405020304" pitchFamily="18" charset="0"/>
                        </a:rPr>
                        <a:t>- Bài viết đáp ứng yêu cầu đạt mức độ nào?</a:t>
                      </a: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thú</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800"/>
                        </a:spcAft>
                        <a:tabLst>
                          <a:tab pos="138684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800"/>
                        </a:spcAft>
                        <a:tabLst>
                          <a:tab pos="138684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960" marR="24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27156334"/>
                  </a:ext>
                </a:extLst>
              </a:tr>
            </a:tbl>
          </a:graphicData>
        </a:graphic>
      </p:graphicFrame>
    </p:spTree>
    <p:extLst>
      <p:ext uri="{BB962C8B-B14F-4D97-AF65-F5344CB8AC3E}">
        <p14:creationId xmlns:p14="http://schemas.microsoft.com/office/powerpoint/2010/main" val="2495776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4537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Hộp Văn bản 7">
            <a:extLst>
              <a:ext uri="{FF2B5EF4-FFF2-40B4-BE49-F238E27FC236}">
                <a16:creationId xmlns="" xmlns:a16="http://schemas.microsoft.com/office/drawing/2014/main" id="{46EC031F-1318-7368-AC07-96FA25A2FAE7}"/>
              </a:ext>
            </a:extLst>
          </p:cNvPr>
          <p:cNvSpPr txBox="1"/>
          <p:nvPr/>
        </p:nvSpPr>
        <p:spPr>
          <a:xfrm>
            <a:off x="640758" y="2958041"/>
            <a:ext cx="10280808" cy="1055608"/>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lvl="0" eaLnBrk="0" fontAlgn="base" hangingPunct="0">
              <a:spcBef>
                <a:spcPct val="0"/>
              </a:spcBef>
              <a:spcAft>
                <a:spcPct val="0"/>
              </a:spcAft>
            </a:pPr>
            <a:r>
              <a:rPr lang="en-US" altLang="ja-JP"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altLang="ja-JP"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ja-JP" sz="1200" dirty="0">
              <a:solidFill>
                <a:schemeClr val="tx1"/>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 xmlns:a16="http://schemas.microsoft.com/office/drawing/2014/main" id="{CE23C25E-2FF6-AEAC-72BF-745B3D72523D}"/>
              </a:ext>
            </a:extLst>
          </p:cNvPr>
          <p:cNvSpPr txBox="1"/>
          <p:nvPr/>
        </p:nvSpPr>
        <p:spPr>
          <a:xfrm>
            <a:off x="640758" y="540771"/>
            <a:ext cx="8194474" cy="545727"/>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Rèn</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luyện</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năng</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đoan</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cảm</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 xmlns:a16="http://schemas.microsoft.com/office/drawing/2014/main" id="{B7786759-9D52-6291-B36F-F7647128959C}"/>
              </a:ext>
            </a:extLst>
          </p:cNvPr>
          <p:cNvSpPr txBox="1"/>
          <p:nvPr/>
        </p:nvSpPr>
        <p:spPr>
          <a:xfrm>
            <a:off x="640758" y="1191049"/>
            <a:ext cx="2610441" cy="603783"/>
          </a:xfrm>
          <a:prstGeom prst="roundRect">
            <a:avLst/>
          </a:prstGeom>
          <a:solidFill>
            <a:srgbClr val="FFC000"/>
          </a:solidFill>
        </p:spPr>
        <p:txBody>
          <a:bodyPr wrap="square">
            <a:spAutoFit/>
          </a:bodyPr>
          <a:lstStyle/>
          <a:p>
            <a:pPr marL="0" marR="0">
              <a:lnSpc>
                <a:spcPct val="115000"/>
              </a:lnSpc>
              <a:spcBef>
                <a:spcPts val="0"/>
              </a:spcBef>
              <a:spcAft>
                <a:spcPts val="0"/>
              </a:spcAft>
            </a:pP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28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thức</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 xmlns:a16="http://schemas.microsoft.com/office/drawing/2014/main" id="{C758CB99-80BE-3C15-28E8-B856A72879D1}"/>
              </a:ext>
            </a:extLst>
          </p:cNvPr>
          <p:cNvSpPr txBox="1"/>
          <p:nvPr/>
        </p:nvSpPr>
        <p:spPr>
          <a:xfrm>
            <a:off x="640758" y="1899383"/>
            <a:ext cx="10430644"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ja-JP" sz="28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altLang="ja-JP"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ja-JP"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 xmlns:a16="http://schemas.microsoft.com/office/drawing/2014/main" id="{599CB3C9-2A6E-B4DB-4DE0-3D137BF48A59}"/>
              </a:ext>
            </a:extLst>
          </p:cNvPr>
          <p:cNvSpPr txBox="1"/>
          <p:nvPr/>
        </p:nvSpPr>
        <p:spPr>
          <a:xfrm>
            <a:off x="640758" y="4118199"/>
            <a:ext cx="10053363" cy="2009061"/>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lvl="0" eaLnBrk="0" fontAlgn="base" hangingPunct="0">
              <a:spcBef>
                <a:spcPct val="0"/>
              </a:spcBef>
              <a:spcAft>
                <a:spcPct val="0"/>
              </a:spcAft>
            </a:pPr>
            <a:r>
              <a:rPr lang="en-US" altLang="ja-JP"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altLang="ja-JP"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gián</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altLang="ja-JP"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ja-JP" sz="1200" dirty="0">
              <a:solidFill>
                <a:schemeClr val="tx1"/>
              </a:solidFill>
              <a:latin typeface="Times New Roman" panose="02020603050405020304" pitchFamily="18" charset="0"/>
              <a:cs typeface="Times New Roman" panose="02020603050405020304" pitchFamily="18" charset="0"/>
            </a:endParaRPr>
          </a:p>
        </p:txBody>
      </p:sp>
      <p:sp>
        <p:nvSpPr>
          <p:cNvPr id="15" name="Freeform 21">
            <a:extLst>
              <a:ext uri="{FF2B5EF4-FFF2-40B4-BE49-F238E27FC236}">
                <a16:creationId xmlns="" xmlns:a16="http://schemas.microsoft.com/office/drawing/2014/main" id="{E600BF9B-5886-6D06-3C19-A5BCA1F027C2}"/>
              </a:ext>
            </a:extLst>
          </p:cNvPr>
          <p:cNvSpPr/>
          <p:nvPr/>
        </p:nvSpPr>
        <p:spPr>
          <a:xfrm>
            <a:off x="10698713" y="3664690"/>
            <a:ext cx="1523106" cy="3116330"/>
          </a:xfrm>
          <a:custGeom>
            <a:avLst/>
            <a:gdLst/>
            <a:ahLst/>
            <a:cxnLst/>
            <a:rect l="l" t="t" r="r" b="b"/>
            <a:pathLst>
              <a:path w="1523106" h="3116330">
                <a:moveTo>
                  <a:pt x="0" y="0"/>
                </a:moveTo>
                <a:lnTo>
                  <a:pt x="1523107" y="0"/>
                </a:lnTo>
                <a:lnTo>
                  <a:pt x="1523107" y="3116331"/>
                </a:lnTo>
                <a:lnTo>
                  <a:pt x="0" y="3116331"/>
                </a:lnTo>
                <a:lnTo>
                  <a:pt x="0" y="0"/>
                </a:lnTo>
                <a:close/>
              </a:path>
            </a:pathLst>
          </a:custGeom>
          <a:blipFill>
            <a:blip r:embed="rId3"/>
            <a:stretch>
              <a:fillRect/>
            </a:stretch>
          </a:blipFill>
        </p:spPr>
      </p:sp>
    </p:spTree>
    <p:extLst>
      <p:ext uri="{BB962C8B-B14F-4D97-AF65-F5344CB8AC3E}">
        <p14:creationId xmlns:p14="http://schemas.microsoft.com/office/powerpoint/2010/main" val="1209659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6" grpId="0" animBg="1"/>
      <p:bldP spid="12"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圆角 41">
            <a:extLst>
              <a:ext uri="{FF2B5EF4-FFF2-40B4-BE49-F238E27FC236}">
                <a16:creationId xmlns="" xmlns:a16="http://schemas.microsoft.com/office/drawing/2014/main" id="{DCD955F9-1037-4EAA-B0E4-A2DFE53FBC93}"/>
              </a:ext>
            </a:extLst>
          </p:cNvPr>
          <p:cNvSpPr/>
          <p:nvPr/>
        </p:nvSpPr>
        <p:spPr>
          <a:xfrm>
            <a:off x="432955" y="436418"/>
            <a:ext cx="11326090" cy="6026728"/>
          </a:xfrm>
          <a:prstGeom prst="roundRect">
            <a:avLst>
              <a:gd name="adj" fmla="val 3731"/>
            </a:avLst>
          </a:prstGeom>
          <a:solidFill>
            <a:schemeClr val="bg1"/>
          </a:solidFill>
          <a:ln w="57150">
            <a:solidFill>
              <a:srgbClr val="00BE9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4550306" y="542520"/>
            <a:ext cx="3091388" cy="646331"/>
            <a:chOff x="6597212" y="2279626"/>
            <a:chExt cx="3091388" cy="646331"/>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00BE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00BE9A"/>
              </a:solidFill>
              <a:ln>
                <a:solidFill>
                  <a:srgbClr val="00BE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847877" y="2279626"/>
              <a:ext cx="2590058" cy="646331"/>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NHIỆM VỤ</a:t>
              </a:r>
              <a:endParaRPr lang="zh-CN"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grpSp>
        <p:nvGrpSpPr>
          <p:cNvPr id="24" name="组 41">
            <a:extLst>
              <a:ext uri="{FF2B5EF4-FFF2-40B4-BE49-F238E27FC236}">
                <a16:creationId xmlns="" xmlns:a16="http://schemas.microsoft.com/office/drawing/2014/main" id="{C9768F75-80E5-4417-B8F4-9DBC0C12DA02}"/>
              </a:ext>
            </a:extLst>
          </p:cNvPr>
          <p:cNvGrpSpPr/>
          <p:nvPr/>
        </p:nvGrpSpPr>
        <p:grpSpPr>
          <a:xfrm>
            <a:off x="2577629" y="1938528"/>
            <a:ext cx="7024041" cy="4524618"/>
            <a:chOff x="1153216" y="1028699"/>
            <a:chExt cx="7989726" cy="5146675"/>
          </a:xfrm>
        </p:grpSpPr>
        <p:sp>
          <p:nvSpPr>
            <p:cNvPr id="26" name="îṡḷiďê">
              <a:extLst>
                <a:ext uri="{FF2B5EF4-FFF2-40B4-BE49-F238E27FC236}">
                  <a16:creationId xmlns="" xmlns:a16="http://schemas.microsoft.com/office/drawing/2014/main" id="{075AB5C9-6A5D-490D-8C34-D7EF0E5640B9}"/>
                </a:ext>
              </a:extLst>
            </p:cNvPr>
            <p:cNvSpPr/>
            <p:nvPr/>
          </p:nvSpPr>
          <p:spPr bwMode="auto">
            <a:xfrm>
              <a:off x="4294004" y="1028699"/>
              <a:ext cx="1690688" cy="5146675"/>
            </a:xfrm>
            <a:custGeom>
              <a:avLst/>
              <a:gdLst>
                <a:gd name="T0" fmla="*/ 1065 w 1065"/>
                <a:gd name="T1" fmla="*/ 3211 h 3242"/>
                <a:gd name="T2" fmla="*/ 574 w 1065"/>
                <a:gd name="T3" fmla="*/ 2846 h 3242"/>
                <a:gd name="T4" fmla="*/ 574 w 1065"/>
                <a:gd name="T5" fmla="*/ 0 h 3242"/>
                <a:gd name="T6" fmla="*/ 501 w 1065"/>
                <a:gd name="T7" fmla="*/ 0 h 3242"/>
                <a:gd name="T8" fmla="*/ 501 w 1065"/>
                <a:gd name="T9" fmla="*/ 2846 h 3242"/>
                <a:gd name="T10" fmla="*/ 0 w 1065"/>
                <a:gd name="T11" fmla="*/ 3211 h 3242"/>
                <a:gd name="T12" fmla="*/ 21 w 1065"/>
                <a:gd name="T13" fmla="*/ 3242 h 3242"/>
                <a:gd name="T14" fmla="*/ 501 w 1065"/>
                <a:gd name="T15" fmla="*/ 2887 h 3242"/>
                <a:gd name="T16" fmla="*/ 501 w 1065"/>
                <a:gd name="T17" fmla="*/ 2940 h 3242"/>
                <a:gd name="T18" fmla="*/ 512 w 1065"/>
                <a:gd name="T19" fmla="*/ 2940 h 3242"/>
                <a:gd name="T20" fmla="*/ 512 w 1065"/>
                <a:gd name="T21" fmla="*/ 3242 h 3242"/>
                <a:gd name="T22" fmla="*/ 554 w 1065"/>
                <a:gd name="T23" fmla="*/ 3242 h 3242"/>
                <a:gd name="T24" fmla="*/ 554 w 1065"/>
                <a:gd name="T25" fmla="*/ 2940 h 3242"/>
                <a:gd name="T26" fmla="*/ 574 w 1065"/>
                <a:gd name="T27" fmla="*/ 2940 h 3242"/>
                <a:gd name="T28" fmla="*/ 574 w 1065"/>
                <a:gd name="T29" fmla="*/ 2887 h 3242"/>
                <a:gd name="T30" fmla="*/ 1044 w 1065"/>
                <a:gd name="T31" fmla="*/ 3231 h 3242"/>
                <a:gd name="T32" fmla="*/ 1065 w 1065"/>
                <a:gd name="T33" fmla="*/ 3211 h 3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5" h="3242">
                  <a:moveTo>
                    <a:pt x="1065" y="3211"/>
                  </a:moveTo>
                  <a:lnTo>
                    <a:pt x="574" y="2846"/>
                  </a:lnTo>
                  <a:lnTo>
                    <a:pt x="574" y="0"/>
                  </a:lnTo>
                  <a:lnTo>
                    <a:pt x="501" y="0"/>
                  </a:lnTo>
                  <a:lnTo>
                    <a:pt x="501" y="2846"/>
                  </a:lnTo>
                  <a:lnTo>
                    <a:pt x="0" y="3211"/>
                  </a:lnTo>
                  <a:lnTo>
                    <a:pt x="21" y="3242"/>
                  </a:lnTo>
                  <a:lnTo>
                    <a:pt x="501" y="2887"/>
                  </a:lnTo>
                  <a:lnTo>
                    <a:pt x="501" y="2940"/>
                  </a:lnTo>
                  <a:lnTo>
                    <a:pt x="512" y="2940"/>
                  </a:lnTo>
                  <a:lnTo>
                    <a:pt x="512" y="3242"/>
                  </a:lnTo>
                  <a:lnTo>
                    <a:pt x="554" y="3242"/>
                  </a:lnTo>
                  <a:lnTo>
                    <a:pt x="554" y="2940"/>
                  </a:lnTo>
                  <a:lnTo>
                    <a:pt x="574" y="2940"/>
                  </a:lnTo>
                  <a:lnTo>
                    <a:pt x="574" y="2887"/>
                  </a:lnTo>
                  <a:lnTo>
                    <a:pt x="1044" y="3231"/>
                  </a:lnTo>
                  <a:lnTo>
                    <a:pt x="1065" y="3211"/>
                  </a:lnTo>
                  <a:close/>
                </a:path>
              </a:pathLst>
            </a:custGeom>
            <a:solidFill>
              <a:schemeClr val="tx1">
                <a:lumMod val="50000"/>
                <a:lumOff val="50000"/>
              </a:schemeClr>
            </a:solidFill>
            <a:ln>
              <a:noFill/>
            </a:ln>
          </p:spPr>
          <p:txBody>
            <a:bodyPr anchor="ctr"/>
            <a:lstStyle/>
            <a:p>
              <a:pPr algn="ctr"/>
              <a:endParaRPr>
                <a:cs typeface="+mn-ea"/>
                <a:sym typeface="+mn-lt"/>
              </a:endParaRPr>
            </a:p>
          </p:txBody>
        </p:sp>
        <p:sp>
          <p:nvSpPr>
            <p:cNvPr id="31" name="íšļîḓé">
              <a:extLst>
                <a:ext uri="{FF2B5EF4-FFF2-40B4-BE49-F238E27FC236}">
                  <a16:creationId xmlns="" xmlns:a16="http://schemas.microsoft.com/office/drawing/2014/main" id="{AF799CEA-8422-4BB1-8607-665B92490CE1}"/>
                </a:ext>
              </a:extLst>
            </p:cNvPr>
            <p:cNvSpPr/>
            <p:nvPr/>
          </p:nvSpPr>
          <p:spPr bwMode="auto">
            <a:xfrm>
              <a:off x="1343448" y="1376362"/>
              <a:ext cx="7609263" cy="3954463"/>
            </a:xfrm>
            <a:prstGeom prst="rect">
              <a:avLst/>
            </a:prstGeom>
            <a:solidFill>
              <a:schemeClr val="bg1">
                <a:lumMod val="95000"/>
              </a:schemeClr>
            </a:solidFill>
            <a:ln>
              <a:noFill/>
            </a:ln>
          </p:spPr>
          <p:txBody>
            <a:bodyPr anchor="ctr"/>
            <a:lstStyle/>
            <a:p>
              <a:pPr algn="ctr"/>
              <a:endParaRPr dirty="0">
                <a:cs typeface="+mn-ea"/>
                <a:sym typeface="+mn-lt"/>
              </a:endParaRPr>
            </a:p>
          </p:txBody>
        </p:sp>
        <p:sp>
          <p:nvSpPr>
            <p:cNvPr id="33" name="íṣlîḋê">
              <a:extLst>
                <a:ext uri="{FF2B5EF4-FFF2-40B4-BE49-F238E27FC236}">
                  <a16:creationId xmlns="" xmlns:a16="http://schemas.microsoft.com/office/drawing/2014/main" id="{D13C29CF-6329-45A2-8E96-13822635541C}"/>
                </a:ext>
              </a:extLst>
            </p:cNvPr>
            <p:cNvSpPr/>
            <p:nvPr/>
          </p:nvSpPr>
          <p:spPr bwMode="auto">
            <a:xfrm>
              <a:off x="1153216" y="1277937"/>
              <a:ext cx="7989726" cy="149225"/>
            </a:xfrm>
            <a:prstGeom prst="rect">
              <a:avLst/>
            </a:prstGeom>
            <a:solidFill>
              <a:srgbClr val="00BE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cs typeface="+mn-ea"/>
                <a:sym typeface="+mn-lt"/>
              </a:endParaRPr>
            </a:p>
          </p:txBody>
        </p:sp>
        <p:sp>
          <p:nvSpPr>
            <p:cNvPr id="35" name="îSlïḓê">
              <a:extLst>
                <a:ext uri="{FF2B5EF4-FFF2-40B4-BE49-F238E27FC236}">
                  <a16:creationId xmlns="" xmlns:a16="http://schemas.microsoft.com/office/drawing/2014/main" id="{4F5B5168-5B2E-4C5C-987E-EA6DCDDEDAD1}"/>
                </a:ext>
              </a:extLst>
            </p:cNvPr>
            <p:cNvSpPr/>
            <p:nvPr/>
          </p:nvSpPr>
          <p:spPr bwMode="auto">
            <a:xfrm>
              <a:off x="1153216" y="5248274"/>
              <a:ext cx="7989726" cy="149225"/>
            </a:xfrm>
            <a:prstGeom prst="rect">
              <a:avLst/>
            </a:prstGeom>
            <a:solidFill>
              <a:srgbClr val="00BE9A"/>
            </a:solidFill>
            <a:ln>
              <a:noFill/>
            </a:ln>
          </p:spPr>
          <p:txBody>
            <a:bodyPr anchor="ctr"/>
            <a:lstStyle/>
            <a:p>
              <a:pPr algn="ctr"/>
              <a:endParaRPr>
                <a:cs typeface="+mn-ea"/>
                <a:sym typeface="+mn-lt"/>
              </a:endParaRPr>
            </a:p>
          </p:txBody>
        </p:sp>
      </p:grpSp>
      <p:pic>
        <p:nvPicPr>
          <p:cNvPr id="5" name="图片 4">
            <a:extLst>
              <a:ext uri="{FF2B5EF4-FFF2-40B4-BE49-F238E27FC236}">
                <a16:creationId xmlns="" xmlns:a16="http://schemas.microsoft.com/office/drawing/2014/main" id="{B9DBEACE-5646-4342-AB8C-116EE25CB3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72537" y="1607121"/>
            <a:ext cx="5187432" cy="5187432"/>
          </a:xfrm>
          <a:prstGeom prst="rect">
            <a:avLst/>
          </a:prstGeom>
        </p:spPr>
      </p:pic>
      <p:sp>
        <p:nvSpPr>
          <p:cNvPr id="4" name="Hộp Văn bản 3">
            <a:extLst>
              <a:ext uri="{FF2B5EF4-FFF2-40B4-BE49-F238E27FC236}">
                <a16:creationId xmlns="" xmlns:a16="http://schemas.microsoft.com/office/drawing/2014/main" id="{1DB5B7B8-50B0-59DF-644D-57EFA0801F34}"/>
              </a:ext>
            </a:extLst>
          </p:cNvPr>
          <p:cNvSpPr txBox="1"/>
          <p:nvPr/>
        </p:nvSpPr>
        <p:spPr>
          <a:xfrm>
            <a:off x="3139673" y="2839352"/>
            <a:ext cx="5899954" cy="1830694"/>
          </a:xfrm>
          <a:prstGeom prst="rect">
            <a:avLst/>
          </a:prstGeom>
          <a:noFill/>
        </p:spPr>
        <p:txBody>
          <a:bodyPr wrap="square">
            <a:spAutoFit/>
          </a:bodyPr>
          <a:lstStyle/>
          <a:p>
            <a:pPr marL="0" marR="0" algn="just">
              <a:lnSpc>
                <a:spcPct val="107000"/>
              </a:lnSpc>
              <a:spcBef>
                <a:spcPts val="0"/>
              </a:spcBef>
              <a:spcAft>
                <a:spcPts val="800"/>
              </a:spcAft>
              <a:tabLst>
                <a:tab pos="1386840" algn="l"/>
              </a:tabLst>
            </a:pPr>
            <a:r>
              <a:rPr lang="en-US" sz="3600" b="1" dirty="0" err="1">
                <a:solidFill>
                  <a:srgbClr val="008A70"/>
                </a:solidFill>
                <a:latin typeface="Times New Roman" panose="02020603050405020304" pitchFamily="18" charset="0"/>
                <a:ea typeface="Calibri" panose="020F0502020204030204" pitchFamily="34" charset="0"/>
                <a:cs typeface="Times New Roman" panose="02020603050405020304" pitchFamily="18" charset="0"/>
              </a:rPr>
              <a:t>Yêu</a:t>
            </a:r>
            <a:r>
              <a:rPr lang="en-US" sz="3600" b="1" dirty="0">
                <a:solidFill>
                  <a:srgbClr val="008A7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8A70"/>
                </a:solidFill>
                <a:latin typeface="Times New Roman" panose="02020603050405020304" pitchFamily="18" charset="0"/>
                <a:ea typeface="Calibri" panose="020F0502020204030204" pitchFamily="34" charset="0"/>
                <a:cs typeface="Times New Roman" panose="02020603050405020304" pitchFamily="18" charset="0"/>
              </a:rPr>
              <a:t>cầu</a:t>
            </a:r>
            <a:r>
              <a:rPr lang="en-US" sz="3600" b="1" dirty="0">
                <a:solidFill>
                  <a:srgbClr val="008A7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ọc</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sáu</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bảy</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Freeform 8">
            <a:extLst>
              <a:ext uri="{FF2B5EF4-FFF2-40B4-BE49-F238E27FC236}">
                <a16:creationId xmlns="" xmlns:a16="http://schemas.microsoft.com/office/drawing/2014/main" id="{1156309D-4F7B-A94A-5F36-C6B07E12DE2A}"/>
              </a:ext>
            </a:extLst>
          </p:cNvPr>
          <p:cNvSpPr/>
          <p:nvPr/>
        </p:nvSpPr>
        <p:spPr>
          <a:xfrm flipH="1">
            <a:off x="9354399" y="2157642"/>
            <a:ext cx="2360866" cy="4114800"/>
          </a:xfrm>
          <a:custGeom>
            <a:avLst/>
            <a:gdLst/>
            <a:ahLst/>
            <a:cxnLst/>
            <a:rect l="l" t="t" r="r" b="b"/>
            <a:pathLst>
              <a:path w="2360866" h="4114800">
                <a:moveTo>
                  <a:pt x="0" y="0"/>
                </a:moveTo>
                <a:lnTo>
                  <a:pt x="2360866" y="0"/>
                </a:lnTo>
                <a:lnTo>
                  <a:pt x="236086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959089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16" presetClass="entr" presetSubtype="21" fill="hold" nodeType="withEffect">
                                  <p:stCondLst>
                                    <p:cond delay="200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4537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49" name="Picture 2" descr="Soạn bài Viết đoạn văn ghi lại cảm nghĩ sau khi đọc một bài thơ sáu chữ, bảy chữ | Hay nhất Soạn văn 8 Cánh diều">
            <a:extLst>
              <a:ext uri="{FF2B5EF4-FFF2-40B4-BE49-F238E27FC236}">
                <a16:creationId xmlns="" xmlns:a16="http://schemas.microsoft.com/office/drawing/2014/main" id="{5C213DB1-B26F-D04A-1DC1-8700A340763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554249" y="1749973"/>
            <a:ext cx="9070801" cy="4485728"/>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 xmlns:a16="http://schemas.microsoft.com/office/drawing/2014/main" id="{C758CB99-80BE-3C15-28E8-B856A72879D1}"/>
              </a:ext>
            </a:extLst>
          </p:cNvPr>
          <p:cNvSpPr txBox="1"/>
          <p:nvPr/>
        </p:nvSpPr>
        <p:spPr>
          <a:xfrm>
            <a:off x="660400" y="721094"/>
            <a:ext cx="10858500" cy="1384995"/>
          </a:xfrm>
          <a:prstGeom prst="rect">
            <a:avLst/>
          </a:prstGeom>
          <a:noFill/>
        </p:spPr>
        <p:txBody>
          <a:bodyPr wrap="square">
            <a:spAutoFit/>
          </a:bodyPr>
          <a:lstStyle/>
          <a:p>
            <a:pPr lvl="0" eaLnBrk="0" fontAlgn="base" hangingPunct="0">
              <a:spcBef>
                <a:spcPct val="0"/>
              </a:spcBef>
              <a:spcAft>
                <a:spcPct val="0"/>
              </a:spcAft>
            </a:pP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altLang="ja-JP"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ja-JP" sz="12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CC5FFD4A-F029-04E6-B978-FA884B2A9C03}"/>
              </a:ext>
            </a:extLst>
          </p:cNvPr>
          <p:cNvPicPr>
            <a:picLocks noChangeAspect="1"/>
          </p:cNvPicPr>
          <p:nvPr/>
        </p:nvPicPr>
        <p:blipFill>
          <a:blip r:embed="rId5"/>
          <a:stretch>
            <a:fillRect/>
          </a:stretch>
        </p:blipFill>
        <p:spPr>
          <a:xfrm>
            <a:off x="640758" y="647980"/>
            <a:ext cx="587554" cy="587554"/>
          </a:xfrm>
          <a:prstGeom prst="rect">
            <a:avLst/>
          </a:prstGeom>
        </p:spPr>
      </p:pic>
    </p:spTree>
    <p:extLst>
      <p:ext uri="{BB962C8B-B14F-4D97-AF65-F5344CB8AC3E}">
        <p14:creationId xmlns:p14="http://schemas.microsoft.com/office/powerpoint/2010/main" val="223202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49"/>
                                        </p:tgtEl>
                                        <p:attrNameLst>
                                          <p:attrName>style.visibility</p:attrName>
                                        </p:attrNameLst>
                                      </p:cBhvr>
                                      <p:to>
                                        <p:strVal val="visible"/>
                                      </p:to>
                                    </p:set>
                                    <p:animEffect transition="in" filter="barn(inVertical)">
                                      <p:cBhvr>
                                        <p:cTn id="12"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453736"/>
            <a:ext cx="11326090" cy="6026728"/>
          </a:xfrm>
          <a:prstGeom prst="roundRect">
            <a:avLst>
              <a:gd name="adj" fmla="val 3731"/>
            </a:avLst>
          </a:prstGeom>
          <a:solidFill>
            <a:schemeClr val="bg1"/>
          </a:solidFill>
          <a:ln w="57150">
            <a:solidFill>
              <a:srgbClr val="FCCC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Hộp Văn bản 7">
            <a:extLst>
              <a:ext uri="{FF2B5EF4-FFF2-40B4-BE49-F238E27FC236}">
                <a16:creationId xmlns="" xmlns:a16="http://schemas.microsoft.com/office/drawing/2014/main" id="{46EC031F-1318-7368-AC07-96FA25A2FAE7}"/>
              </a:ext>
            </a:extLst>
          </p:cNvPr>
          <p:cNvSpPr txBox="1"/>
          <p:nvPr/>
        </p:nvSpPr>
        <p:spPr>
          <a:xfrm>
            <a:off x="640758" y="2484014"/>
            <a:ext cx="10858500" cy="1191816"/>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lvl="0" eaLnBrk="0" fontAlgn="base" hangingPunct="0">
              <a:spcBef>
                <a:spcPct val="0"/>
              </a:spcBef>
              <a:spcAft>
                <a:spcPct val="0"/>
              </a:spcAft>
            </a:pP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Đoạn</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văn</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Năm</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nào</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cuối</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xuân</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đầu</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hạ</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nắng</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mới</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cũng</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trở</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về</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bộc</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lộ</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trực</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tiếp</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cảm</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nghĩ</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về</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bài</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thơ</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endParaRPr lang="en-US" altLang="ja-JP" sz="3200" dirty="0">
              <a:solidFill>
                <a:schemeClr val="tx1"/>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 xmlns:a16="http://schemas.microsoft.com/office/drawing/2014/main" id="{CE23C25E-2FF6-AEAC-72BF-745B3D72523D}"/>
              </a:ext>
            </a:extLst>
          </p:cNvPr>
          <p:cNvSpPr txBox="1"/>
          <p:nvPr/>
        </p:nvSpPr>
        <p:spPr>
          <a:xfrm>
            <a:off x="640758" y="540771"/>
            <a:ext cx="8194474"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Rèn</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luyện</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năng</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đoan</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cảm</a:t>
            </a:r>
            <a:endPar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 xmlns:a16="http://schemas.microsoft.com/office/drawing/2014/main" id="{B7786759-9D52-6291-B36F-F7647128959C}"/>
              </a:ext>
            </a:extLst>
          </p:cNvPr>
          <p:cNvSpPr txBox="1"/>
          <p:nvPr/>
        </p:nvSpPr>
        <p:spPr>
          <a:xfrm>
            <a:off x="640758" y="1479773"/>
            <a:ext cx="2701531" cy="678484"/>
          </a:xfrm>
          <a:prstGeom prst="roundRect">
            <a:avLst/>
          </a:prstGeom>
          <a:solidFill>
            <a:srgbClr val="FFC000"/>
          </a:solidFill>
        </p:spPr>
        <p:txBody>
          <a:bodyPr wrap="square">
            <a:spAutoFit/>
          </a:bodyPr>
          <a:lstStyle/>
          <a:p>
            <a:pPr marL="0" marR="0">
              <a:lnSpc>
                <a:spcPct val="115000"/>
              </a:lnSpc>
              <a:spcBef>
                <a:spcPts val="0"/>
              </a:spcBef>
              <a:spcAft>
                <a:spcPts val="0"/>
              </a:spcAft>
            </a:pP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32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tập</a:t>
            </a:r>
            <a:endPar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 xmlns:a16="http://schemas.microsoft.com/office/drawing/2014/main" id="{599CB3C9-2A6E-B4DB-4DE0-3D137BF48A59}"/>
              </a:ext>
            </a:extLst>
          </p:cNvPr>
          <p:cNvSpPr txBox="1"/>
          <p:nvPr/>
        </p:nvSpPr>
        <p:spPr>
          <a:xfrm>
            <a:off x="640758" y="4001586"/>
            <a:ext cx="9657715" cy="1736646"/>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lvl="0" eaLnBrk="0" fontAlgn="base" hangingPunct="0">
              <a:spcBef>
                <a:spcPct val="0"/>
              </a:spcBef>
              <a:spcAft>
                <a:spcPct val="0"/>
              </a:spcAft>
            </a:pP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Đoạn</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văn</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Trong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cuốn</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phim</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quay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chậm</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của</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kí</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ức</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tác</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gủa</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hình</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ảnh</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người</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mẹ</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hiện</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i="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lên</a:t>
            </a:r>
            <a:r>
              <a:rPr lang="en-US" altLang="ja-JP" sz="3200" i="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bộc</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lộ</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gián</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tiếp</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cảm</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nghĩ</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về</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bài</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altLang="ja-JP" sz="32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thơ</a:t>
            </a:r>
            <a:r>
              <a:rPr lang="en-US" altLang="ja-JP" sz="32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endParaRPr lang="en-US" altLang="ja-JP"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7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C79FD743-3FCD-42B3-80F9-B8D21A8872C6}"/>
              </a:ext>
            </a:extLst>
          </p:cNvPr>
          <p:cNvPicPr>
            <a:picLocks noChangeAspect="1"/>
          </p:cNvPicPr>
          <p:nvPr/>
        </p:nvPicPr>
        <p:blipFill rotWithShape="1">
          <a:blip r:embed="rId2">
            <a:extLst>
              <a:ext uri="{28A0092B-C50C-407E-A947-70E740481C1C}">
                <a14:useLocalDpi xmlns:a14="http://schemas.microsoft.com/office/drawing/2010/main" val="0"/>
              </a:ext>
            </a:extLst>
          </a:blip>
          <a:srcRect l="4709" r="4711"/>
          <a:stretch/>
        </p:blipFill>
        <p:spPr>
          <a:xfrm rot="5400000">
            <a:off x="2667000" y="-2667000"/>
            <a:ext cx="6858000" cy="12192000"/>
          </a:xfrm>
          <a:prstGeom prst="rect">
            <a:avLst/>
          </a:prstGeom>
        </p:spPr>
      </p:pic>
      <p:grpSp>
        <p:nvGrpSpPr>
          <p:cNvPr id="32" name="组合 31">
            <a:extLst>
              <a:ext uri="{FF2B5EF4-FFF2-40B4-BE49-F238E27FC236}">
                <a16:creationId xmlns="" xmlns:a16="http://schemas.microsoft.com/office/drawing/2014/main" id="{6C546F7F-A68F-4F67-B500-186BBD9879E3}"/>
              </a:ext>
            </a:extLst>
          </p:cNvPr>
          <p:cNvGrpSpPr/>
          <p:nvPr/>
        </p:nvGrpSpPr>
        <p:grpSpPr>
          <a:xfrm>
            <a:off x="5232525" y="1656833"/>
            <a:ext cx="1726949" cy="1502154"/>
            <a:chOff x="5360417" y="1490578"/>
            <a:chExt cx="1726949" cy="1502154"/>
          </a:xfrm>
        </p:grpSpPr>
        <p:sp>
          <p:nvSpPr>
            <p:cNvPr id="22" name="Freeform 11">
              <a:extLst>
                <a:ext uri="{FF2B5EF4-FFF2-40B4-BE49-F238E27FC236}">
                  <a16:creationId xmlns="" xmlns:a16="http://schemas.microsoft.com/office/drawing/2014/main" id="{CD0271D6-0E4D-49B6-95DF-987968080B64}"/>
                </a:ext>
              </a:extLst>
            </p:cNvPr>
            <p:cNvSpPr/>
            <p:nvPr/>
          </p:nvSpPr>
          <p:spPr bwMode="auto">
            <a:xfrm rot="20671620">
              <a:off x="5496035" y="1490578"/>
              <a:ext cx="1591331" cy="1502154"/>
            </a:xfrm>
            <a:custGeom>
              <a:avLst/>
              <a:gdLst>
                <a:gd name="T0" fmla="*/ 3 w 11"/>
                <a:gd name="T1" fmla="*/ 0 h 12"/>
                <a:gd name="T2" fmla="*/ 0 w 11"/>
                <a:gd name="T3" fmla="*/ 10 h 12"/>
                <a:gd name="T4" fmla="*/ 8 w 11"/>
                <a:gd name="T5" fmla="*/ 12 h 12"/>
                <a:gd name="T6" fmla="*/ 10 w 11"/>
                <a:gd name="T7" fmla="*/ 1 h 12"/>
                <a:gd name="T8" fmla="*/ 3 w 11"/>
                <a:gd name="T9" fmla="*/ 0 h 12"/>
              </a:gdLst>
              <a:ahLst/>
              <a:cxnLst>
                <a:cxn ang="0">
                  <a:pos x="T0" y="T1"/>
                </a:cxn>
                <a:cxn ang="0">
                  <a:pos x="T2" y="T3"/>
                </a:cxn>
                <a:cxn ang="0">
                  <a:pos x="T4" y="T5"/>
                </a:cxn>
                <a:cxn ang="0">
                  <a:pos x="T6" y="T7"/>
                </a:cxn>
                <a:cxn ang="0">
                  <a:pos x="T8" y="T9"/>
                </a:cxn>
              </a:cxnLst>
              <a:rect l="0" t="0" r="r" b="b"/>
              <a:pathLst>
                <a:path w="11" h="12">
                  <a:moveTo>
                    <a:pt x="3" y="0"/>
                  </a:moveTo>
                  <a:cubicBezTo>
                    <a:pt x="1" y="2"/>
                    <a:pt x="0" y="7"/>
                    <a:pt x="0" y="10"/>
                  </a:cubicBezTo>
                  <a:cubicBezTo>
                    <a:pt x="2" y="11"/>
                    <a:pt x="5" y="12"/>
                    <a:pt x="8" y="12"/>
                  </a:cubicBezTo>
                  <a:cubicBezTo>
                    <a:pt x="9" y="9"/>
                    <a:pt x="11" y="4"/>
                    <a:pt x="10" y="1"/>
                  </a:cubicBezTo>
                  <a:cubicBezTo>
                    <a:pt x="8" y="0"/>
                    <a:pt x="5" y="0"/>
                    <a:pt x="3" y="0"/>
                  </a:cubicBezTo>
                  <a:close/>
                </a:path>
              </a:pathLst>
            </a:custGeom>
            <a:solidFill>
              <a:srgbClr val="FCCC46"/>
            </a:solidFill>
            <a:ln w="28575" cap="rnd">
              <a:noFill/>
              <a:prstDash val="solid"/>
              <a:round/>
            </a:ln>
          </p:spPr>
          <p:txBody>
            <a:bodyPr vert="horz" wrap="square" lIns="91440" tIns="45720" rIns="91440" bIns="45720" numCol="1" anchor="t" anchorCtr="0" compatLnSpc="1"/>
            <a:lstStyle/>
            <a:p>
              <a:endParaRPr lang="zh-CN" altLang="en-US" dirty="0">
                <a:cs typeface="+mn-ea"/>
                <a:sym typeface="+mn-lt"/>
              </a:endParaRPr>
            </a:p>
          </p:txBody>
        </p:sp>
        <p:sp>
          <p:nvSpPr>
            <p:cNvPr id="31" name="文本框 30">
              <a:extLst>
                <a:ext uri="{FF2B5EF4-FFF2-40B4-BE49-F238E27FC236}">
                  <a16:creationId xmlns="" xmlns:a16="http://schemas.microsoft.com/office/drawing/2014/main" id="{72CC8346-87BC-4B0B-B9CD-AAF805B91A1F}"/>
                </a:ext>
              </a:extLst>
            </p:cNvPr>
            <p:cNvSpPr txBox="1"/>
            <p:nvPr/>
          </p:nvSpPr>
          <p:spPr>
            <a:xfrm rot="21406629">
              <a:off x="5360417" y="1579936"/>
              <a:ext cx="1621532" cy="1323439"/>
            </a:xfrm>
            <a:prstGeom prst="rect">
              <a:avLst/>
            </a:prstGeom>
            <a:noFill/>
          </p:spPr>
          <p:txBody>
            <a:bodyPr wrap="square" rtlCol="0">
              <a:spAutoFit/>
            </a:bodyPr>
            <a:lstStyle/>
            <a:p>
              <a:pPr algn="ctr"/>
              <a:r>
                <a:rPr lang="en-US" altLang="zh-CN" sz="8000" b="1" dirty="0">
                  <a:ln w="28575">
                    <a:solidFill>
                      <a:schemeClr val="tx1">
                        <a:lumMod val="85000"/>
                        <a:lumOff val="15000"/>
                      </a:schemeClr>
                    </a:solidFill>
                  </a:ln>
                  <a:solidFill>
                    <a:schemeClr val="bg1"/>
                  </a:solidFill>
                  <a:effectLst>
                    <a:outerShdw blurRad="38100" dist="38100" dir="2700000" algn="tl">
                      <a:srgbClr val="000000">
                        <a:alpha val="43137"/>
                      </a:srgbClr>
                    </a:outerShdw>
                  </a:effectLst>
                  <a:cs typeface="+mn-ea"/>
                  <a:sym typeface="+mn-lt"/>
                </a:rPr>
                <a:t>03</a:t>
              </a:r>
              <a:endParaRPr lang="zh-CN" altLang="en-US" sz="8000" b="1" dirty="0">
                <a:ln w="28575">
                  <a:solidFill>
                    <a:schemeClr val="tx1">
                      <a:lumMod val="85000"/>
                      <a:lumOff val="15000"/>
                    </a:schemeClr>
                  </a:solidFill>
                </a:ln>
                <a:solidFill>
                  <a:schemeClr val="bg1"/>
                </a:solidFill>
                <a:effectLst>
                  <a:outerShdw blurRad="38100" dist="38100" dir="2700000" algn="tl">
                    <a:srgbClr val="000000">
                      <a:alpha val="43137"/>
                    </a:srgbClr>
                  </a:outerShdw>
                </a:effectLst>
                <a:cs typeface="+mn-ea"/>
                <a:sym typeface="+mn-lt"/>
              </a:endParaRPr>
            </a:p>
          </p:txBody>
        </p:sp>
      </p:grpSp>
      <p:sp>
        <p:nvSpPr>
          <p:cNvPr id="33" name="文本框 32">
            <a:extLst>
              <a:ext uri="{FF2B5EF4-FFF2-40B4-BE49-F238E27FC236}">
                <a16:creationId xmlns="" xmlns:a16="http://schemas.microsoft.com/office/drawing/2014/main" id="{59743546-6D3E-4CD8-BD00-41F8ABA94D98}"/>
              </a:ext>
            </a:extLst>
          </p:cNvPr>
          <p:cNvSpPr txBox="1"/>
          <p:nvPr/>
        </p:nvSpPr>
        <p:spPr>
          <a:xfrm>
            <a:off x="2516956" y="3082116"/>
            <a:ext cx="7158089" cy="1569660"/>
          </a:xfrm>
          <a:prstGeom prst="rect">
            <a:avLst/>
          </a:prstGeom>
          <a:noFill/>
        </p:spPr>
        <p:txBody>
          <a:bodyPr wrap="square" rtlCol="0">
            <a:spAutoFit/>
          </a:bodyPr>
          <a:lstStyle/>
          <a:p>
            <a:pPr algn="ctr"/>
            <a:r>
              <a:rPr lang="en-US" altLang="zh-CN" sz="9600" b="1" dirty="0">
                <a:ln w="28575">
                  <a:solidFill>
                    <a:schemeClr val="tx1">
                      <a:lumMod val="85000"/>
                      <a:lumOff val="15000"/>
                    </a:schemeClr>
                  </a:solidFill>
                </a:ln>
                <a:solidFill>
                  <a:srgbClr val="00BE9A"/>
                </a:solidFill>
                <a:cs typeface="+mn-ea"/>
                <a:sym typeface="+mn-lt"/>
              </a:rPr>
              <a:t>LUYỆN </a:t>
            </a:r>
            <a:r>
              <a:rPr lang="en-US" altLang="zh-CN" sz="9600" b="1" dirty="0">
                <a:ln w="28575">
                  <a:solidFill>
                    <a:schemeClr val="tx1">
                      <a:lumMod val="85000"/>
                      <a:lumOff val="15000"/>
                    </a:schemeClr>
                  </a:solidFill>
                </a:ln>
                <a:solidFill>
                  <a:srgbClr val="F04B4F"/>
                </a:solidFill>
                <a:cs typeface="+mn-ea"/>
                <a:sym typeface="+mn-lt"/>
              </a:rPr>
              <a:t>TẬP</a:t>
            </a:r>
            <a:endParaRPr lang="zh-CN" altLang="en-US" sz="9600" b="1" dirty="0">
              <a:ln w="28575">
                <a:solidFill>
                  <a:schemeClr val="tx1">
                    <a:lumMod val="85000"/>
                    <a:lumOff val="15000"/>
                  </a:schemeClr>
                </a:solidFill>
              </a:ln>
              <a:solidFill>
                <a:srgbClr val="F04B4F"/>
              </a:solidFill>
              <a:cs typeface="+mn-ea"/>
              <a:sym typeface="+mn-lt"/>
            </a:endParaRPr>
          </a:p>
        </p:txBody>
      </p:sp>
    </p:spTree>
    <p:extLst>
      <p:ext uri="{BB962C8B-B14F-4D97-AF65-F5344CB8AC3E}">
        <p14:creationId xmlns:p14="http://schemas.microsoft.com/office/powerpoint/2010/main" val="1647898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anim calcmode="lin" valueType="num">
                                      <p:cBhvr>
                                        <p:cTn id="8" dur="2000" fill="hold"/>
                                        <p:tgtEl>
                                          <p:spTgt spid="32"/>
                                        </p:tgtEl>
                                        <p:attrNameLst>
                                          <p:attrName>ppt_w</p:attrName>
                                        </p:attrNameLst>
                                      </p:cBhvr>
                                      <p:tavLst>
                                        <p:tav tm="0" fmla="#ppt_w*sin(2.5*pi*$)">
                                          <p:val>
                                            <p:fltVal val="0"/>
                                          </p:val>
                                        </p:tav>
                                        <p:tav tm="100000">
                                          <p:val>
                                            <p:fltVal val="1"/>
                                          </p:val>
                                        </p:tav>
                                      </p:tavLst>
                                    </p:anim>
                                    <p:anim calcmode="lin" valueType="num">
                                      <p:cBhvr>
                                        <p:cTn id="9" dur="2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 xmlns:a16="http://schemas.microsoft.com/office/drawing/2014/main" id="{11DB695C-AF7E-46F3-8711-C89FDBEFD3BF}"/>
              </a:ext>
            </a:extLst>
          </p:cNvPr>
          <p:cNvSpPr/>
          <p:nvPr/>
        </p:nvSpPr>
        <p:spPr>
          <a:xfrm>
            <a:off x="432955" y="436418"/>
            <a:ext cx="11326090" cy="6026728"/>
          </a:xfrm>
          <a:prstGeom prst="roundRect">
            <a:avLst>
              <a:gd name="adj" fmla="val 3731"/>
            </a:avLst>
          </a:prstGeom>
          <a:solidFill>
            <a:schemeClr val="bg1"/>
          </a:solidFill>
          <a:ln w="57150">
            <a:solidFill>
              <a:srgbClr val="F04B4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B2412A49-C193-4D6C-AB64-1617BAC8B6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955" y="1794402"/>
            <a:ext cx="5278647" cy="3958986"/>
          </a:xfrm>
          <a:prstGeom prst="rect">
            <a:avLst/>
          </a:prstGeom>
        </p:spPr>
      </p:pic>
      <p:sp>
        <p:nvSpPr>
          <p:cNvPr id="8" name="Hộp Văn bản 7">
            <a:extLst>
              <a:ext uri="{FF2B5EF4-FFF2-40B4-BE49-F238E27FC236}">
                <a16:creationId xmlns="" xmlns:a16="http://schemas.microsoft.com/office/drawing/2014/main" id="{1282C095-6CF9-3B5C-3C94-653615F4CB85}"/>
              </a:ext>
            </a:extLst>
          </p:cNvPr>
          <p:cNvSpPr txBox="1"/>
          <p:nvPr/>
        </p:nvSpPr>
        <p:spPr>
          <a:xfrm>
            <a:off x="5505345" y="1747115"/>
            <a:ext cx="5428155" cy="1815882"/>
          </a:xfrm>
          <a:prstGeom prst="rect">
            <a:avLst/>
          </a:prstGeom>
          <a:noFill/>
        </p:spPr>
        <p:txBody>
          <a:bodyPr wrap="square">
            <a:spAutoFit/>
          </a:bodyPr>
          <a:lstStyle/>
          <a:p>
            <a:pPr marL="0" marR="0">
              <a:spcBef>
                <a:spcPts val="0"/>
              </a:spcBef>
              <a:spcAft>
                <a:spcPts val="0"/>
              </a:spcAft>
            </a:pP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ham</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khảo</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Lư</a:t>
            </a:r>
            <a:endPar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 xmlns:a16="http://schemas.microsoft.com/office/drawing/2014/main" id="{09C53F51-D046-336C-C51F-1AD58FACBC61}"/>
              </a:ext>
            </a:extLst>
          </p:cNvPr>
          <p:cNvSpPr/>
          <p:nvPr/>
        </p:nvSpPr>
        <p:spPr>
          <a:xfrm>
            <a:off x="4682359" y="1371603"/>
            <a:ext cx="6684579" cy="260131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693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 xmlns:a16="http://schemas.microsoft.com/office/drawing/2014/main" id="{11DB695C-AF7E-46F3-8711-C89FDBEFD3BF}"/>
              </a:ext>
            </a:extLst>
          </p:cNvPr>
          <p:cNvSpPr/>
          <p:nvPr/>
        </p:nvSpPr>
        <p:spPr>
          <a:xfrm>
            <a:off x="426605" y="436418"/>
            <a:ext cx="11326090" cy="6026728"/>
          </a:xfrm>
          <a:prstGeom prst="roundRect">
            <a:avLst>
              <a:gd name="adj" fmla="val 3731"/>
            </a:avLst>
          </a:prstGeom>
          <a:solidFill>
            <a:schemeClr val="bg1"/>
          </a:solidFill>
          <a:ln w="57150">
            <a:solidFill>
              <a:srgbClr val="F04B4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Hộp Văn bản 3">
            <a:extLst>
              <a:ext uri="{FF2B5EF4-FFF2-40B4-BE49-F238E27FC236}">
                <a16:creationId xmlns="" xmlns:a16="http://schemas.microsoft.com/office/drawing/2014/main" id="{0D1447CD-4B4D-52F8-5234-5A6495F92D73}"/>
              </a:ext>
            </a:extLst>
          </p:cNvPr>
          <p:cNvSpPr txBox="1"/>
          <p:nvPr/>
        </p:nvSpPr>
        <p:spPr>
          <a:xfrm>
            <a:off x="660400" y="602849"/>
            <a:ext cx="10858500" cy="5693866"/>
          </a:xfrm>
          <a:prstGeom prst="rect">
            <a:avLst/>
          </a:prstGeom>
          <a:noFill/>
        </p:spPr>
        <p:txBody>
          <a:bodyPr wrap="square">
            <a:spAutoFit/>
          </a:bodyPr>
          <a:lstStyle/>
          <a:p>
            <a:pPr marL="0" marR="0">
              <a:spcBef>
                <a:spcPts val="0"/>
              </a:spcBef>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ngay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bâng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khuâng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thổn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chạm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tỏa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bởi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bậc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Bởi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Lư</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khung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yên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mộng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quanh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bởi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hắt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song,</a:t>
            </a:r>
            <a:br>
              <a:rPr lang="en-US" sz="28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Xao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trưa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gáy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não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nùng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
            </a:r>
            <a:br>
              <a:rPr lang="en-US" sz="2800" i="1">
                <a:effectLst/>
                <a:latin typeface="Times New Roman" panose="02020603050405020304" pitchFamily="18" charset="0"/>
                <a:ea typeface="Calibri" panose="020F0502020204030204" pitchFamily="34" charset="0"/>
                <a:cs typeface="Times New Roman" panose="02020603050405020304" pitchFamily="18" charset="0"/>
              </a:rPr>
            </a:b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   Lòng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rượi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dĩ</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vãng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
            </a:r>
            <a:br>
              <a:rPr lang="en-US" sz="2800" i="1">
                <a:effectLst/>
                <a:latin typeface="Times New Roman" panose="02020603050405020304" pitchFamily="18" charset="0"/>
                <a:ea typeface="Calibri" panose="020F0502020204030204" pitchFamily="34" charset="0"/>
                <a:cs typeface="Times New Roman" panose="02020603050405020304" pitchFamily="18" charset="0"/>
              </a:rPr>
            </a:b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             Chập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chờn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242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 xmlns:a16="http://schemas.microsoft.com/office/drawing/2014/main" id="{11DB695C-AF7E-46F3-8711-C89FDBEFD3BF}"/>
              </a:ext>
            </a:extLst>
          </p:cNvPr>
          <p:cNvSpPr/>
          <p:nvPr/>
        </p:nvSpPr>
        <p:spPr>
          <a:xfrm>
            <a:off x="432955" y="436418"/>
            <a:ext cx="11326090" cy="6026728"/>
          </a:xfrm>
          <a:prstGeom prst="roundRect">
            <a:avLst>
              <a:gd name="adj" fmla="val 3731"/>
            </a:avLst>
          </a:prstGeom>
          <a:solidFill>
            <a:schemeClr val="bg1"/>
          </a:solidFill>
          <a:ln w="57150">
            <a:solidFill>
              <a:srgbClr val="F04B4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Hộp Văn bản 3">
            <a:extLst>
              <a:ext uri="{FF2B5EF4-FFF2-40B4-BE49-F238E27FC236}">
                <a16:creationId xmlns="" xmlns:a16="http://schemas.microsoft.com/office/drawing/2014/main" id="{0D1447CD-4B4D-52F8-5234-5A6495F92D73}"/>
              </a:ext>
            </a:extLst>
          </p:cNvPr>
          <p:cNvSpPr txBox="1"/>
          <p:nvPr/>
        </p:nvSpPr>
        <p:spPr>
          <a:xfrm>
            <a:off x="650403" y="792041"/>
            <a:ext cx="10878494" cy="5262979"/>
          </a:xfrm>
          <a:prstGeom prst="rect">
            <a:avLst/>
          </a:prstGeom>
          <a:noFill/>
        </p:spPr>
        <p:txBody>
          <a:bodyPr wrap="square">
            <a:spAutoFit/>
          </a:bodyPr>
          <a:lstStyle/>
          <a:p>
            <a:pPr marL="0" marR="0" algn="just">
              <a:spcBef>
                <a:spcPts val="0"/>
              </a:spcBef>
              <a:spcAft>
                <a:spcPts val="0"/>
              </a:spcAft>
              <a:tabLst>
                <a:tab pos="1386840" algn="l"/>
              </a:tabLst>
            </a:pP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nắng mới”</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nắng đầu mùa, mỗi năm chỉ có một lần báo hiệu đã hết những tháng ngày lạnh ẩm (nắng cuối xuân đầu hạ). Nắng mới vừa ghi nhận thời điểm đặc biệt trên dòng chảy thời gian vừa diễn tả không 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song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nhuốm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não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não</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16345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 xmlns:a16="http://schemas.microsoft.com/office/drawing/2014/main" id="{11DB695C-AF7E-46F3-8711-C89FDBEFD3BF}"/>
              </a:ext>
            </a:extLst>
          </p:cNvPr>
          <p:cNvSpPr/>
          <p:nvPr/>
        </p:nvSpPr>
        <p:spPr>
          <a:xfrm>
            <a:off x="432955" y="436418"/>
            <a:ext cx="11326090" cy="6026728"/>
          </a:xfrm>
          <a:prstGeom prst="roundRect">
            <a:avLst>
              <a:gd name="adj" fmla="val 3731"/>
            </a:avLst>
          </a:prstGeom>
          <a:solidFill>
            <a:schemeClr val="bg1"/>
          </a:solidFill>
          <a:ln w="57150">
            <a:solidFill>
              <a:srgbClr val="F04B4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Hộp Văn bản 3">
            <a:extLst>
              <a:ext uri="{FF2B5EF4-FFF2-40B4-BE49-F238E27FC236}">
                <a16:creationId xmlns="" xmlns:a16="http://schemas.microsoft.com/office/drawing/2014/main" id="{0D1447CD-4B4D-52F8-5234-5A6495F92D73}"/>
              </a:ext>
            </a:extLst>
          </p:cNvPr>
          <p:cNvSpPr txBox="1"/>
          <p:nvPr/>
        </p:nvSpPr>
        <p:spPr>
          <a:xfrm>
            <a:off x="660363" y="751521"/>
            <a:ext cx="10871274" cy="5262979"/>
          </a:xfrm>
          <a:prstGeom prst="rect">
            <a:avLst/>
          </a:prstGeom>
          <a:noFill/>
        </p:spPr>
        <p:txBody>
          <a:bodyPr wrap="square">
            <a:spAutoFit/>
          </a:bodyPr>
          <a:lstStyle/>
          <a:p>
            <a:pPr marL="0" marR="0" algn="just">
              <a:spcBef>
                <a:spcPts val="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rượi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rượi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rượi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não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nùng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chập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chờn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 tô đậm hơn nỗi buồn dịu nhẹ, tâm trạng quạnh hiu xa vắng của nhà 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dĩ</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vãng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vướng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chập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chờn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588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 xmlns:a16="http://schemas.microsoft.com/office/drawing/2014/main" id="{11DB695C-AF7E-46F3-8711-C89FDBEFD3BF}"/>
              </a:ext>
            </a:extLst>
          </p:cNvPr>
          <p:cNvSpPr/>
          <p:nvPr/>
        </p:nvSpPr>
        <p:spPr>
          <a:xfrm>
            <a:off x="432955" y="436418"/>
            <a:ext cx="11326090" cy="6026728"/>
          </a:xfrm>
          <a:prstGeom prst="roundRect">
            <a:avLst>
              <a:gd name="adj" fmla="val 3731"/>
            </a:avLst>
          </a:prstGeom>
          <a:solidFill>
            <a:schemeClr val="bg1"/>
          </a:solidFill>
          <a:ln w="57150">
            <a:solidFill>
              <a:srgbClr val="F04B4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Hộp Văn bản 3">
            <a:extLst>
              <a:ext uri="{FF2B5EF4-FFF2-40B4-BE49-F238E27FC236}">
                <a16:creationId xmlns="" xmlns:a16="http://schemas.microsoft.com/office/drawing/2014/main" id="{0D1447CD-4B4D-52F8-5234-5A6495F92D73}"/>
              </a:ext>
            </a:extLst>
          </p:cNvPr>
          <p:cNvSpPr txBox="1"/>
          <p:nvPr/>
        </p:nvSpPr>
        <p:spPr>
          <a:xfrm>
            <a:off x="660363" y="1132049"/>
            <a:ext cx="10871274" cy="3970318"/>
          </a:xfrm>
          <a:prstGeom prst="rect">
            <a:avLst/>
          </a:prstGeom>
          <a:noFill/>
        </p:spPr>
        <p:txBody>
          <a:bodyPr wrap="square">
            <a:spAutoFit/>
          </a:bodyPr>
          <a:lstStyle/>
          <a:p>
            <a:pPr marL="0" marR="0" algn="just">
              <a:spcBef>
                <a:spcPts val="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khao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ta </a:t>
            </a:r>
            <a:r>
              <a:rPr lang="en-US" sz="2800" b="1"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khao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khao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nhung</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nhở</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vời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800" b="1" i="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ẹ</a:t>
            </a:r>
            <a:r>
              <a:rPr lang="en-US" sz="2800" b="1" i="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kí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ức</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đẽ</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thân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thương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i="1"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tâm</a:t>
            </a:r>
            <a:r>
              <a:rPr lang="en-US" sz="2800" b="1" i="1"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trí</a:t>
            </a:r>
            <a:r>
              <a:rPr lang="en-US" sz="2800" b="1" i="1"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i="1"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ta.</a:t>
            </a:r>
            <a:endPar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142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C79FD743-3FCD-42B3-80F9-B8D21A8872C6}"/>
              </a:ext>
            </a:extLst>
          </p:cNvPr>
          <p:cNvPicPr>
            <a:picLocks noChangeAspect="1"/>
          </p:cNvPicPr>
          <p:nvPr/>
        </p:nvPicPr>
        <p:blipFill rotWithShape="1">
          <a:blip r:embed="rId2">
            <a:extLst>
              <a:ext uri="{28A0092B-C50C-407E-A947-70E740481C1C}">
                <a14:useLocalDpi xmlns:a14="http://schemas.microsoft.com/office/drawing/2010/main" val="0"/>
              </a:ext>
            </a:extLst>
          </a:blip>
          <a:srcRect l="4709" r="4711"/>
          <a:stretch/>
        </p:blipFill>
        <p:spPr>
          <a:xfrm rot="5400000">
            <a:off x="2667000" y="-2667000"/>
            <a:ext cx="6858000" cy="12192000"/>
          </a:xfrm>
          <a:prstGeom prst="rect">
            <a:avLst/>
          </a:prstGeom>
        </p:spPr>
      </p:pic>
      <p:grpSp>
        <p:nvGrpSpPr>
          <p:cNvPr id="32" name="组合 31">
            <a:extLst>
              <a:ext uri="{FF2B5EF4-FFF2-40B4-BE49-F238E27FC236}">
                <a16:creationId xmlns="" xmlns:a16="http://schemas.microsoft.com/office/drawing/2014/main" id="{6C546F7F-A68F-4F67-B500-186BBD9879E3}"/>
              </a:ext>
            </a:extLst>
          </p:cNvPr>
          <p:cNvGrpSpPr/>
          <p:nvPr/>
        </p:nvGrpSpPr>
        <p:grpSpPr>
          <a:xfrm>
            <a:off x="5232525" y="1656833"/>
            <a:ext cx="1726949" cy="1502154"/>
            <a:chOff x="5360417" y="1490578"/>
            <a:chExt cx="1726949" cy="1502154"/>
          </a:xfrm>
        </p:grpSpPr>
        <p:sp>
          <p:nvSpPr>
            <p:cNvPr id="22" name="Freeform 11">
              <a:extLst>
                <a:ext uri="{FF2B5EF4-FFF2-40B4-BE49-F238E27FC236}">
                  <a16:creationId xmlns="" xmlns:a16="http://schemas.microsoft.com/office/drawing/2014/main" id="{CD0271D6-0E4D-49B6-95DF-987968080B64}"/>
                </a:ext>
              </a:extLst>
            </p:cNvPr>
            <p:cNvSpPr/>
            <p:nvPr/>
          </p:nvSpPr>
          <p:spPr bwMode="auto">
            <a:xfrm rot="20671620">
              <a:off x="5496035" y="1490578"/>
              <a:ext cx="1591331" cy="1502154"/>
            </a:xfrm>
            <a:custGeom>
              <a:avLst/>
              <a:gdLst>
                <a:gd name="T0" fmla="*/ 3 w 11"/>
                <a:gd name="T1" fmla="*/ 0 h 12"/>
                <a:gd name="T2" fmla="*/ 0 w 11"/>
                <a:gd name="T3" fmla="*/ 10 h 12"/>
                <a:gd name="T4" fmla="*/ 8 w 11"/>
                <a:gd name="T5" fmla="*/ 12 h 12"/>
                <a:gd name="T6" fmla="*/ 10 w 11"/>
                <a:gd name="T7" fmla="*/ 1 h 12"/>
                <a:gd name="T8" fmla="*/ 3 w 11"/>
                <a:gd name="T9" fmla="*/ 0 h 12"/>
              </a:gdLst>
              <a:ahLst/>
              <a:cxnLst>
                <a:cxn ang="0">
                  <a:pos x="T0" y="T1"/>
                </a:cxn>
                <a:cxn ang="0">
                  <a:pos x="T2" y="T3"/>
                </a:cxn>
                <a:cxn ang="0">
                  <a:pos x="T4" y="T5"/>
                </a:cxn>
                <a:cxn ang="0">
                  <a:pos x="T6" y="T7"/>
                </a:cxn>
                <a:cxn ang="0">
                  <a:pos x="T8" y="T9"/>
                </a:cxn>
              </a:cxnLst>
              <a:rect l="0" t="0" r="r" b="b"/>
              <a:pathLst>
                <a:path w="11" h="12">
                  <a:moveTo>
                    <a:pt x="3" y="0"/>
                  </a:moveTo>
                  <a:cubicBezTo>
                    <a:pt x="1" y="2"/>
                    <a:pt x="0" y="7"/>
                    <a:pt x="0" y="10"/>
                  </a:cubicBezTo>
                  <a:cubicBezTo>
                    <a:pt x="2" y="11"/>
                    <a:pt x="5" y="12"/>
                    <a:pt x="8" y="12"/>
                  </a:cubicBezTo>
                  <a:cubicBezTo>
                    <a:pt x="9" y="9"/>
                    <a:pt x="11" y="4"/>
                    <a:pt x="10" y="1"/>
                  </a:cubicBezTo>
                  <a:cubicBezTo>
                    <a:pt x="8" y="0"/>
                    <a:pt x="5" y="0"/>
                    <a:pt x="3" y="0"/>
                  </a:cubicBezTo>
                  <a:close/>
                </a:path>
              </a:pathLst>
            </a:custGeom>
            <a:solidFill>
              <a:srgbClr val="F04B4F"/>
            </a:solidFill>
            <a:ln w="28575" cap="rnd">
              <a:noFill/>
              <a:prstDash val="solid"/>
              <a:round/>
            </a:ln>
          </p:spPr>
          <p:txBody>
            <a:bodyPr vert="horz" wrap="square" lIns="91440" tIns="45720" rIns="91440" bIns="45720" numCol="1" anchor="t" anchorCtr="0" compatLnSpc="1"/>
            <a:lstStyle/>
            <a:p>
              <a:endParaRPr lang="zh-CN" altLang="en-US" dirty="0">
                <a:cs typeface="+mn-ea"/>
                <a:sym typeface="+mn-lt"/>
              </a:endParaRPr>
            </a:p>
          </p:txBody>
        </p:sp>
        <p:sp>
          <p:nvSpPr>
            <p:cNvPr id="31" name="文本框 30">
              <a:extLst>
                <a:ext uri="{FF2B5EF4-FFF2-40B4-BE49-F238E27FC236}">
                  <a16:creationId xmlns="" xmlns:a16="http://schemas.microsoft.com/office/drawing/2014/main" id="{72CC8346-87BC-4B0B-B9CD-AAF805B91A1F}"/>
                </a:ext>
              </a:extLst>
            </p:cNvPr>
            <p:cNvSpPr txBox="1"/>
            <p:nvPr/>
          </p:nvSpPr>
          <p:spPr>
            <a:xfrm rot="21406629">
              <a:off x="5360417" y="1579936"/>
              <a:ext cx="1621532" cy="1323439"/>
            </a:xfrm>
            <a:prstGeom prst="rect">
              <a:avLst/>
            </a:prstGeom>
            <a:noFill/>
          </p:spPr>
          <p:txBody>
            <a:bodyPr wrap="square" rtlCol="0">
              <a:spAutoFit/>
            </a:bodyPr>
            <a:lstStyle/>
            <a:p>
              <a:pPr algn="ctr"/>
              <a:r>
                <a:rPr lang="en-US" altLang="zh-CN" sz="8000" b="1" dirty="0">
                  <a:ln w="28575">
                    <a:solidFill>
                      <a:schemeClr val="tx1">
                        <a:lumMod val="85000"/>
                        <a:lumOff val="15000"/>
                      </a:schemeClr>
                    </a:solidFill>
                  </a:ln>
                  <a:solidFill>
                    <a:schemeClr val="bg1"/>
                  </a:solidFill>
                  <a:effectLst>
                    <a:outerShdw blurRad="38100" dist="38100" dir="2700000" algn="tl">
                      <a:srgbClr val="000000">
                        <a:alpha val="43137"/>
                      </a:srgbClr>
                    </a:outerShdw>
                  </a:effectLst>
                  <a:cs typeface="+mn-ea"/>
                  <a:sym typeface="+mn-lt"/>
                </a:rPr>
                <a:t>04</a:t>
              </a:r>
              <a:endParaRPr lang="zh-CN" altLang="en-US" sz="8000" b="1" dirty="0">
                <a:ln w="28575">
                  <a:solidFill>
                    <a:schemeClr val="tx1">
                      <a:lumMod val="85000"/>
                      <a:lumOff val="15000"/>
                    </a:schemeClr>
                  </a:solidFill>
                </a:ln>
                <a:solidFill>
                  <a:schemeClr val="bg1"/>
                </a:solidFill>
                <a:effectLst>
                  <a:outerShdw blurRad="38100" dist="38100" dir="2700000" algn="tl">
                    <a:srgbClr val="000000">
                      <a:alpha val="43137"/>
                    </a:srgbClr>
                  </a:outerShdw>
                </a:effectLst>
                <a:cs typeface="+mn-ea"/>
                <a:sym typeface="+mn-lt"/>
              </a:endParaRPr>
            </a:p>
          </p:txBody>
        </p:sp>
      </p:grpSp>
      <p:sp>
        <p:nvSpPr>
          <p:cNvPr id="33" name="文本框 32">
            <a:extLst>
              <a:ext uri="{FF2B5EF4-FFF2-40B4-BE49-F238E27FC236}">
                <a16:creationId xmlns="" xmlns:a16="http://schemas.microsoft.com/office/drawing/2014/main" id="{59743546-6D3E-4CD8-BD00-41F8ABA94D98}"/>
              </a:ext>
            </a:extLst>
          </p:cNvPr>
          <p:cNvSpPr txBox="1"/>
          <p:nvPr/>
        </p:nvSpPr>
        <p:spPr>
          <a:xfrm>
            <a:off x="2516956" y="3082116"/>
            <a:ext cx="7158089" cy="1569660"/>
          </a:xfrm>
          <a:prstGeom prst="rect">
            <a:avLst/>
          </a:prstGeom>
          <a:noFill/>
        </p:spPr>
        <p:txBody>
          <a:bodyPr wrap="square" rtlCol="0">
            <a:spAutoFit/>
          </a:bodyPr>
          <a:lstStyle/>
          <a:p>
            <a:pPr algn="ctr"/>
            <a:r>
              <a:rPr lang="en-US" altLang="zh-CN" sz="9600" b="1" dirty="0">
                <a:ln w="28575">
                  <a:solidFill>
                    <a:schemeClr val="tx1">
                      <a:lumMod val="85000"/>
                      <a:lumOff val="15000"/>
                    </a:schemeClr>
                  </a:solidFill>
                </a:ln>
                <a:solidFill>
                  <a:srgbClr val="FCCC46"/>
                </a:solidFill>
                <a:cs typeface="+mn-ea"/>
                <a:sym typeface="+mn-lt"/>
              </a:rPr>
              <a:t>VẬN </a:t>
            </a:r>
            <a:r>
              <a:rPr lang="en-US" altLang="zh-CN" sz="9600" b="1" dirty="0">
                <a:ln w="28575">
                  <a:solidFill>
                    <a:schemeClr val="tx1">
                      <a:lumMod val="85000"/>
                      <a:lumOff val="15000"/>
                    </a:schemeClr>
                  </a:solidFill>
                </a:ln>
                <a:solidFill>
                  <a:srgbClr val="00BE9A"/>
                </a:solidFill>
                <a:cs typeface="+mn-ea"/>
                <a:sym typeface="+mn-lt"/>
              </a:rPr>
              <a:t>DỤNG</a:t>
            </a:r>
            <a:endParaRPr lang="zh-CN" altLang="en-US" sz="9600" b="1" dirty="0">
              <a:ln w="28575">
                <a:solidFill>
                  <a:schemeClr val="tx1">
                    <a:lumMod val="85000"/>
                    <a:lumOff val="15000"/>
                  </a:schemeClr>
                </a:solidFill>
              </a:ln>
              <a:solidFill>
                <a:srgbClr val="00BE9A"/>
              </a:solidFill>
              <a:cs typeface="+mn-ea"/>
              <a:sym typeface="+mn-lt"/>
            </a:endParaRPr>
          </a:p>
        </p:txBody>
      </p:sp>
    </p:spTree>
    <p:extLst>
      <p:ext uri="{BB962C8B-B14F-4D97-AF65-F5344CB8AC3E}">
        <p14:creationId xmlns:p14="http://schemas.microsoft.com/office/powerpoint/2010/main" val="1995546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anim calcmode="lin" valueType="num">
                                      <p:cBhvr>
                                        <p:cTn id="8" dur="2000" fill="hold"/>
                                        <p:tgtEl>
                                          <p:spTgt spid="32"/>
                                        </p:tgtEl>
                                        <p:attrNameLst>
                                          <p:attrName>ppt_w</p:attrName>
                                        </p:attrNameLst>
                                      </p:cBhvr>
                                      <p:tavLst>
                                        <p:tav tm="0" fmla="#ppt_w*sin(2.5*pi*$)">
                                          <p:val>
                                            <p:fltVal val="0"/>
                                          </p:val>
                                        </p:tav>
                                        <p:tav tm="100000">
                                          <p:val>
                                            <p:fltVal val="1"/>
                                          </p:val>
                                        </p:tav>
                                      </p:tavLst>
                                    </p:anim>
                                    <p:anim calcmode="lin" valueType="num">
                                      <p:cBhvr>
                                        <p:cTn id="9" dur="2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 xmlns:a16="http://schemas.microsoft.com/office/drawing/2014/main" id="{11DB695C-AF7E-46F3-8711-C89FDBEFD3BF}"/>
              </a:ext>
            </a:extLst>
          </p:cNvPr>
          <p:cNvSpPr/>
          <p:nvPr/>
        </p:nvSpPr>
        <p:spPr>
          <a:xfrm>
            <a:off x="432955" y="436418"/>
            <a:ext cx="11326090" cy="6026728"/>
          </a:xfrm>
          <a:prstGeom prst="roundRect">
            <a:avLst>
              <a:gd name="adj" fmla="val 3731"/>
            </a:avLst>
          </a:prstGeom>
          <a:solidFill>
            <a:schemeClr val="bg1"/>
          </a:solidFill>
          <a:ln w="57150">
            <a:solidFill>
              <a:srgbClr val="F04B4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4550306" y="614070"/>
            <a:ext cx="3474342" cy="819784"/>
            <a:chOff x="6597212" y="2345655"/>
            <a:chExt cx="3091388" cy="638973"/>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F0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F04B4F"/>
              </a:solidFill>
              <a:ln>
                <a:solidFill>
                  <a:srgbClr val="F0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847877" y="2399853"/>
              <a:ext cx="2590058" cy="584775"/>
            </a:xfrm>
            <a:prstGeom prst="rect">
              <a:avLst/>
            </a:prstGeom>
            <a:noFill/>
          </p:spPr>
          <p:txBody>
            <a:bodyPr wrap="square" rtlCol="0">
              <a:spAutoFit/>
            </a:bodyPr>
            <a:lstStyle/>
            <a:p>
              <a:pPr algn="ctr"/>
              <a:r>
                <a:rPr lang="en-US" altLang="zh-CN"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Bài</a:t>
              </a:r>
              <a:r>
                <a:rPr lang="en-US" altLang="zh-CN"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 </a:t>
              </a:r>
              <a:r>
                <a:rPr lang="en-US" altLang="zh-CN"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tập</a:t>
              </a:r>
              <a:endParaRPr lang="zh-CN"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pic>
        <p:nvPicPr>
          <p:cNvPr id="4" name="图片 3">
            <a:extLst>
              <a:ext uri="{FF2B5EF4-FFF2-40B4-BE49-F238E27FC236}">
                <a16:creationId xmlns="" xmlns:a16="http://schemas.microsoft.com/office/drawing/2014/main" id="{FEE8568E-9F2F-4821-9030-AACF17715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897862" y="3168665"/>
            <a:ext cx="3429000" cy="3429000"/>
          </a:xfrm>
          <a:prstGeom prst="rect">
            <a:avLst/>
          </a:prstGeom>
        </p:spPr>
      </p:pic>
      <p:sp>
        <p:nvSpPr>
          <p:cNvPr id="6" name="Hộp Văn bản 5">
            <a:extLst>
              <a:ext uri="{FF2B5EF4-FFF2-40B4-BE49-F238E27FC236}">
                <a16:creationId xmlns="" xmlns:a16="http://schemas.microsoft.com/office/drawing/2014/main" id="{CD12C1E2-3E24-D833-61A8-66290B134C35}"/>
              </a:ext>
            </a:extLst>
          </p:cNvPr>
          <p:cNvSpPr txBox="1"/>
          <p:nvPr/>
        </p:nvSpPr>
        <p:spPr>
          <a:xfrm>
            <a:off x="1485408" y="1702892"/>
            <a:ext cx="9138003" cy="1736646"/>
          </a:xfrm>
          <a:prstGeom prst="roundRect">
            <a:avLst/>
          </a:prstGeom>
          <a:ln w="38100">
            <a:solidFill>
              <a:srgbClr val="FF66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spcBef>
                <a:spcPts val="0"/>
              </a:spcBef>
              <a:spcAft>
                <a:spcPts val="0"/>
              </a:spcAft>
            </a:pPr>
            <a:r>
              <a:rPr lang="en-US" sz="32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iết</a:t>
            </a:r>
            <a:r>
              <a:rPr lang="vi-VN"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đoạn văn bộc lộ cảm xúc của em sau khi đọc</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vi-VN"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bài thơ</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Cừ</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mai</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Chiêm</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Mai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Liễu</a:t>
            </a:r>
            <a:r>
              <a:rPr lang="en-US"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 xmlns:a16="http://schemas.microsoft.com/office/drawing/2014/main" id="{7206B6DA-B3F9-304F-C2A6-478544AC42DD}"/>
              </a:ext>
            </a:extLst>
          </p:cNvPr>
          <p:cNvSpPr txBox="1"/>
          <p:nvPr/>
        </p:nvSpPr>
        <p:spPr>
          <a:xfrm>
            <a:off x="1694787" y="3708575"/>
            <a:ext cx="6635258" cy="1569660"/>
          </a:xfrm>
          <a:prstGeom prst="rect">
            <a:avLst/>
          </a:prstGeom>
          <a:noFill/>
        </p:spPr>
        <p:txBody>
          <a:bodyPr wrap="square">
            <a:spAutoFit/>
          </a:bodyPr>
          <a:lstStyle/>
          <a:p>
            <a:pPr marL="0" marR="0" algn="just">
              <a:spcBef>
                <a:spcPts val="0"/>
              </a:spcBef>
              <a:spcAft>
                <a:spcPts val="0"/>
              </a:spcAft>
            </a:pPr>
            <a:r>
              <a:rPr lang="en-US" sz="3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vi-VN"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cầu</a:t>
            </a:r>
            <a:r>
              <a:rPr lang="vi-VN"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HS thực hành theo các bước: chuẩn bị, tìm ý lập dàn ý- Viết bài- Kiểm tra và chỉnh sửa.</a:t>
            </a:r>
            <a:endPar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01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C79FD743-3FCD-42B3-80F9-B8D21A8872C6}"/>
              </a:ext>
            </a:extLst>
          </p:cNvPr>
          <p:cNvPicPr>
            <a:picLocks noChangeAspect="1"/>
          </p:cNvPicPr>
          <p:nvPr/>
        </p:nvPicPr>
        <p:blipFill rotWithShape="1">
          <a:blip r:embed="rId2">
            <a:extLst>
              <a:ext uri="{28A0092B-C50C-407E-A947-70E740481C1C}">
                <a14:useLocalDpi xmlns:a14="http://schemas.microsoft.com/office/drawing/2010/main" val="0"/>
              </a:ext>
            </a:extLst>
          </a:blip>
          <a:srcRect l="4709" r="4711"/>
          <a:stretch/>
        </p:blipFill>
        <p:spPr>
          <a:xfrm rot="5400000">
            <a:off x="2667000" y="-2667000"/>
            <a:ext cx="6858000" cy="12192000"/>
          </a:xfrm>
          <a:prstGeom prst="rect">
            <a:avLst/>
          </a:prstGeom>
        </p:spPr>
      </p:pic>
      <p:grpSp>
        <p:nvGrpSpPr>
          <p:cNvPr id="32" name="组合 31">
            <a:extLst>
              <a:ext uri="{FF2B5EF4-FFF2-40B4-BE49-F238E27FC236}">
                <a16:creationId xmlns="" xmlns:a16="http://schemas.microsoft.com/office/drawing/2014/main" id="{6C546F7F-A68F-4F67-B500-186BBD9879E3}"/>
              </a:ext>
            </a:extLst>
          </p:cNvPr>
          <p:cNvGrpSpPr/>
          <p:nvPr/>
        </p:nvGrpSpPr>
        <p:grpSpPr>
          <a:xfrm>
            <a:off x="5232525" y="1656833"/>
            <a:ext cx="1726949" cy="1502154"/>
            <a:chOff x="5360417" y="1490578"/>
            <a:chExt cx="1726949" cy="1502154"/>
          </a:xfrm>
        </p:grpSpPr>
        <p:sp>
          <p:nvSpPr>
            <p:cNvPr id="22" name="Freeform 11">
              <a:extLst>
                <a:ext uri="{FF2B5EF4-FFF2-40B4-BE49-F238E27FC236}">
                  <a16:creationId xmlns="" xmlns:a16="http://schemas.microsoft.com/office/drawing/2014/main" id="{CD0271D6-0E4D-49B6-95DF-987968080B64}"/>
                </a:ext>
              </a:extLst>
            </p:cNvPr>
            <p:cNvSpPr/>
            <p:nvPr/>
          </p:nvSpPr>
          <p:spPr bwMode="auto">
            <a:xfrm rot="20671620">
              <a:off x="5496035" y="1490578"/>
              <a:ext cx="1591331" cy="1502154"/>
            </a:xfrm>
            <a:custGeom>
              <a:avLst/>
              <a:gdLst>
                <a:gd name="T0" fmla="*/ 3 w 11"/>
                <a:gd name="T1" fmla="*/ 0 h 12"/>
                <a:gd name="T2" fmla="*/ 0 w 11"/>
                <a:gd name="T3" fmla="*/ 10 h 12"/>
                <a:gd name="T4" fmla="*/ 8 w 11"/>
                <a:gd name="T5" fmla="*/ 12 h 12"/>
                <a:gd name="T6" fmla="*/ 10 w 11"/>
                <a:gd name="T7" fmla="*/ 1 h 12"/>
                <a:gd name="T8" fmla="*/ 3 w 11"/>
                <a:gd name="T9" fmla="*/ 0 h 12"/>
              </a:gdLst>
              <a:ahLst/>
              <a:cxnLst>
                <a:cxn ang="0">
                  <a:pos x="T0" y="T1"/>
                </a:cxn>
                <a:cxn ang="0">
                  <a:pos x="T2" y="T3"/>
                </a:cxn>
                <a:cxn ang="0">
                  <a:pos x="T4" y="T5"/>
                </a:cxn>
                <a:cxn ang="0">
                  <a:pos x="T6" y="T7"/>
                </a:cxn>
                <a:cxn ang="0">
                  <a:pos x="T8" y="T9"/>
                </a:cxn>
              </a:cxnLst>
              <a:rect l="0" t="0" r="r" b="b"/>
              <a:pathLst>
                <a:path w="11" h="12">
                  <a:moveTo>
                    <a:pt x="3" y="0"/>
                  </a:moveTo>
                  <a:cubicBezTo>
                    <a:pt x="1" y="2"/>
                    <a:pt x="0" y="7"/>
                    <a:pt x="0" y="10"/>
                  </a:cubicBezTo>
                  <a:cubicBezTo>
                    <a:pt x="2" y="11"/>
                    <a:pt x="5" y="12"/>
                    <a:pt x="8" y="12"/>
                  </a:cubicBezTo>
                  <a:cubicBezTo>
                    <a:pt x="9" y="9"/>
                    <a:pt x="11" y="4"/>
                    <a:pt x="10" y="1"/>
                  </a:cubicBezTo>
                  <a:cubicBezTo>
                    <a:pt x="8" y="0"/>
                    <a:pt x="5" y="0"/>
                    <a:pt x="3" y="0"/>
                  </a:cubicBezTo>
                  <a:close/>
                </a:path>
              </a:pathLst>
            </a:custGeom>
            <a:solidFill>
              <a:srgbClr val="2395CB"/>
            </a:solidFill>
            <a:ln w="28575" cap="rnd">
              <a:noFill/>
              <a:prstDash val="solid"/>
              <a:round/>
            </a:ln>
          </p:spPr>
          <p:txBody>
            <a:bodyPr vert="horz" wrap="square" lIns="91440" tIns="45720" rIns="91440" bIns="45720" numCol="1" anchor="t" anchorCtr="0" compatLnSpc="1"/>
            <a:lstStyle/>
            <a:p>
              <a:endParaRPr lang="zh-CN" altLang="en-US" dirty="0">
                <a:cs typeface="+mn-ea"/>
                <a:sym typeface="+mn-lt"/>
              </a:endParaRPr>
            </a:p>
          </p:txBody>
        </p:sp>
        <p:sp>
          <p:nvSpPr>
            <p:cNvPr id="31" name="文本框 30">
              <a:extLst>
                <a:ext uri="{FF2B5EF4-FFF2-40B4-BE49-F238E27FC236}">
                  <a16:creationId xmlns="" xmlns:a16="http://schemas.microsoft.com/office/drawing/2014/main" id="{72CC8346-87BC-4B0B-B9CD-AAF805B91A1F}"/>
                </a:ext>
              </a:extLst>
            </p:cNvPr>
            <p:cNvSpPr txBox="1"/>
            <p:nvPr/>
          </p:nvSpPr>
          <p:spPr>
            <a:xfrm rot="21406629">
              <a:off x="5360417" y="1579936"/>
              <a:ext cx="1621532" cy="1323439"/>
            </a:xfrm>
            <a:prstGeom prst="rect">
              <a:avLst/>
            </a:prstGeom>
            <a:noFill/>
          </p:spPr>
          <p:txBody>
            <a:bodyPr wrap="square" rtlCol="0">
              <a:spAutoFit/>
            </a:bodyPr>
            <a:lstStyle/>
            <a:p>
              <a:pPr algn="ctr"/>
              <a:r>
                <a:rPr lang="en-US" altLang="zh-CN" sz="8000" b="1" dirty="0">
                  <a:ln w="28575">
                    <a:solidFill>
                      <a:schemeClr val="tx1">
                        <a:lumMod val="85000"/>
                        <a:lumOff val="15000"/>
                      </a:schemeClr>
                    </a:solidFill>
                  </a:ln>
                  <a:solidFill>
                    <a:schemeClr val="bg1"/>
                  </a:solidFill>
                  <a:effectLst>
                    <a:outerShdw blurRad="38100" dist="38100" dir="2700000" algn="tl">
                      <a:srgbClr val="000000">
                        <a:alpha val="43137"/>
                      </a:srgbClr>
                    </a:outerShdw>
                  </a:effectLst>
                  <a:cs typeface="+mn-ea"/>
                  <a:sym typeface="+mn-lt"/>
                </a:rPr>
                <a:t>02</a:t>
              </a:r>
              <a:endParaRPr lang="zh-CN" altLang="en-US" sz="8000" b="1" dirty="0">
                <a:ln w="28575">
                  <a:solidFill>
                    <a:schemeClr val="tx1">
                      <a:lumMod val="85000"/>
                      <a:lumOff val="15000"/>
                    </a:schemeClr>
                  </a:solidFill>
                </a:ln>
                <a:solidFill>
                  <a:schemeClr val="bg1"/>
                </a:solidFill>
                <a:effectLst>
                  <a:outerShdw blurRad="38100" dist="38100" dir="2700000" algn="tl">
                    <a:srgbClr val="000000">
                      <a:alpha val="43137"/>
                    </a:srgbClr>
                  </a:outerShdw>
                </a:effectLst>
                <a:cs typeface="+mn-ea"/>
                <a:sym typeface="+mn-lt"/>
              </a:endParaRPr>
            </a:p>
          </p:txBody>
        </p:sp>
      </p:grpSp>
      <p:sp>
        <p:nvSpPr>
          <p:cNvPr id="33" name="文本框 32">
            <a:extLst>
              <a:ext uri="{FF2B5EF4-FFF2-40B4-BE49-F238E27FC236}">
                <a16:creationId xmlns="" xmlns:a16="http://schemas.microsoft.com/office/drawing/2014/main" id="{59743546-6D3E-4CD8-BD00-41F8ABA94D98}"/>
              </a:ext>
            </a:extLst>
          </p:cNvPr>
          <p:cNvSpPr txBox="1"/>
          <p:nvPr/>
        </p:nvSpPr>
        <p:spPr>
          <a:xfrm>
            <a:off x="2554663" y="3144439"/>
            <a:ext cx="7777114" cy="2554545"/>
          </a:xfrm>
          <a:prstGeom prst="rect">
            <a:avLst/>
          </a:prstGeom>
          <a:noFill/>
        </p:spPr>
        <p:txBody>
          <a:bodyPr wrap="square" rtlCol="0">
            <a:spAutoFit/>
          </a:bodyPr>
          <a:lstStyle/>
          <a:p>
            <a:pPr algn="ctr"/>
            <a:r>
              <a:rPr lang="en-US" altLang="zh-CN" sz="8000" b="1" dirty="0">
                <a:ln w="28575">
                  <a:solidFill>
                    <a:schemeClr val="tx1">
                      <a:lumMod val="85000"/>
                      <a:lumOff val="15000"/>
                    </a:schemeClr>
                  </a:solidFill>
                </a:ln>
                <a:solidFill>
                  <a:srgbClr val="F04B4F"/>
                </a:solidFill>
                <a:cs typeface="+mn-ea"/>
                <a:sym typeface="+mn-lt"/>
              </a:rPr>
              <a:t>HÌNH THÀNH</a:t>
            </a:r>
          </a:p>
          <a:p>
            <a:pPr algn="ctr"/>
            <a:r>
              <a:rPr lang="en-US" altLang="zh-CN" sz="8000" b="1" dirty="0">
                <a:ln w="28575">
                  <a:solidFill>
                    <a:schemeClr val="tx1">
                      <a:lumMod val="85000"/>
                      <a:lumOff val="15000"/>
                    </a:schemeClr>
                  </a:solidFill>
                </a:ln>
                <a:solidFill>
                  <a:srgbClr val="00BE9A"/>
                </a:solidFill>
                <a:cs typeface="+mn-ea"/>
                <a:sym typeface="+mn-lt"/>
              </a:rPr>
              <a:t>KIẾN THỨC</a:t>
            </a:r>
            <a:endParaRPr lang="zh-CN" altLang="en-US" sz="8000" b="1" dirty="0">
              <a:ln w="28575">
                <a:solidFill>
                  <a:schemeClr val="tx1">
                    <a:lumMod val="85000"/>
                    <a:lumOff val="15000"/>
                  </a:schemeClr>
                </a:solidFill>
              </a:ln>
              <a:solidFill>
                <a:srgbClr val="00BE9A"/>
              </a:solidFill>
              <a:cs typeface="+mn-ea"/>
              <a:sym typeface="+mn-lt"/>
            </a:endParaRPr>
          </a:p>
        </p:txBody>
      </p:sp>
    </p:spTree>
    <p:extLst>
      <p:ext uri="{BB962C8B-B14F-4D97-AF65-F5344CB8AC3E}">
        <p14:creationId xmlns:p14="http://schemas.microsoft.com/office/powerpoint/2010/main" val="3547566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anim calcmode="lin" valueType="num">
                                      <p:cBhvr>
                                        <p:cTn id="8" dur="2000" fill="hold"/>
                                        <p:tgtEl>
                                          <p:spTgt spid="32"/>
                                        </p:tgtEl>
                                        <p:attrNameLst>
                                          <p:attrName>ppt_w</p:attrName>
                                        </p:attrNameLst>
                                      </p:cBhvr>
                                      <p:tavLst>
                                        <p:tav tm="0" fmla="#ppt_w*sin(2.5*pi*$)">
                                          <p:val>
                                            <p:fltVal val="0"/>
                                          </p:val>
                                        </p:tav>
                                        <p:tav tm="100000">
                                          <p:val>
                                            <p:fltVal val="1"/>
                                          </p:val>
                                        </p:tav>
                                      </p:tavLst>
                                    </p:anim>
                                    <p:anim calcmode="lin" valueType="num">
                                      <p:cBhvr>
                                        <p:cTn id="9" dur="2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 xmlns:a16="http://schemas.microsoft.com/office/drawing/2014/main" id="{11DB695C-AF7E-46F3-8711-C89FDBEFD3BF}"/>
              </a:ext>
            </a:extLst>
          </p:cNvPr>
          <p:cNvSpPr/>
          <p:nvPr/>
        </p:nvSpPr>
        <p:spPr>
          <a:xfrm>
            <a:off x="432955" y="272035"/>
            <a:ext cx="11326090" cy="6270656"/>
          </a:xfrm>
          <a:prstGeom prst="roundRect">
            <a:avLst>
              <a:gd name="adj" fmla="val 3731"/>
            </a:avLst>
          </a:prstGeom>
          <a:solidFill>
            <a:schemeClr val="bg1"/>
          </a:solidFill>
          <a:ln w="57150">
            <a:solidFill>
              <a:srgbClr val="F04B4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3595217" y="746929"/>
            <a:ext cx="4571322" cy="766741"/>
            <a:chOff x="6597212" y="2326120"/>
            <a:chExt cx="3091388" cy="585402"/>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F0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F04B4F"/>
              </a:solidFill>
              <a:ln>
                <a:solidFill>
                  <a:srgbClr val="F0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847877" y="2326120"/>
              <a:ext cx="2840723" cy="445690"/>
            </a:xfrm>
            <a:prstGeom prst="rect">
              <a:avLst/>
            </a:prstGeom>
            <a:noFill/>
          </p:spPr>
          <p:txBody>
            <a:bodyPr wrap="square" rtlCol="0">
              <a:spAutoFit/>
            </a:bodyPr>
            <a:lstStyle/>
            <a:p>
              <a:pPr marL="228600" marR="0">
                <a:lnSpc>
                  <a:spcPct val="107000"/>
                </a:lnSpc>
                <a:spcBef>
                  <a:spcPts val="0"/>
                </a:spcBef>
                <a:spcAft>
                  <a:spcPts val="800"/>
                </a:spcAft>
              </a:pP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nhà</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4" name="图片 3">
            <a:extLst>
              <a:ext uri="{FF2B5EF4-FFF2-40B4-BE49-F238E27FC236}">
                <a16:creationId xmlns="" xmlns:a16="http://schemas.microsoft.com/office/drawing/2014/main" id="{4B1FCC76-3CCA-49BD-AE27-C393496D75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4653" y="2155726"/>
            <a:ext cx="2535088" cy="3413919"/>
          </a:xfrm>
          <a:prstGeom prst="rect">
            <a:avLst/>
          </a:prstGeom>
        </p:spPr>
      </p:pic>
      <p:sp>
        <p:nvSpPr>
          <p:cNvPr id="6" name="Hộp Văn bản 5">
            <a:extLst>
              <a:ext uri="{FF2B5EF4-FFF2-40B4-BE49-F238E27FC236}">
                <a16:creationId xmlns="" xmlns:a16="http://schemas.microsoft.com/office/drawing/2014/main" id="{A367FC1E-2BC2-9E46-509F-B4A54A1830CB}"/>
              </a:ext>
            </a:extLst>
          </p:cNvPr>
          <p:cNvSpPr txBox="1"/>
          <p:nvPr/>
        </p:nvSpPr>
        <p:spPr>
          <a:xfrm>
            <a:off x="1679559" y="1984275"/>
            <a:ext cx="6152429" cy="2164695"/>
          </a:xfrm>
          <a:prstGeom prst="rect">
            <a:avLst/>
          </a:prstGeom>
          <a:noFill/>
        </p:spPr>
        <p:txBody>
          <a:bodyPr wrap="square">
            <a:spAutoFit/>
          </a:bodyPr>
          <a:lstStyle/>
          <a:p>
            <a:pPr marL="685800" marR="0" indent="-457200">
              <a:spcBef>
                <a:spcPts val="0"/>
              </a:spcBef>
              <a:spcAft>
                <a:spcPts val="800"/>
              </a:spcAft>
              <a:buFont typeface="Wingdings" panose="05000000000000000000" pitchFamily="2" charset="2"/>
              <a:buChar char="v"/>
            </a:pP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Hoàn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685800" marR="0" indent="-457200">
              <a:spcBef>
                <a:spcPts val="0"/>
              </a:spcBef>
              <a:spcAft>
                <a:spcPts val="800"/>
              </a:spcAft>
              <a:buFont typeface="Wingdings" panose="05000000000000000000" pitchFamily="2" charset="2"/>
              <a:buChar char="v"/>
            </a:pP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379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6" presetClass="entr" presetSubtype="16" fill="hold" grpId="0" nodeType="withEffect">
                                  <p:stCondLst>
                                    <p:cond delay="150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331076"/>
            <a:ext cx="11326090" cy="6111288"/>
          </a:xfrm>
          <a:prstGeom prst="roundRect">
            <a:avLst>
              <a:gd name="adj" fmla="val 3731"/>
            </a:avLst>
          </a:prstGeom>
          <a:solidFill>
            <a:schemeClr val="bg1"/>
          </a:solidFill>
          <a:ln w="57150">
            <a:solidFill>
              <a:srgbClr val="2395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4152766" y="444057"/>
            <a:ext cx="4115731" cy="584775"/>
            <a:chOff x="6555622" y="2343231"/>
            <a:chExt cx="3091388" cy="531605"/>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55622" y="2345655"/>
              <a:ext cx="3091388" cy="523220"/>
              <a:chOff x="6156916" y="3666173"/>
              <a:chExt cx="3634202" cy="523220"/>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156916" y="3666418"/>
                <a:ext cx="3634202" cy="499007"/>
              </a:xfrm>
              <a:prstGeom prst="roundRect">
                <a:avLst/>
              </a:prstGeom>
              <a:solidFill>
                <a:schemeClr val="bg1"/>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239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806287" y="2343231"/>
              <a:ext cx="2590058" cy="531605"/>
            </a:xfrm>
            <a:prstGeom prst="rect">
              <a:avLst/>
            </a:prstGeom>
            <a:noFill/>
          </p:spPr>
          <p:txBody>
            <a:bodyPr wrap="square" rtlCol="0">
              <a:spAutoFit/>
            </a:bodyPr>
            <a:lstStyle/>
            <a:p>
              <a:pPr algn="dist"/>
              <a:r>
                <a:rPr lang="en-US" altLang="zh-CN"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I. ĐỊNH HƯỚNG</a:t>
              </a:r>
              <a:endParaRPr lang="zh-CN"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grpSp>
        <p:nvGrpSpPr>
          <p:cNvPr id="3" name="组合 2">
            <a:extLst>
              <a:ext uri="{FF2B5EF4-FFF2-40B4-BE49-F238E27FC236}">
                <a16:creationId xmlns="" xmlns:a16="http://schemas.microsoft.com/office/drawing/2014/main" id="{7D523123-44F8-4123-AE59-79E68037268C}"/>
              </a:ext>
            </a:extLst>
          </p:cNvPr>
          <p:cNvGrpSpPr/>
          <p:nvPr/>
        </p:nvGrpSpPr>
        <p:grpSpPr>
          <a:xfrm>
            <a:off x="592833" y="1221827"/>
            <a:ext cx="11222870" cy="1078391"/>
            <a:chOff x="1185667" y="1833956"/>
            <a:chExt cx="11222870" cy="1078391"/>
          </a:xfrm>
        </p:grpSpPr>
        <p:grpSp>
          <p:nvGrpSpPr>
            <p:cNvPr id="40" name="组合 39">
              <a:extLst>
                <a:ext uri="{FF2B5EF4-FFF2-40B4-BE49-F238E27FC236}">
                  <a16:creationId xmlns="" xmlns:a16="http://schemas.microsoft.com/office/drawing/2014/main" id="{85D700EA-2191-4F78-A191-8B09317A6F7F}"/>
                </a:ext>
              </a:extLst>
            </p:cNvPr>
            <p:cNvGrpSpPr/>
            <p:nvPr/>
          </p:nvGrpSpPr>
          <p:grpSpPr>
            <a:xfrm>
              <a:off x="1185667" y="1833956"/>
              <a:ext cx="11222870" cy="1078391"/>
              <a:chOff x="496676" y="1155533"/>
              <a:chExt cx="11222870" cy="1078391"/>
            </a:xfrm>
          </p:grpSpPr>
          <p:grpSp>
            <p:nvGrpSpPr>
              <p:cNvPr id="41" name="组合 40">
                <a:extLst>
                  <a:ext uri="{FF2B5EF4-FFF2-40B4-BE49-F238E27FC236}">
                    <a16:creationId xmlns="" xmlns:a16="http://schemas.microsoft.com/office/drawing/2014/main" id="{F2DCE2CB-1DA5-4C82-B51B-E917F3F398C6}"/>
                  </a:ext>
                </a:extLst>
              </p:cNvPr>
              <p:cNvGrpSpPr/>
              <p:nvPr/>
            </p:nvGrpSpPr>
            <p:grpSpPr>
              <a:xfrm>
                <a:off x="496676" y="1155533"/>
                <a:ext cx="11222870" cy="1078391"/>
                <a:chOff x="534776" y="860258"/>
                <a:chExt cx="11222870" cy="1078391"/>
              </a:xfrm>
            </p:grpSpPr>
            <p:sp>
              <p:nvSpPr>
                <p:cNvPr id="43" name="文本框 42">
                  <a:extLst>
                    <a:ext uri="{FF2B5EF4-FFF2-40B4-BE49-F238E27FC236}">
                      <a16:creationId xmlns="" xmlns:a16="http://schemas.microsoft.com/office/drawing/2014/main" id="{EEF360F1-7B43-47FA-88C4-CE46AA894CFD}"/>
                    </a:ext>
                  </a:extLst>
                </p:cNvPr>
                <p:cNvSpPr txBox="1"/>
                <p:nvPr/>
              </p:nvSpPr>
              <p:spPr>
                <a:xfrm>
                  <a:off x="1508708" y="860258"/>
                  <a:ext cx="10248938" cy="954107"/>
                </a:xfrm>
                <a:prstGeom prst="rect">
                  <a:avLst/>
                </a:prstGeom>
                <a:noFill/>
              </p:spPr>
              <p:txBody>
                <a:bodyPr wrap="square" rtlCol="0">
                  <a:spAutoFit/>
                </a:bodyPr>
                <a:lstStyle/>
                <a:p>
                  <a:r>
                    <a:rPr lang="en-US" altLang="zh-CN" sz="2800" b="1" dirty="0" err="1">
                      <a:latin typeface="Times New Roman" panose="02020603050405020304" pitchFamily="18" charset="0"/>
                      <a:cs typeface="Times New Roman" panose="02020603050405020304" pitchFamily="18" charset="0"/>
                      <a:sym typeface="+mn-lt"/>
                    </a:rPr>
                    <a:t>Ví</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dụ</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Tìm</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hiểu</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về</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đoạn</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văn</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ghi</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lại</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cảm</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nghĩ</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về</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bài</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thơ</a:t>
                  </a:r>
                  <a:r>
                    <a:rPr lang="en-US" altLang="zh-CN" sz="2800" b="1" dirty="0">
                      <a:latin typeface="Times New Roman" panose="02020603050405020304" pitchFamily="18" charset="0"/>
                      <a:cs typeface="Times New Roman" panose="02020603050405020304" pitchFamily="18" charset="0"/>
                      <a:sym typeface="+mn-lt"/>
                    </a:rPr>
                    <a:t> Qua </a:t>
                  </a:r>
                  <a:r>
                    <a:rPr lang="en-US" altLang="zh-CN" sz="2800" b="1" dirty="0" err="1">
                      <a:latin typeface="Times New Roman" panose="02020603050405020304" pitchFamily="18" charset="0"/>
                      <a:cs typeface="Times New Roman" panose="02020603050405020304" pitchFamily="18" charset="0"/>
                      <a:sym typeface="+mn-lt"/>
                    </a:rPr>
                    <a:t>Đèo</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Ngang</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của</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nhà</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văn</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Nguyên</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Hồng</a:t>
                  </a:r>
                  <a:r>
                    <a:rPr lang="en-US" altLang="zh-CN" sz="2800" b="1" dirty="0">
                      <a:latin typeface="Times New Roman" panose="02020603050405020304" pitchFamily="18" charset="0"/>
                      <a:cs typeface="Times New Roman" panose="02020603050405020304" pitchFamily="18" charset="0"/>
                      <a:sym typeface="+mn-lt"/>
                    </a:rPr>
                    <a:t> (SGK </a:t>
                  </a:r>
                  <a:r>
                    <a:rPr lang="en-US" altLang="zh-CN" sz="2800" b="1" dirty="0" err="1">
                      <a:latin typeface="Times New Roman" panose="02020603050405020304" pitchFamily="18" charset="0"/>
                      <a:cs typeface="Times New Roman" panose="02020603050405020304" pitchFamily="18" charset="0"/>
                      <a:sym typeface="+mn-lt"/>
                    </a:rPr>
                    <a:t>trang</a:t>
                  </a:r>
                  <a:r>
                    <a:rPr lang="en-US" altLang="zh-CN" sz="2800" b="1" dirty="0">
                      <a:latin typeface="Times New Roman" panose="02020603050405020304" pitchFamily="18" charset="0"/>
                      <a:cs typeface="Times New Roman" panose="02020603050405020304" pitchFamily="18" charset="0"/>
                      <a:sym typeface="+mn-lt"/>
                    </a:rPr>
                    <a:t> 50)</a:t>
                  </a:r>
                  <a:endParaRPr lang="zh-CN" altLang="en-US" sz="2800" b="1" dirty="0">
                    <a:latin typeface="Times New Roman" panose="02020603050405020304" pitchFamily="18" charset="0"/>
                    <a:cs typeface="Times New Roman" panose="02020603050405020304" pitchFamily="18" charset="0"/>
                    <a:sym typeface="+mn-lt"/>
                  </a:endParaRPr>
                </a:p>
              </p:txBody>
            </p:sp>
            <p:grpSp>
              <p:nvGrpSpPr>
                <p:cNvPr id="44" name="组合 43">
                  <a:extLst>
                    <a:ext uri="{FF2B5EF4-FFF2-40B4-BE49-F238E27FC236}">
                      <a16:creationId xmlns="" xmlns:a16="http://schemas.microsoft.com/office/drawing/2014/main" id="{CA3BA01E-EB0F-4980-B57E-16EE55A78ADF}"/>
                    </a:ext>
                  </a:extLst>
                </p:cNvPr>
                <p:cNvGrpSpPr/>
                <p:nvPr/>
              </p:nvGrpSpPr>
              <p:grpSpPr>
                <a:xfrm>
                  <a:off x="534776" y="953584"/>
                  <a:ext cx="923926" cy="985065"/>
                  <a:chOff x="1306301" y="2020384"/>
                  <a:chExt cx="923926" cy="985065"/>
                </a:xfrm>
              </p:grpSpPr>
              <p:sp>
                <p:nvSpPr>
                  <p:cNvPr id="45" name="Oval 50">
                    <a:extLst>
                      <a:ext uri="{FF2B5EF4-FFF2-40B4-BE49-F238E27FC236}">
                        <a16:creationId xmlns="" xmlns:a16="http://schemas.microsoft.com/office/drawing/2014/main" id="{D72DBEC1-5F95-488E-87FC-90C2841EEEE3}"/>
                      </a:ext>
                    </a:extLst>
                  </p:cNvPr>
                  <p:cNvSpPr/>
                  <p:nvPr/>
                </p:nvSpPr>
                <p:spPr>
                  <a:xfrm>
                    <a:off x="1306301" y="2081523"/>
                    <a:ext cx="923926" cy="923926"/>
                  </a:xfrm>
                  <a:prstGeom prst="ellipse">
                    <a:avLst/>
                  </a:prstGeom>
                  <a:noFill/>
                  <a:ln>
                    <a:solidFill>
                      <a:srgbClr val="2395C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cs typeface="+mn-ea"/>
                      <a:sym typeface="+mn-lt"/>
                    </a:endParaRPr>
                  </a:p>
                </p:txBody>
              </p:sp>
              <p:sp>
                <p:nvSpPr>
                  <p:cNvPr id="46" name="Oval 26">
                    <a:extLst>
                      <a:ext uri="{FF2B5EF4-FFF2-40B4-BE49-F238E27FC236}">
                        <a16:creationId xmlns="" xmlns:a16="http://schemas.microsoft.com/office/drawing/2014/main" id="{281DFBE7-10D9-410F-BD42-51181423B18C}"/>
                      </a:ext>
                    </a:extLst>
                  </p:cNvPr>
                  <p:cNvSpPr/>
                  <p:nvPr/>
                </p:nvSpPr>
                <p:spPr>
                  <a:xfrm>
                    <a:off x="1452737" y="2227959"/>
                    <a:ext cx="631054" cy="631054"/>
                  </a:xfrm>
                  <a:prstGeom prst="ellipse">
                    <a:avLst/>
                  </a:prstGeom>
                  <a:solidFill>
                    <a:srgbClr val="239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cs typeface="+mn-ea"/>
                      <a:sym typeface="+mn-lt"/>
                    </a:endParaRPr>
                  </a:p>
                </p:txBody>
              </p:sp>
              <p:sp>
                <p:nvSpPr>
                  <p:cNvPr id="47" name="Oval 61">
                    <a:extLst>
                      <a:ext uri="{FF2B5EF4-FFF2-40B4-BE49-F238E27FC236}">
                        <a16:creationId xmlns="" xmlns:a16="http://schemas.microsoft.com/office/drawing/2014/main" id="{742D3660-F6FC-4C8F-90A8-65393A12831A}"/>
                      </a:ext>
                    </a:extLst>
                  </p:cNvPr>
                  <p:cNvSpPr/>
                  <p:nvPr/>
                </p:nvSpPr>
                <p:spPr>
                  <a:xfrm>
                    <a:off x="1705839" y="2020384"/>
                    <a:ext cx="124851" cy="124851"/>
                  </a:xfrm>
                  <a:prstGeom prst="ellipse">
                    <a:avLst/>
                  </a:prstGeom>
                  <a:solidFill>
                    <a:srgbClr val="2395CB"/>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cs typeface="+mn-ea"/>
                      <a:sym typeface="+mn-lt"/>
                    </a:endParaRPr>
                  </a:p>
                </p:txBody>
              </p:sp>
            </p:grpSp>
          </p:grpSp>
          <p:cxnSp>
            <p:nvCxnSpPr>
              <p:cNvPr id="42" name="直接连接符 41">
                <a:extLst>
                  <a:ext uri="{FF2B5EF4-FFF2-40B4-BE49-F238E27FC236}">
                    <a16:creationId xmlns="" xmlns:a16="http://schemas.microsoft.com/office/drawing/2014/main" id="{4BFBF950-02FF-4C54-BC95-3C2E4EC1C692}"/>
                  </a:ext>
                </a:extLst>
              </p:cNvPr>
              <p:cNvCxnSpPr>
                <a:cxnSpLocks/>
              </p:cNvCxnSpPr>
              <p:nvPr/>
            </p:nvCxnSpPr>
            <p:spPr>
              <a:xfrm>
                <a:off x="1476375" y="2066925"/>
                <a:ext cx="2635605" cy="0"/>
              </a:xfrm>
              <a:prstGeom prst="line">
                <a:avLst/>
              </a:prstGeom>
              <a:ln>
                <a:solidFill>
                  <a:srgbClr val="2395CB"/>
                </a:solidFill>
              </a:ln>
            </p:spPr>
            <p:style>
              <a:lnRef idx="1">
                <a:schemeClr val="accent1"/>
              </a:lnRef>
              <a:fillRef idx="0">
                <a:schemeClr val="accent1"/>
              </a:fillRef>
              <a:effectRef idx="0">
                <a:schemeClr val="accent1"/>
              </a:effectRef>
              <a:fontRef idx="minor">
                <a:schemeClr val="tx1"/>
              </a:fontRef>
            </p:style>
          </p:cxnSp>
        </p:grpSp>
        <p:sp>
          <p:nvSpPr>
            <p:cNvPr id="53" name="文本框 52">
              <a:extLst>
                <a:ext uri="{FF2B5EF4-FFF2-40B4-BE49-F238E27FC236}">
                  <a16:creationId xmlns="" xmlns:a16="http://schemas.microsoft.com/office/drawing/2014/main" id="{0B0D1C1A-C1EF-444C-B3AF-992039C49E9A}"/>
                </a:ext>
              </a:extLst>
            </p:cNvPr>
            <p:cNvSpPr txBox="1"/>
            <p:nvPr/>
          </p:nvSpPr>
          <p:spPr>
            <a:xfrm>
              <a:off x="1269678" y="2096716"/>
              <a:ext cx="839915" cy="646331"/>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01</a:t>
              </a:r>
              <a:endParaRPr lang="zh-CN"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sp>
        <p:nvSpPr>
          <p:cNvPr id="6" name="Hộp Văn bản 5">
            <a:extLst>
              <a:ext uri="{FF2B5EF4-FFF2-40B4-BE49-F238E27FC236}">
                <a16:creationId xmlns="" xmlns:a16="http://schemas.microsoft.com/office/drawing/2014/main" id="{D7AD738B-972E-A762-3D9F-9177DB906E71}"/>
              </a:ext>
            </a:extLst>
          </p:cNvPr>
          <p:cNvSpPr txBox="1"/>
          <p:nvPr/>
        </p:nvSpPr>
        <p:spPr>
          <a:xfrm>
            <a:off x="2800699" y="2547879"/>
            <a:ext cx="8718201" cy="3313728"/>
          </a:xfrm>
          <a:prstGeom prst="rect">
            <a:avLst/>
          </a:prstGeom>
          <a:ln w="38100">
            <a:solidFill>
              <a:srgbClr val="00BE9A"/>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a:spcBef>
                <a:spcPts val="0"/>
              </a:spcBef>
              <a:spcAft>
                <a:spcPts val="800"/>
              </a:spcAft>
              <a:tabLst>
                <a:tab pos="1386840" algn="l"/>
              </a:tabLst>
            </a:pPr>
            <a:r>
              <a:rPr lang="en-US" sz="28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SGK </a:t>
            </a:r>
            <a:r>
              <a:rPr lang="en-US" sz="28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trang</a:t>
            </a:r>
            <a:r>
              <a:rPr lang="en-US" sz="28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50 “</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Khi cha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tôi</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như</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sương</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tuyết</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28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phiếu</a:t>
            </a:r>
            <a:r>
              <a:rPr lang="en-US" sz="28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học</a:t>
            </a:r>
            <a:r>
              <a:rPr lang="en-US" sz="28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tập</a:t>
            </a:r>
            <a:r>
              <a:rPr lang="en-US" sz="28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28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01:</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spcBef>
                <a:spcPts val="0"/>
              </a:spcBef>
              <a:spcAft>
                <a:spcPts val="800"/>
              </a:spcAft>
              <a:buSzPct val="200000"/>
              <a:buFont typeface="Arial" panose="020B0604020202020204" pitchFamily="34" charset="0"/>
              <a:buChar char="•"/>
              <a:tabLst>
                <a:tab pos="1386840" algn="l"/>
              </a:tabLst>
            </a:pP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Nhà</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Nguyên</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Hồng</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ấn</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ảnh</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chi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tiết</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nào</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Qua </a:t>
            </a:r>
            <a:r>
              <a:rPr lang="en-US" sz="2800" b="1"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Đèo</a:t>
            </a:r>
            <a:r>
              <a:rPr lang="en-US" sz="2800" b="1"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Ngang</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Bà</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Huyện</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Thanh Quan?</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spcBef>
                <a:spcPts val="0"/>
              </a:spcBef>
              <a:spcAft>
                <a:spcPts val="800"/>
              </a:spcAft>
              <a:buSzPct val="200000"/>
              <a:buFont typeface="Arial" panose="020B0604020202020204" pitchFamily="34" charset="0"/>
              <a:buChar char="•"/>
              <a:tabLst>
                <a:tab pos="1386840" algn="l"/>
              </a:tabLst>
            </a:pP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chỉ</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ra</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liên</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tưởng</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tưởng</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mà</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gợi</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ra</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 xmlns:a16="http://schemas.microsoft.com/office/drawing/2014/main" id="{B761CDD3-2D26-4C7C-9734-D82AFA301B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733" y="2927779"/>
            <a:ext cx="2553929" cy="2553929"/>
          </a:xfrm>
          <a:prstGeom prst="rect">
            <a:avLst/>
          </a:prstGeom>
        </p:spPr>
      </p:pic>
    </p:spTree>
    <p:extLst>
      <p:ext uri="{BB962C8B-B14F-4D97-AF65-F5344CB8AC3E}">
        <p14:creationId xmlns:p14="http://schemas.microsoft.com/office/powerpoint/2010/main" val="1497075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398276" y="293735"/>
            <a:ext cx="11382748" cy="6270530"/>
          </a:xfrm>
          <a:prstGeom prst="roundRect">
            <a:avLst>
              <a:gd name="adj" fmla="val 3731"/>
            </a:avLst>
          </a:prstGeom>
          <a:solidFill>
            <a:schemeClr val="bg1"/>
          </a:solidFill>
          <a:ln w="57150">
            <a:solidFill>
              <a:srgbClr val="2395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Freeform 11">
            <a:extLst>
              <a:ext uri="{FF2B5EF4-FFF2-40B4-BE49-F238E27FC236}">
                <a16:creationId xmlns="" xmlns:a16="http://schemas.microsoft.com/office/drawing/2014/main" id="{9FC36DA5-5B4C-281E-C729-9195C620B7BF}"/>
              </a:ext>
            </a:extLst>
          </p:cNvPr>
          <p:cNvSpPr/>
          <p:nvPr/>
        </p:nvSpPr>
        <p:spPr>
          <a:xfrm>
            <a:off x="843178" y="402592"/>
            <a:ext cx="764067" cy="787431"/>
          </a:xfrm>
          <a:custGeom>
            <a:avLst/>
            <a:gdLst/>
            <a:ahLst/>
            <a:cxnLst/>
            <a:rect l="l" t="t" r="r" b="b"/>
            <a:pathLst>
              <a:path w="3633075" h="4338000">
                <a:moveTo>
                  <a:pt x="0" y="0"/>
                </a:moveTo>
                <a:lnTo>
                  <a:pt x="3633075" y="0"/>
                </a:lnTo>
                <a:lnTo>
                  <a:pt x="3633075" y="4338000"/>
                </a:lnTo>
                <a:lnTo>
                  <a:pt x="0" y="4338000"/>
                </a:lnTo>
                <a:lnTo>
                  <a:pt x="0" y="0"/>
                </a:lnTo>
                <a:close/>
              </a:path>
            </a:pathLst>
          </a:custGeom>
          <a:blipFill>
            <a:blip r:embed="rId2"/>
            <a:stretch>
              <a:fillRect/>
            </a:stretch>
          </a:blipFill>
        </p:spPr>
      </p:sp>
      <p:sp>
        <p:nvSpPr>
          <p:cNvPr id="13" name="Hộp Văn bản 12">
            <a:extLst>
              <a:ext uri="{FF2B5EF4-FFF2-40B4-BE49-F238E27FC236}">
                <a16:creationId xmlns="" xmlns:a16="http://schemas.microsoft.com/office/drawing/2014/main" id="{B1A2F1E8-8A65-8F0D-B676-A8E8FFDCD44C}"/>
              </a:ext>
            </a:extLst>
          </p:cNvPr>
          <p:cNvSpPr txBox="1"/>
          <p:nvPr/>
        </p:nvSpPr>
        <p:spPr>
          <a:xfrm>
            <a:off x="1845671" y="402592"/>
            <a:ext cx="9346611" cy="1077218"/>
          </a:xfrm>
          <a:prstGeom prst="rect">
            <a:avLst/>
          </a:prstGeom>
          <a:noFill/>
        </p:spPr>
        <p:txBody>
          <a:bodyPr wrap="square">
            <a:spAutoFit/>
          </a:bodyPr>
          <a:lstStyle/>
          <a:p>
            <a:pPr marL="0" marR="0">
              <a:spcBef>
                <a:spcPts val="0"/>
              </a:spcBef>
              <a:spcAft>
                <a:spcPts val="1200"/>
              </a:spcAft>
            </a:pP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Đèo</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5" name="Freeform 8">
            <a:extLst>
              <a:ext uri="{FF2B5EF4-FFF2-40B4-BE49-F238E27FC236}">
                <a16:creationId xmlns="" xmlns:a16="http://schemas.microsoft.com/office/drawing/2014/main" id="{D5A10985-5559-BE61-8500-A8BAFF955CB7}"/>
              </a:ext>
            </a:extLst>
          </p:cNvPr>
          <p:cNvSpPr/>
          <p:nvPr/>
        </p:nvSpPr>
        <p:spPr>
          <a:xfrm>
            <a:off x="1640397" y="1844298"/>
            <a:ext cx="410548" cy="654542"/>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Hộp Văn bản 15">
            <a:extLst>
              <a:ext uri="{FF2B5EF4-FFF2-40B4-BE49-F238E27FC236}">
                <a16:creationId xmlns="" xmlns:a16="http://schemas.microsoft.com/office/drawing/2014/main" id="{E7B91257-0A90-4BAC-BE83-A5AAAAE1BB6E}"/>
              </a:ext>
            </a:extLst>
          </p:cNvPr>
          <p:cNvSpPr txBox="1"/>
          <p:nvPr/>
        </p:nvSpPr>
        <p:spPr>
          <a:xfrm>
            <a:off x="2411095" y="1607690"/>
            <a:ext cx="8127808" cy="1077218"/>
          </a:xfrm>
          <a:prstGeom prst="rect">
            <a:avLst/>
          </a:prstGeom>
          <a:noFill/>
        </p:spPr>
        <p:txBody>
          <a:bodyPr wrap="square">
            <a:spAutoFit/>
          </a:bodyPr>
          <a:lstStyle/>
          <a:p>
            <a:pPr>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Thuộc lòng, xúc động và nhớ mãi những câu thơ trong bài </a:t>
            </a:r>
            <a:r>
              <a:rPr lang="vi-VN" sz="32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Qua Đèo Ngang</a:t>
            </a: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Freeform 8">
            <a:extLst>
              <a:ext uri="{FF2B5EF4-FFF2-40B4-BE49-F238E27FC236}">
                <a16:creationId xmlns="" xmlns:a16="http://schemas.microsoft.com/office/drawing/2014/main" id="{D158B8E4-11CC-F9CE-3DCE-F45F214E4AAB}"/>
              </a:ext>
            </a:extLst>
          </p:cNvPr>
          <p:cNvSpPr/>
          <p:nvPr/>
        </p:nvSpPr>
        <p:spPr>
          <a:xfrm>
            <a:off x="1640397" y="2949783"/>
            <a:ext cx="410548" cy="654542"/>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8" name="Hộp Văn bản 17">
            <a:extLst>
              <a:ext uri="{FF2B5EF4-FFF2-40B4-BE49-F238E27FC236}">
                <a16:creationId xmlns="" xmlns:a16="http://schemas.microsoft.com/office/drawing/2014/main" id="{0C4129DA-0505-4B92-D47F-78F990EB605C}"/>
              </a:ext>
            </a:extLst>
          </p:cNvPr>
          <p:cNvSpPr txBox="1"/>
          <p:nvPr/>
        </p:nvSpPr>
        <p:spPr>
          <a:xfrm>
            <a:off x="2411095" y="2986044"/>
            <a:ext cx="8127808" cy="584775"/>
          </a:xfrm>
          <a:prstGeom prst="rect">
            <a:avLst/>
          </a:prstGeom>
          <a:noFill/>
        </p:spPr>
        <p:txBody>
          <a:bodyPr wrap="square">
            <a:spAutoFit/>
          </a:bodyPr>
          <a:lstStyle/>
          <a:p>
            <a:pPr>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Đèo Ngang vào buổi chiều tà.</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Freeform 8">
            <a:extLst>
              <a:ext uri="{FF2B5EF4-FFF2-40B4-BE49-F238E27FC236}">
                <a16:creationId xmlns="" xmlns:a16="http://schemas.microsoft.com/office/drawing/2014/main" id="{704321C5-51E3-05FD-2FCC-E39C3A6D8007}"/>
              </a:ext>
            </a:extLst>
          </p:cNvPr>
          <p:cNvSpPr/>
          <p:nvPr/>
        </p:nvSpPr>
        <p:spPr>
          <a:xfrm>
            <a:off x="1661412" y="4141867"/>
            <a:ext cx="410548" cy="654542"/>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0" name="Hộp Văn bản 19">
            <a:extLst>
              <a:ext uri="{FF2B5EF4-FFF2-40B4-BE49-F238E27FC236}">
                <a16:creationId xmlns="" xmlns:a16="http://schemas.microsoft.com/office/drawing/2014/main" id="{3D5AE551-23B8-0D59-FBF5-87BDF1BC56C2}"/>
              </a:ext>
            </a:extLst>
          </p:cNvPr>
          <p:cNvSpPr txBox="1"/>
          <p:nvPr/>
        </p:nvSpPr>
        <p:spPr>
          <a:xfrm>
            <a:off x="2411095" y="3871955"/>
            <a:ext cx="8127808" cy="1077218"/>
          </a:xfrm>
          <a:prstGeom prst="rect">
            <a:avLst/>
          </a:prstGeom>
          <a:noFill/>
        </p:spPr>
        <p:txBody>
          <a:bodyPr wrap="square">
            <a:spAutoFit/>
          </a:bodyPr>
          <a:lstStyle/>
          <a:p>
            <a:pPr>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 cảnh cây cỏ và núi non thấy được sự heo hút của những câu thơ trên kia.</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Freeform 8">
            <a:extLst>
              <a:ext uri="{FF2B5EF4-FFF2-40B4-BE49-F238E27FC236}">
                <a16:creationId xmlns="" xmlns:a16="http://schemas.microsoft.com/office/drawing/2014/main" id="{8412D867-99B5-AFB6-DC71-21950DCA5F36}"/>
              </a:ext>
            </a:extLst>
          </p:cNvPr>
          <p:cNvSpPr/>
          <p:nvPr/>
        </p:nvSpPr>
        <p:spPr>
          <a:xfrm>
            <a:off x="1719250" y="5525385"/>
            <a:ext cx="410548" cy="654542"/>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2" name="Hộp Văn bản 21">
            <a:extLst>
              <a:ext uri="{FF2B5EF4-FFF2-40B4-BE49-F238E27FC236}">
                <a16:creationId xmlns="" xmlns:a16="http://schemas.microsoft.com/office/drawing/2014/main" id="{4D7D56F5-E45C-9B4A-B697-A3B8B039C529}"/>
              </a:ext>
            </a:extLst>
          </p:cNvPr>
          <p:cNvSpPr txBox="1"/>
          <p:nvPr/>
        </p:nvSpPr>
        <p:spPr>
          <a:xfrm>
            <a:off x="2411095" y="5250310"/>
            <a:ext cx="8127808" cy="1077218"/>
          </a:xfrm>
          <a:prstGeom prst="rect">
            <a:avLst/>
          </a:prstGeom>
          <a:noFill/>
        </p:spPr>
        <p:txBody>
          <a:bodyPr wrap="square">
            <a:spAutoFit/>
          </a:bodyPr>
          <a:lstStyle/>
          <a:p>
            <a:pPr>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Cứ nghe thấy những tiếng đanh </a:t>
            </a:r>
            <a:r>
              <a:rPr lang="vi-VN"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đanh</a:t>
            </a: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khắc khoải “cuốc </a:t>
            </a:r>
            <a:r>
              <a:rPr lang="vi-VN"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cuốc</a:t>
            </a: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vang lên,…</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4892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76064" y="361467"/>
            <a:ext cx="11382748" cy="6270530"/>
          </a:xfrm>
          <a:prstGeom prst="roundRect">
            <a:avLst>
              <a:gd name="adj" fmla="val 3731"/>
            </a:avLst>
          </a:prstGeom>
          <a:solidFill>
            <a:schemeClr val="bg1"/>
          </a:solidFill>
          <a:ln w="57150">
            <a:solidFill>
              <a:srgbClr val="2395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Freeform 11">
            <a:extLst>
              <a:ext uri="{FF2B5EF4-FFF2-40B4-BE49-F238E27FC236}">
                <a16:creationId xmlns="" xmlns:a16="http://schemas.microsoft.com/office/drawing/2014/main" id="{9FC36DA5-5B4C-281E-C729-9195C620B7BF}"/>
              </a:ext>
            </a:extLst>
          </p:cNvPr>
          <p:cNvSpPr/>
          <p:nvPr/>
        </p:nvSpPr>
        <p:spPr>
          <a:xfrm>
            <a:off x="739269" y="337692"/>
            <a:ext cx="905958" cy="1059912"/>
          </a:xfrm>
          <a:custGeom>
            <a:avLst/>
            <a:gdLst/>
            <a:ahLst/>
            <a:cxnLst/>
            <a:rect l="l" t="t" r="r" b="b"/>
            <a:pathLst>
              <a:path w="3633075" h="4338000">
                <a:moveTo>
                  <a:pt x="0" y="0"/>
                </a:moveTo>
                <a:lnTo>
                  <a:pt x="3633075" y="0"/>
                </a:lnTo>
                <a:lnTo>
                  <a:pt x="3633075" y="4338000"/>
                </a:lnTo>
                <a:lnTo>
                  <a:pt x="0" y="4338000"/>
                </a:lnTo>
                <a:lnTo>
                  <a:pt x="0" y="0"/>
                </a:lnTo>
                <a:close/>
              </a:path>
            </a:pathLst>
          </a:custGeom>
          <a:blipFill>
            <a:blip r:embed="rId2"/>
            <a:stretch>
              <a:fillRect/>
            </a:stretch>
          </a:blipFill>
        </p:spPr>
      </p:sp>
      <p:sp>
        <p:nvSpPr>
          <p:cNvPr id="13" name="Hộp Văn bản 12">
            <a:extLst>
              <a:ext uri="{FF2B5EF4-FFF2-40B4-BE49-F238E27FC236}">
                <a16:creationId xmlns="" xmlns:a16="http://schemas.microsoft.com/office/drawing/2014/main" id="{B1A2F1E8-8A65-8F0D-B676-A8E8FFDCD44C}"/>
              </a:ext>
            </a:extLst>
          </p:cNvPr>
          <p:cNvSpPr txBox="1"/>
          <p:nvPr/>
        </p:nvSpPr>
        <p:spPr>
          <a:xfrm>
            <a:off x="1791663" y="513711"/>
            <a:ext cx="9346611" cy="1077218"/>
          </a:xfrm>
          <a:prstGeom prst="rect">
            <a:avLst/>
          </a:prstGeom>
          <a:noFill/>
        </p:spPr>
        <p:txBody>
          <a:bodyPr wrap="square">
            <a:spAutoFit/>
          </a:bodyPr>
          <a:lstStyle/>
          <a:p>
            <a:pPr>
              <a:spcAft>
                <a:spcPts val="120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Freeform 8">
            <a:extLst>
              <a:ext uri="{FF2B5EF4-FFF2-40B4-BE49-F238E27FC236}">
                <a16:creationId xmlns="" xmlns:a16="http://schemas.microsoft.com/office/drawing/2014/main" id="{D5A10985-5559-BE61-8500-A8BAFF955CB7}"/>
              </a:ext>
            </a:extLst>
          </p:cNvPr>
          <p:cNvSpPr/>
          <p:nvPr/>
        </p:nvSpPr>
        <p:spPr>
          <a:xfrm>
            <a:off x="1542688" y="2218949"/>
            <a:ext cx="497948" cy="597585"/>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Hộp Văn bản 15">
            <a:extLst>
              <a:ext uri="{FF2B5EF4-FFF2-40B4-BE49-F238E27FC236}">
                <a16:creationId xmlns="" xmlns:a16="http://schemas.microsoft.com/office/drawing/2014/main" id="{E7B91257-0A90-4BAC-BE83-A5AAAAE1BB6E}"/>
              </a:ext>
            </a:extLst>
          </p:cNvPr>
          <p:cNvSpPr txBox="1"/>
          <p:nvPr/>
        </p:nvSpPr>
        <p:spPr>
          <a:xfrm>
            <a:off x="2187588" y="1950802"/>
            <a:ext cx="9346611" cy="1077218"/>
          </a:xfrm>
          <a:prstGeom prst="rect">
            <a:avLst/>
          </a:prstGeom>
          <a:noFill/>
        </p:spPr>
        <p:txBody>
          <a:bodyPr wrap="square">
            <a:spAutoFit/>
          </a:bodyPr>
          <a:lstStyle/>
          <a:p>
            <a:pPr marL="30480" marR="30480" algn="just">
              <a:spcBef>
                <a:spcPts val="0"/>
              </a:spcBef>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…tôi thuộc lòng, xúc động và nhớ mãi những câu thơ….</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Freeform 8">
            <a:extLst>
              <a:ext uri="{FF2B5EF4-FFF2-40B4-BE49-F238E27FC236}">
                <a16:creationId xmlns="" xmlns:a16="http://schemas.microsoft.com/office/drawing/2014/main" id="{D158B8E4-11CC-F9CE-3DCE-F45F214E4AAB}"/>
              </a:ext>
            </a:extLst>
          </p:cNvPr>
          <p:cNvSpPr/>
          <p:nvPr/>
        </p:nvSpPr>
        <p:spPr>
          <a:xfrm>
            <a:off x="1542688" y="3614645"/>
            <a:ext cx="497948" cy="597585"/>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8" name="Hộp Văn bản 17">
            <a:extLst>
              <a:ext uri="{FF2B5EF4-FFF2-40B4-BE49-F238E27FC236}">
                <a16:creationId xmlns="" xmlns:a16="http://schemas.microsoft.com/office/drawing/2014/main" id="{0C4129DA-0505-4B92-D47F-78F990EB605C}"/>
              </a:ext>
            </a:extLst>
          </p:cNvPr>
          <p:cNvSpPr txBox="1"/>
          <p:nvPr/>
        </p:nvSpPr>
        <p:spPr>
          <a:xfrm>
            <a:off x="2187588" y="3387893"/>
            <a:ext cx="9346611" cy="1077218"/>
          </a:xfrm>
          <a:prstGeom prst="rect">
            <a:avLst/>
          </a:prstGeom>
          <a:noFill/>
        </p:spPr>
        <p:txBody>
          <a:bodyPr wrap="square">
            <a:spAutoFit/>
          </a:bodyPr>
          <a:lstStyle/>
          <a:p>
            <a:pPr>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 trí tưởng tượng, Bà Huyện Thanh Quan đã đưa tôi đến Đèo Ngang đúng vào buổi chiều tà.</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Freeform 8">
            <a:extLst>
              <a:ext uri="{FF2B5EF4-FFF2-40B4-BE49-F238E27FC236}">
                <a16:creationId xmlns="" xmlns:a16="http://schemas.microsoft.com/office/drawing/2014/main" id="{704321C5-51E3-05FD-2FCC-E39C3A6D8007}"/>
              </a:ext>
            </a:extLst>
          </p:cNvPr>
          <p:cNvSpPr/>
          <p:nvPr/>
        </p:nvSpPr>
        <p:spPr>
          <a:xfrm>
            <a:off x="1542688" y="5010341"/>
            <a:ext cx="497948" cy="597585"/>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0" name="Hộp Văn bản 19">
            <a:extLst>
              <a:ext uri="{FF2B5EF4-FFF2-40B4-BE49-F238E27FC236}">
                <a16:creationId xmlns="" xmlns:a16="http://schemas.microsoft.com/office/drawing/2014/main" id="{3D5AE551-23B8-0D59-FBF5-87BDF1BC56C2}"/>
              </a:ext>
            </a:extLst>
          </p:cNvPr>
          <p:cNvSpPr txBox="1"/>
          <p:nvPr/>
        </p:nvSpPr>
        <p:spPr>
          <a:xfrm>
            <a:off x="2187588" y="4824983"/>
            <a:ext cx="9346611" cy="1077218"/>
          </a:xfrm>
          <a:prstGeom prst="rect">
            <a:avLst/>
          </a:prstGeom>
          <a:noFill/>
        </p:spPr>
        <p:txBody>
          <a:bodyPr wrap="square">
            <a:spAutoFit/>
          </a:bodyPr>
          <a:lstStyle/>
          <a:p>
            <a:pPr marL="30480" marR="30480" algn="just">
              <a:spcBef>
                <a:spcPts val="0"/>
              </a:spcBef>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Tuổi lên bảy, lên tám của tôi khi ấy lại còn được những rung động này nữa:…</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66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398276" y="293735"/>
            <a:ext cx="11382748" cy="6270530"/>
          </a:xfrm>
          <a:prstGeom prst="roundRect">
            <a:avLst>
              <a:gd name="adj" fmla="val 3731"/>
            </a:avLst>
          </a:prstGeom>
          <a:solidFill>
            <a:schemeClr val="bg1"/>
          </a:solidFill>
          <a:ln w="57150">
            <a:solidFill>
              <a:srgbClr val="2395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Freeform 11">
            <a:extLst>
              <a:ext uri="{FF2B5EF4-FFF2-40B4-BE49-F238E27FC236}">
                <a16:creationId xmlns="" xmlns:a16="http://schemas.microsoft.com/office/drawing/2014/main" id="{9FC36DA5-5B4C-281E-C729-9195C620B7BF}"/>
              </a:ext>
            </a:extLst>
          </p:cNvPr>
          <p:cNvSpPr/>
          <p:nvPr/>
        </p:nvSpPr>
        <p:spPr>
          <a:xfrm>
            <a:off x="739269" y="269960"/>
            <a:ext cx="905958" cy="1059912"/>
          </a:xfrm>
          <a:custGeom>
            <a:avLst/>
            <a:gdLst/>
            <a:ahLst/>
            <a:cxnLst/>
            <a:rect l="l" t="t" r="r" b="b"/>
            <a:pathLst>
              <a:path w="3633075" h="4338000">
                <a:moveTo>
                  <a:pt x="0" y="0"/>
                </a:moveTo>
                <a:lnTo>
                  <a:pt x="3633075" y="0"/>
                </a:lnTo>
                <a:lnTo>
                  <a:pt x="3633075" y="4338000"/>
                </a:lnTo>
                <a:lnTo>
                  <a:pt x="0" y="4338000"/>
                </a:lnTo>
                <a:lnTo>
                  <a:pt x="0" y="0"/>
                </a:lnTo>
                <a:close/>
              </a:path>
            </a:pathLst>
          </a:custGeom>
          <a:blipFill>
            <a:blip r:embed="rId2"/>
            <a:stretch>
              <a:fillRect/>
            </a:stretch>
          </a:blipFill>
        </p:spPr>
      </p:sp>
      <p:sp>
        <p:nvSpPr>
          <p:cNvPr id="13" name="Hộp Văn bản 12">
            <a:extLst>
              <a:ext uri="{FF2B5EF4-FFF2-40B4-BE49-F238E27FC236}">
                <a16:creationId xmlns="" xmlns:a16="http://schemas.microsoft.com/office/drawing/2014/main" id="{B1A2F1E8-8A65-8F0D-B676-A8E8FFDCD44C}"/>
              </a:ext>
            </a:extLst>
          </p:cNvPr>
          <p:cNvSpPr txBox="1"/>
          <p:nvPr/>
        </p:nvSpPr>
        <p:spPr>
          <a:xfrm>
            <a:off x="1791664" y="445979"/>
            <a:ext cx="9429524" cy="1077218"/>
          </a:xfrm>
          <a:prstGeom prst="rect">
            <a:avLst/>
          </a:prstGeom>
          <a:noFill/>
        </p:spPr>
        <p:txBody>
          <a:bodyPr wrap="square">
            <a:spAutoFit/>
          </a:bodyPr>
          <a:lstStyle/>
          <a:p>
            <a:pPr>
              <a:spcAft>
                <a:spcPts val="1200"/>
              </a:spcAft>
            </a:pP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Freeform 8">
            <a:extLst>
              <a:ext uri="{FF2B5EF4-FFF2-40B4-BE49-F238E27FC236}">
                <a16:creationId xmlns="" xmlns:a16="http://schemas.microsoft.com/office/drawing/2014/main" id="{D5A10985-5559-BE61-8500-A8BAFF955CB7}"/>
              </a:ext>
            </a:extLst>
          </p:cNvPr>
          <p:cNvSpPr/>
          <p:nvPr/>
        </p:nvSpPr>
        <p:spPr>
          <a:xfrm>
            <a:off x="1191694" y="2086822"/>
            <a:ext cx="453533" cy="701805"/>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Hộp Văn bản 15">
            <a:extLst>
              <a:ext uri="{FF2B5EF4-FFF2-40B4-BE49-F238E27FC236}">
                <a16:creationId xmlns="" xmlns:a16="http://schemas.microsoft.com/office/drawing/2014/main" id="{E7B91257-0A90-4BAC-BE83-A5AAAAE1BB6E}"/>
              </a:ext>
            </a:extLst>
          </p:cNvPr>
          <p:cNvSpPr txBox="1"/>
          <p:nvPr/>
        </p:nvSpPr>
        <p:spPr>
          <a:xfrm>
            <a:off x="1764257" y="1810690"/>
            <a:ext cx="9754643" cy="1569660"/>
          </a:xfrm>
          <a:prstGeom prst="rect">
            <a:avLst/>
          </a:prstGeom>
          <a:noFill/>
        </p:spPr>
        <p:txBody>
          <a:bodyPr wrap="square">
            <a:spAutoFit/>
          </a:bodyPr>
          <a:lstStyle/>
          <a:p>
            <a:pPr marL="30480" marR="30480" algn="just">
              <a:spcBef>
                <a:spcPts val="0"/>
              </a:spcBef>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Không ai bày cách cho tôi cảm xúc, nhưng tôi cứ nghe thấy những tiếng đanh </a:t>
            </a:r>
            <a:r>
              <a:rPr lang="vi-VN"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đanh</a:t>
            </a: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khắc khoải “cuốc </a:t>
            </a:r>
            <a:r>
              <a:rPr lang="vi-VN"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cuốc</a:t>
            </a: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vang lên,…</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Freeform 8">
            <a:extLst>
              <a:ext uri="{FF2B5EF4-FFF2-40B4-BE49-F238E27FC236}">
                <a16:creationId xmlns="" xmlns:a16="http://schemas.microsoft.com/office/drawing/2014/main" id="{D158B8E4-11CC-F9CE-3DCE-F45F214E4AAB}"/>
              </a:ext>
            </a:extLst>
          </p:cNvPr>
          <p:cNvSpPr/>
          <p:nvPr/>
        </p:nvSpPr>
        <p:spPr>
          <a:xfrm>
            <a:off x="1170147" y="3596166"/>
            <a:ext cx="453533" cy="701805"/>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8" name="Hộp Văn bản 17">
            <a:extLst>
              <a:ext uri="{FF2B5EF4-FFF2-40B4-BE49-F238E27FC236}">
                <a16:creationId xmlns="" xmlns:a16="http://schemas.microsoft.com/office/drawing/2014/main" id="{0C4129DA-0505-4B92-D47F-78F990EB605C}"/>
              </a:ext>
            </a:extLst>
          </p:cNvPr>
          <p:cNvSpPr txBox="1"/>
          <p:nvPr/>
        </p:nvSpPr>
        <p:spPr>
          <a:xfrm>
            <a:off x="1791662" y="3667843"/>
            <a:ext cx="9057780" cy="584775"/>
          </a:xfrm>
          <a:prstGeom prst="rect">
            <a:avLst/>
          </a:prstGeom>
          <a:noFill/>
        </p:spPr>
        <p:txBody>
          <a:bodyPr wrap="square">
            <a:spAutoFit/>
          </a:bodyPr>
          <a:lstStyle/>
          <a:p>
            <a:pPr marL="30480" marR="30480" algn="just">
              <a:spcBef>
                <a:spcPts val="0"/>
              </a:spcBef>
              <a:spcAft>
                <a:spcPts val="1200"/>
              </a:spcAft>
            </a:pP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a:t>
            </a: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ai tiếng non nước dào dạt như có sóng. </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Freeform 8">
            <a:extLst>
              <a:ext uri="{FF2B5EF4-FFF2-40B4-BE49-F238E27FC236}">
                <a16:creationId xmlns="" xmlns:a16="http://schemas.microsoft.com/office/drawing/2014/main" id="{704321C5-51E3-05FD-2FCC-E39C3A6D8007}"/>
              </a:ext>
            </a:extLst>
          </p:cNvPr>
          <p:cNvSpPr/>
          <p:nvPr/>
        </p:nvSpPr>
        <p:spPr>
          <a:xfrm>
            <a:off x="1191694" y="4704018"/>
            <a:ext cx="453533" cy="701805"/>
          </a:xfrm>
          <a:custGeom>
            <a:avLst/>
            <a:gdLst/>
            <a:ahLst/>
            <a:cxnLst/>
            <a:rect l="l" t="t" r="r" b="b"/>
            <a:pathLst>
              <a:path w="1244727" h="2057400">
                <a:moveTo>
                  <a:pt x="0" y="0"/>
                </a:moveTo>
                <a:lnTo>
                  <a:pt x="1244727" y="0"/>
                </a:lnTo>
                <a:lnTo>
                  <a:pt x="1244727"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0" name="Hộp Văn bản 19">
            <a:extLst>
              <a:ext uri="{FF2B5EF4-FFF2-40B4-BE49-F238E27FC236}">
                <a16:creationId xmlns="" xmlns:a16="http://schemas.microsoft.com/office/drawing/2014/main" id="{3D5AE551-23B8-0D59-FBF5-87BDF1BC56C2}"/>
              </a:ext>
            </a:extLst>
          </p:cNvPr>
          <p:cNvSpPr txBox="1"/>
          <p:nvPr/>
        </p:nvSpPr>
        <p:spPr>
          <a:xfrm>
            <a:off x="1791663" y="4540110"/>
            <a:ext cx="9057780" cy="1077218"/>
          </a:xfrm>
          <a:prstGeom prst="rect">
            <a:avLst/>
          </a:prstGeom>
          <a:noFill/>
        </p:spPr>
        <p:txBody>
          <a:bodyPr wrap="square">
            <a:spAutoFit/>
          </a:bodyPr>
          <a:lstStyle/>
          <a:p>
            <a:pPr marL="30480" marR="30480" algn="just">
              <a:spcBef>
                <a:spcPts val="0"/>
              </a:spcBef>
              <a:spcAft>
                <a:spcPts val="1200"/>
              </a:spcAft>
            </a:pP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 cảnh vật đều lặng đi để dâng lên một cái gì bàng bạc và trong trắng như sương tuyết</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3913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 xmlns:a16="http://schemas.microsoft.com/office/drawing/2014/main" id="{C6F9BA75-E77C-4E4F-8D4F-6F11C142A634}"/>
              </a:ext>
            </a:extLst>
          </p:cNvPr>
          <p:cNvSpPr/>
          <p:nvPr/>
        </p:nvSpPr>
        <p:spPr>
          <a:xfrm>
            <a:off x="432955" y="384548"/>
            <a:ext cx="11326090" cy="6026728"/>
          </a:xfrm>
          <a:prstGeom prst="roundRect">
            <a:avLst>
              <a:gd name="adj" fmla="val 3731"/>
            </a:avLst>
          </a:prstGeom>
          <a:solidFill>
            <a:schemeClr val="bg1"/>
          </a:solidFill>
          <a:ln w="57150">
            <a:solidFill>
              <a:srgbClr val="2395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a:extLst>
              <a:ext uri="{FF2B5EF4-FFF2-40B4-BE49-F238E27FC236}">
                <a16:creationId xmlns="" xmlns:a16="http://schemas.microsoft.com/office/drawing/2014/main" id="{562B4AC8-DCB5-41D2-B1CE-9C1622A100FE}"/>
              </a:ext>
            </a:extLst>
          </p:cNvPr>
          <p:cNvGrpSpPr/>
          <p:nvPr/>
        </p:nvGrpSpPr>
        <p:grpSpPr>
          <a:xfrm>
            <a:off x="4550306" y="429360"/>
            <a:ext cx="3773562" cy="639824"/>
            <a:chOff x="6597212" y="2329873"/>
            <a:chExt cx="3091388" cy="581649"/>
          </a:xfrm>
        </p:grpSpPr>
        <p:grpSp>
          <p:nvGrpSpPr>
            <p:cNvPr id="36" name="组合 35">
              <a:extLst>
                <a:ext uri="{FF2B5EF4-FFF2-40B4-BE49-F238E27FC236}">
                  <a16:creationId xmlns="" xmlns:a16="http://schemas.microsoft.com/office/drawing/2014/main" id="{E01452DF-3FB0-4237-82F0-D022B8F7C5B8}"/>
                </a:ext>
              </a:extLst>
            </p:cNvPr>
            <p:cNvGrpSpPr/>
            <p:nvPr/>
          </p:nvGrpSpPr>
          <p:grpSpPr>
            <a:xfrm>
              <a:off x="6597212" y="2345655"/>
              <a:ext cx="3091388" cy="565867"/>
              <a:chOff x="6205809" y="3666173"/>
              <a:chExt cx="3634202" cy="565867"/>
            </a:xfrm>
          </p:grpSpPr>
          <p:sp>
            <p:nvSpPr>
              <p:cNvPr id="38" name="矩形: 圆角 37">
                <a:extLst>
                  <a:ext uri="{FF2B5EF4-FFF2-40B4-BE49-F238E27FC236}">
                    <a16:creationId xmlns="" xmlns:a16="http://schemas.microsoft.com/office/drawing/2014/main" id="{3E82D0E4-0B7D-4AA0-9343-533B1A096D58}"/>
                  </a:ext>
                </a:extLst>
              </p:cNvPr>
              <p:cNvSpPr/>
              <p:nvPr/>
            </p:nvSpPr>
            <p:spPr>
              <a:xfrm>
                <a:off x="6205809" y="3733033"/>
                <a:ext cx="3634202" cy="499007"/>
              </a:xfrm>
              <a:prstGeom prst="roundRect">
                <a:avLst/>
              </a:prstGeom>
              <a:solidFill>
                <a:schemeClr val="bg1"/>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39" name="矩形: 圆角 38">
                <a:extLst>
                  <a:ext uri="{FF2B5EF4-FFF2-40B4-BE49-F238E27FC236}">
                    <a16:creationId xmlns="" xmlns:a16="http://schemas.microsoft.com/office/drawing/2014/main" id="{F9FC0A0E-1B91-48D0-8F34-ECE35AF606A8}"/>
                  </a:ext>
                </a:extLst>
              </p:cNvPr>
              <p:cNvSpPr/>
              <p:nvPr/>
            </p:nvSpPr>
            <p:spPr>
              <a:xfrm>
                <a:off x="6217872" y="3666173"/>
                <a:ext cx="3512292" cy="523220"/>
              </a:xfrm>
              <a:prstGeom prst="roundRect">
                <a:avLst/>
              </a:prstGeom>
              <a:solidFill>
                <a:srgbClr val="239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sp>
          <p:nvSpPr>
            <p:cNvPr id="37" name="文本框 36">
              <a:extLst>
                <a:ext uri="{FF2B5EF4-FFF2-40B4-BE49-F238E27FC236}">
                  <a16:creationId xmlns="" xmlns:a16="http://schemas.microsoft.com/office/drawing/2014/main" id="{561E4438-33E4-408B-922F-D7188DA1B01D}"/>
                </a:ext>
              </a:extLst>
            </p:cNvPr>
            <p:cNvSpPr txBox="1"/>
            <p:nvPr/>
          </p:nvSpPr>
          <p:spPr>
            <a:xfrm>
              <a:off x="6709045" y="2329873"/>
              <a:ext cx="2788871" cy="531605"/>
            </a:xfrm>
            <a:prstGeom prst="rect">
              <a:avLst/>
            </a:prstGeom>
            <a:noFill/>
          </p:spPr>
          <p:txBody>
            <a:bodyPr wrap="square" rtlCol="0">
              <a:spAutoFit/>
            </a:bodyPr>
            <a:lstStyle/>
            <a:p>
              <a:pPr algn="dist"/>
              <a:r>
                <a:rPr lang="en-US" altLang="zh-CN"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I. ĐỊNH HƯỚNG</a:t>
              </a:r>
              <a:endParaRPr lang="zh-CN" alt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grpSp>
        <p:nvGrpSpPr>
          <p:cNvPr id="3" name="组合 2">
            <a:extLst>
              <a:ext uri="{FF2B5EF4-FFF2-40B4-BE49-F238E27FC236}">
                <a16:creationId xmlns="" xmlns:a16="http://schemas.microsoft.com/office/drawing/2014/main" id="{7D523123-44F8-4123-AE59-79E68037268C}"/>
              </a:ext>
            </a:extLst>
          </p:cNvPr>
          <p:cNvGrpSpPr/>
          <p:nvPr/>
        </p:nvGrpSpPr>
        <p:grpSpPr>
          <a:xfrm>
            <a:off x="659002" y="1140893"/>
            <a:ext cx="10782408" cy="986527"/>
            <a:chOff x="1185667" y="1927282"/>
            <a:chExt cx="10782408" cy="986527"/>
          </a:xfrm>
        </p:grpSpPr>
        <p:grpSp>
          <p:nvGrpSpPr>
            <p:cNvPr id="41" name="组合 40">
              <a:extLst>
                <a:ext uri="{FF2B5EF4-FFF2-40B4-BE49-F238E27FC236}">
                  <a16:creationId xmlns="" xmlns:a16="http://schemas.microsoft.com/office/drawing/2014/main" id="{F2DCE2CB-1DA5-4C82-B51B-E917F3F398C6}"/>
                </a:ext>
              </a:extLst>
            </p:cNvPr>
            <p:cNvGrpSpPr/>
            <p:nvPr/>
          </p:nvGrpSpPr>
          <p:grpSpPr>
            <a:xfrm>
              <a:off x="1185667" y="1927282"/>
              <a:ext cx="10782408" cy="986527"/>
              <a:chOff x="534776" y="953584"/>
              <a:chExt cx="10782408" cy="986527"/>
            </a:xfrm>
          </p:grpSpPr>
          <p:sp>
            <p:nvSpPr>
              <p:cNvPr id="43" name="文本框 42">
                <a:extLst>
                  <a:ext uri="{FF2B5EF4-FFF2-40B4-BE49-F238E27FC236}">
                    <a16:creationId xmlns="" xmlns:a16="http://schemas.microsoft.com/office/drawing/2014/main" id="{EEF360F1-7B43-47FA-88C4-CE46AA894CFD}"/>
                  </a:ext>
                </a:extLst>
              </p:cNvPr>
              <p:cNvSpPr txBox="1"/>
              <p:nvPr/>
            </p:nvSpPr>
            <p:spPr>
              <a:xfrm>
                <a:off x="1570589" y="986004"/>
                <a:ext cx="9746595" cy="954107"/>
              </a:xfrm>
              <a:prstGeom prst="rect">
                <a:avLst/>
              </a:prstGeom>
              <a:noFill/>
            </p:spPr>
            <p:txBody>
              <a:bodyPr wrap="square" rtlCol="0">
                <a:spAutoFit/>
              </a:bodyPr>
              <a:lstStyle/>
              <a:p>
                <a:pPr marL="30480" marR="30480" algn="just">
                  <a:spcBef>
                    <a:spcPts val="500"/>
                  </a:spcBef>
                  <a:spcAft>
                    <a:spcPts val="1200"/>
                  </a:spcAft>
                </a:pPr>
                <a:r>
                  <a:rPr lang="vi-VN" sz="2800" b="1" dirty="0">
                    <a:effectLst/>
                    <a:latin typeface="Times New Roman" panose="02020603050405020304" pitchFamily="18" charset="0"/>
                    <a:ea typeface="MS Mincho" panose="02020609040205080304" pitchFamily="49" charset="-128"/>
                    <a:cs typeface="Times New Roman" panose="02020603050405020304" pitchFamily="18" charset="0"/>
                  </a:rPr>
                  <a:t>Yêu cầu đối với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bảy</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44" name="组合 43">
                <a:extLst>
                  <a:ext uri="{FF2B5EF4-FFF2-40B4-BE49-F238E27FC236}">
                    <a16:creationId xmlns="" xmlns:a16="http://schemas.microsoft.com/office/drawing/2014/main" id="{CA3BA01E-EB0F-4980-B57E-16EE55A78ADF}"/>
                  </a:ext>
                </a:extLst>
              </p:cNvPr>
              <p:cNvGrpSpPr/>
              <p:nvPr/>
            </p:nvGrpSpPr>
            <p:grpSpPr>
              <a:xfrm>
                <a:off x="534776" y="953584"/>
                <a:ext cx="923926" cy="985065"/>
                <a:chOff x="1306301" y="2020384"/>
                <a:chExt cx="923926" cy="985065"/>
              </a:xfrm>
            </p:grpSpPr>
            <p:sp>
              <p:nvSpPr>
                <p:cNvPr id="45" name="Oval 50">
                  <a:extLst>
                    <a:ext uri="{FF2B5EF4-FFF2-40B4-BE49-F238E27FC236}">
                      <a16:creationId xmlns="" xmlns:a16="http://schemas.microsoft.com/office/drawing/2014/main" id="{D72DBEC1-5F95-488E-87FC-90C2841EEEE3}"/>
                    </a:ext>
                  </a:extLst>
                </p:cNvPr>
                <p:cNvSpPr/>
                <p:nvPr/>
              </p:nvSpPr>
              <p:spPr>
                <a:xfrm>
                  <a:off x="1306301" y="2081523"/>
                  <a:ext cx="923926" cy="923926"/>
                </a:xfrm>
                <a:prstGeom prst="ellipse">
                  <a:avLst/>
                </a:prstGeom>
                <a:noFill/>
                <a:ln>
                  <a:solidFill>
                    <a:srgbClr val="2395C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Times New Roman" panose="02020603050405020304" pitchFamily="18" charset="0"/>
                    <a:cs typeface="Times New Roman" panose="02020603050405020304" pitchFamily="18" charset="0"/>
                    <a:sym typeface="+mn-lt"/>
                  </a:endParaRPr>
                </a:p>
              </p:txBody>
            </p:sp>
            <p:sp>
              <p:nvSpPr>
                <p:cNvPr id="46" name="Oval 26">
                  <a:extLst>
                    <a:ext uri="{FF2B5EF4-FFF2-40B4-BE49-F238E27FC236}">
                      <a16:creationId xmlns="" xmlns:a16="http://schemas.microsoft.com/office/drawing/2014/main" id="{281DFBE7-10D9-410F-BD42-51181423B18C}"/>
                    </a:ext>
                  </a:extLst>
                </p:cNvPr>
                <p:cNvSpPr/>
                <p:nvPr/>
              </p:nvSpPr>
              <p:spPr>
                <a:xfrm>
                  <a:off x="1452737" y="2227959"/>
                  <a:ext cx="631054" cy="631054"/>
                </a:xfrm>
                <a:prstGeom prst="ellipse">
                  <a:avLst/>
                </a:prstGeom>
                <a:solidFill>
                  <a:srgbClr val="239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Times New Roman" panose="02020603050405020304" pitchFamily="18" charset="0"/>
                    <a:cs typeface="Times New Roman" panose="02020603050405020304" pitchFamily="18" charset="0"/>
                    <a:sym typeface="+mn-lt"/>
                  </a:endParaRPr>
                </a:p>
              </p:txBody>
            </p:sp>
            <p:sp>
              <p:nvSpPr>
                <p:cNvPr id="47" name="Oval 61">
                  <a:extLst>
                    <a:ext uri="{FF2B5EF4-FFF2-40B4-BE49-F238E27FC236}">
                      <a16:creationId xmlns="" xmlns:a16="http://schemas.microsoft.com/office/drawing/2014/main" id="{742D3660-F6FC-4C8F-90A8-65393A12831A}"/>
                    </a:ext>
                  </a:extLst>
                </p:cNvPr>
                <p:cNvSpPr/>
                <p:nvPr/>
              </p:nvSpPr>
              <p:spPr>
                <a:xfrm>
                  <a:off x="1705839" y="2020384"/>
                  <a:ext cx="124851" cy="124851"/>
                </a:xfrm>
                <a:prstGeom prst="ellipse">
                  <a:avLst/>
                </a:prstGeom>
                <a:solidFill>
                  <a:srgbClr val="2395CB"/>
                </a:solidFill>
                <a:ln>
                  <a:solidFill>
                    <a:srgbClr val="2395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latin typeface="Times New Roman" panose="02020603050405020304" pitchFamily="18" charset="0"/>
                    <a:cs typeface="Times New Roman" panose="02020603050405020304" pitchFamily="18" charset="0"/>
                    <a:sym typeface="+mn-lt"/>
                  </a:endParaRPr>
                </a:p>
              </p:txBody>
            </p:sp>
          </p:grpSp>
        </p:grpSp>
        <p:sp>
          <p:nvSpPr>
            <p:cNvPr id="53" name="文本框 52">
              <a:extLst>
                <a:ext uri="{FF2B5EF4-FFF2-40B4-BE49-F238E27FC236}">
                  <a16:creationId xmlns="" xmlns:a16="http://schemas.microsoft.com/office/drawing/2014/main" id="{0B0D1C1A-C1EF-444C-B3AF-992039C49E9A}"/>
                </a:ext>
              </a:extLst>
            </p:cNvPr>
            <p:cNvSpPr txBox="1"/>
            <p:nvPr/>
          </p:nvSpPr>
          <p:spPr>
            <a:xfrm>
              <a:off x="1269678" y="2096716"/>
              <a:ext cx="839915" cy="646331"/>
            </a:xfrm>
            <a:prstGeom prst="rect">
              <a:avLst/>
            </a:prstGeom>
            <a:noFill/>
          </p:spPr>
          <p:txBody>
            <a:bodyPr wrap="square" rtlCol="0">
              <a:spAutoFit/>
            </a:bodyPr>
            <a:lstStyle/>
            <a:p>
              <a:pPr algn="ctr"/>
              <a:r>
                <a:rPr lang="en-US" altLang="zh-CN"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02</a:t>
              </a:r>
              <a:endParaRPr lang="zh-CN" alt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grpSp>
      <p:pic>
        <p:nvPicPr>
          <p:cNvPr id="9" name="图片 17">
            <a:extLst>
              <a:ext uri="{FF2B5EF4-FFF2-40B4-BE49-F238E27FC236}">
                <a16:creationId xmlns="" xmlns:a16="http://schemas.microsoft.com/office/drawing/2014/main" id="{05B0FF5F-9585-A410-2E7E-E3341356C7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86542" y="2642672"/>
            <a:ext cx="4215328" cy="4215328"/>
          </a:xfrm>
          <a:prstGeom prst="rect">
            <a:avLst/>
          </a:prstGeom>
        </p:spPr>
      </p:pic>
      <p:sp>
        <p:nvSpPr>
          <p:cNvPr id="6" name="Hộp Văn bản 5">
            <a:extLst>
              <a:ext uri="{FF2B5EF4-FFF2-40B4-BE49-F238E27FC236}">
                <a16:creationId xmlns="" xmlns:a16="http://schemas.microsoft.com/office/drawing/2014/main" id="{D7AD738B-972E-A762-3D9F-9177DB906E71}"/>
              </a:ext>
            </a:extLst>
          </p:cNvPr>
          <p:cNvSpPr txBox="1"/>
          <p:nvPr/>
        </p:nvSpPr>
        <p:spPr>
          <a:xfrm>
            <a:off x="2733771" y="2119908"/>
            <a:ext cx="7138649" cy="2962513"/>
          </a:xfrm>
          <a:prstGeom prst="wedgeRoundRectCallout">
            <a:avLst>
              <a:gd name="adj1" fmla="val -49870"/>
              <a:gd name="adj2" fmla="val 19776"/>
              <a:gd name="adj3" fmla="val 16667"/>
            </a:avLst>
          </a:prstGeom>
          <a:ln w="38100">
            <a:solidFill>
              <a:srgbClr val="00BE9A"/>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buFont typeface="Wingdings" panose="05000000000000000000" pitchFamily="2" charset="2"/>
              <a:buChar char="ü"/>
            </a:pPr>
            <a:r>
              <a:rPr lang="en-US" sz="2800" b="1" i="1" dirty="0" err="1">
                <a:solidFill>
                  <a:srgbClr val="002060"/>
                </a:solidFill>
                <a:latin typeface="Times New Roman" panose="02020603050405020304" pitchFamily="18" charset="0"/>
                <a:cs typeface="Times New Roman" panose="02020603050405020304" pitchFamily="18" charset="0"/>
              </a:rPr>
              <a:t>Thế</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nào</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là</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viết</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đoạn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văn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ghi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lại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cảm</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nghĩ</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sau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khi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đọc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một</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bài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thơ</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sáu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chữ</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bảy</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chữ</a:t>
            </a:r>
            <a:endParaRPr lang="en-US" sz="2800" b="1" dirty="0">
              <a:solidFill>
                <a:srgbClr val="00206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vi-VN" sz="2800" b="1" i="1" dirty="0">
                <a:solidFill>
                  <a:srgbClr val="002060"/>
                </a:solidFill>
                <a:latin typeface="Times New Roman" panose="02020603050405020304" pitchFamily="18" charset="0"/>
                <a:cs typeface="Times New Roman" panose="02020603050405020304" pitchFamily="18" charset="0"/>
              </a:rPr>
              <a:t>Dựa vào phần Định hướng (SGK/50, 51) hãy xác định các </a:t>
            </a:r>
            <a:r>
              <a:rPr lang="en-US" sz="2800" b="1" i="1" dirty="0" err="1">
                <a:solidFill>
                  <a:srgbClr val="002060"/>
                </a:solidFill>
                <a:latin typeface="Times New Roman" panose="02020603050405020304" pitchFamily="18" charset="0"/>
                <a:cs typeface="Times New Roman" panose="02020603050405020304" pitchFamily="18" charset="0"/>
              </a:rPr>
              <a:t>điểm</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cần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chú</a:t>
            </a:r>
            <a:r>
              <a:rPr lang="en-US" sz="2800" b="1" i="1" dirty="0">
                <a:solidFill>
                  <a:srgbClr val="002060"/>
                </a:solidFill>
                <a:latin typeface="Times New Roman" panose="02020603050405020304" pitchFamily="18" charset="0"/>
                <a:cs typeface="Times New Roman" panose="02020603050405020304" pitchFamily="18" charset="0"/>
              </a:rPr>
              <a:t> ý </a:t>
            </a:r>
            <a:r>
              <a:rPr lang="en-US" sz="2800" b="1" i="1" dirty="0" err="1">
                <a:solidFill>
                  <a:srgbClr val="002060"/>
                </a:solidFill>
                <a:latin typeface="Times New Roman" panose="02020603050405020304" pitchFamily="18" charset="0"/>
                <a:cs typeface="Times New Roman" panose="02020603050405020304" pitchFamily="18" charset="0"/>
              </a:rPr>
              <a:t>khi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viết</a:t>
            </a:r>
            <a:r>
              <a:rPr lang="en-US" sz="2800" b="1" i="1" dirty="0">
                <a:solidFill>
                  <a:srgbClr val="002060"/>
                </a:solidFill>
                <a:latin typeface="Times New Roman" panose="02020603050405020304" pitchFamily="18" charset="0"/>
                <a:cs typeface="Times New Roman" panose="02020603050405020304" pitchFamily="18" charset="0"/>
              </a:rPr>
              <a:t> </a:t>
            </a:r>
            <a:r>
              <a:rPr lang="vi-VN" sz="2800" b="1" i="1" dirty="0">
                <a:solidFill>
                  <a:srgbClr val="002060"/>
                </a:solidFill>
                <a:latin typeface="Times New Roman" panose="02020603050405020304" pitchFamily="18" charset="0"/>
                <a:cs typeface="Times New Roman" panose="02020603050405020304" pitchFamily="18" charset="0"/>
              </a:rPr>
              <a:t>một </a:t>
            </a:r>
            <a:r>
              <a:rPr lang="en-US" sz="2800" b="1" i="1" dirty="0" err="1">
                <a:solidFill>
                  <a:srgbClr val="002060"/>
                </a:solidFill>
                <a:latin typeface="Times New Roman" panose="02020603050405020304" pitchFamily="18" charset="0"/>
                <a:cs typeface="Times New Roman" panose="02020603050405020304" pitchFamily="18" charset="0"/>
              </a:rPr>
              <a:t>đoạn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văn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ghi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lại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cảm</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nghĩ</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sau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khi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đọc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một</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bài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thơ</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sáu</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chữ</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bảy</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chữ</a:t>
            </a:r>
            <a:r>
              <a:rPr lang="en-US" sz="2800" b="1" i="1" dirty="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 name="Freeform 2">
            <a:extLst>
              <a:ext uri="{FF2B5EF4-FFF2-40B4-BE49-F238E27FC236}">
                <a16:creationId xmlns="" xmlns:a16="http://schemas.microsoft.com/office/drawing/2014/main" id="{095F7BA3-A4EF-F577-99BA-A5C1A0C37BF2}"/>
              </a:ext>
            </a:extLst>
          </p:cNvPr>
          <p:cNvSpPr/>
          <p:nvPr/>
        </p:nvSpPr>
        <p:spPr>
          <a:xfrm>
            <a:off x="10011905" y="4695986"/>
            <a:ext cx="1654620" cy="1678216"/>
          </a:xfrm>
          <a:custGeom>
            <a:avLst/>
            <a:gdLst/>
            <a:ahLst/>
            <a:cxnLst/>
            <a:rect l="l" t="t" r="r" b="b"/>
            <a:pathLst>
              <a:path w="2397817" h="2453010">
                <a:moveTo>
                  <a:pt x="0" y="0"/>
                </a:moveTo>
                <a:lnTo>
                  <a:pt x="2397818" y="0"/>
                </a:lnTo>
                <a:lnTo>
                  <a:pt x="2397818" y="2453010"/>
                </a:lnTo>
                <a:lnTo>
                  <a:pt x="0" y="24530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670213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6"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3fjcfg5">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3391</Words>
  <Application>Microsoft Office PowerPoint</Application>
  <PresentationFormat>Widescreen</PresentationFormat>
  <Paragraphs>243</Paragraphs>
  <Slides>40</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微软雅黑</vt:lpstr>
      <vt:lpstr>宋体</vt:lpstr>
      <vt:lpstr>Arial</vt:lpstr>
      <vt:lpstr>Calibri</vt:lpstr>
      <vt:lpstr>MS Mincho</vt:lpstr>
      <vt:lpstr>Times New Roman</vt:lpstr>
      <vt:lpstr>Wingdings</vt:lpstr>
      <vt:lpstr>等线</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hp</cp:lastModifiedBy>
  <cp:revision>229</cp:revision>
  <dcterms:created xsi:type="dcterms:W3CDTF">2020-03-07T05:16:23Z</dcterms:created>
  <dcterms:modified xsi:type="dcterms:W3CDTF">2024-10-14T06:15:34Z</dcterms:modified>
</cp:coreProperties>
</file>