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 id="2147483660" r:id="rId2"/>
  </p:sldMasterIdLst>
  <p:notesMasterIdLst>
    <p:notesMasterId r:id="rId32"/>
  </p:notesMasterIdLst>
  <p:sldIdLst>
    <p:sldId id="257" r:id="rId3"/>
    <p:sldId id="285" r:id="rId4"/>
    <p:sldId id="264" r:id="rId5"/>
    <p:sldId id="261" r:id="rId6"/>
    <p:sldId id="290" r:id="rId7"/>
    <p:sldId id="309" r:id="rId8"/>
    <p:sldId id="291" r:id="rId9"/>
    <p:sldId id="292" r:id="rId10"/>
    <p:sldId id="266" r:id="rId11"/>
    <p:sldId id="293" r:id="rId12"/>
    <p:sldId id="294" r:id="rId13"/>
    <p:sldId id="295" r:id="rId14"/>
    <p:sldId id="296" r:id="rId15"/>
    <p:sldId id="297" r:id="rId16"/>
    <p:sldId id="298" r:id="rId17"/>
    <p:sldId id="271" r:id="rId18"/>
    <p:sldId id="282" r:id="rId19"/>
    <p:sldId id="300" r:id="rId20"/>
    <p:sldId id="301" r:id="rId21"/>
    <p:sldId id="310" r:id="rId22"/>
    <p:sldId id="302" r:id="rId23"/>
    <p:sldId id="303" r:id="rId24"/>
    <p:sldId id="304" r:id="rId25"/>
    <p:sldId id="305" r:id="rId26"/>
    <p:sldId id="268" r:id="rId27"/>
    <p:sldId id="306" r:id="rId28"/>
    <p:sldId id="308" r:id="rId29"/>
    <p:sldId id="273" r:id="rId30"/>
    <p:sldId id="286" r:id="rId31"/>
  </p:sldIdLst>
  <p:sldSz cx="12192000" cy="6858000"/>
  <p:notesSz cx="6858000" cy="9144000"/>
  <p:custDataLst>
    <p:tags r:id="rId3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416" userDrawn="1">
          <p15:clr>
            <a:srgbClr val="A4A3A4"/>
          </p15:clr>
        </p15:guide>
        <p15:guide id="2" pos="7256" userDrawn="1">
          <p15:clr>
            <a:srgbClr val="A4A3A4"/>
          </p15:clr>
        </p15:guide>
        <p15:guide id="3" orient="horz" pos="648" userDrawn="1">
          <p15:clr>
            <a:srgbClr val="A4A3A4"/>
          </p15:clr>
        </p15:guide>
        <p15:guide id="4" orient="horz" pos="712" userDrawn="1">
          <p15:clr>
            <a:srgbClr val="A4A3A4"/>
          </p15:clr>
        </p15:guide>
        <p15:guide id="5" orient="horz" pos="3928" userDrawn="1">
          <p15:clr>
            <a:srgbClr val="A4A3A4"/>
          </p15:clr>
        </p15:guide>
        <p15:guide id="6" orient="horz" pos="386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31012"/>
    <a:srgbClr val="00CC00"/>
    <a:srgbClr val="008000"/>
    <a:srgbClr val="FF7E0A"/>
    <a:srgbClr val="E55174"/>
    <a:srgbClr val="663300"/>
    <a:srgbClr val="7E430F"/>
    <a:srgbClr val="FBB1C7"/>
    <a:srgbClr val="6F3A7D"/>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419" autoAdjust="0"/>
    <p:restoredTop sz="83455" autoAdjust="0"/>
  </p:normalViewPr>
  <p:slideViewPr>
    <p:cSldViewPr snapToGrid="0">
      <p:cViewPr varScale="1">
        <p:scale>
          <a:sx n="74" d="100"/>
          <a:sy n="74" d="100"/>
        </p:scale>
        <p:origin x="989" y="58"/>
      </p:cViewPr>
      <p:guideLst>
        <p:guide pos="416"/>
        <p:guide pos="7256"/>
        <p:guide orient="horz" pos="648"/>
        <p:guide orient="horz" pos="712"/>
        <p:guide orient="horz" pos="3928"/>
        <p:guide orient="horz" pos="3864"/>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gs" Target="tags/tag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BB54B0D-DAE4-4F35-B177-1A4C2FB1EC3F}" type="datetimeFigureOut">
              <a:rPr lang="zh-CN" altLang="en-US" smtClean="0"/>
              <a:t>2024/10/12</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5B5D281-D23C-4EEB-8748-C58E8FF0C2B9}" type="slidenum">
              <a:rPr lang="zh-CN" altLang="en-US" smtClean="0"/>
              <a:t>‹#›</a:t>
            </a:fld>
            <a:endParaRPr lang="zh-CN" altLang="en-US"/>
          </a:p>
        </p:txBody>
      </p:sp>
    </p:spTree>
    <p:extLst>
      <p:ext uri="{BB962C8B-B14F-4D97-AF65-F5344CB8AC3E}">
        <p14:creationId xmlns:p14="http://schemas.microsoft.com/office/powerpoint/2010/main" val="42440166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1</a:t>
            </a:fld>
            <a:endParaRPr lang="zh-CN" altLang="en-US"/>
          </a:p>
        </p:txBody>
      </p:sp>
    </p:spTree>
    <p:extLst>
      <p:ext uri="{BB962C8B-B14F-4D97-AF65-F5344CB8AC3E}">
        <p14:creationId xmlns:p14="http://schemas.microsoft.com/office/powerpoint/2010/main" val="17688134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10</a:t>
            </a:fld>
            <a:endParaRPr lang="zh-CN" altLang="en-US"/>
          </a:p>
        </p:txBody>
      </p:sp>
    </p:spTree>
    <p:extLst>
      <p:ext uri="{BB962C8B-B14F-4D97-AF65-F5344CB8AC3E}">
        <p14:creationId xmlns:p14="http://schemas.microsoft.com/office/powerpoint/2010/main" val="25689740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11</a:t>
            </a:fld>
            <a:endParaRPr lang="zh-CN" altLang="en-US"/>
          </a:p>
        </p:txBody>
      </p:sp>
    </p:spTree>
    <p:extLst>
      <p:ext uri="{BB962C8B-B14F-4D97-AF65-F5344CB8AC3E}">
        <p14:creationId xmlns:p14="http://schemas.microsoft.com/office/powerpoint/2010/main" val="27857435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12</a:t>
            </a:fld>
            <a:endParaRPr lang="zh-CN" altLang="en-US"/>
          </a:p>
        </p:txBody>
      </p:sp>
    </p:spTree>
    <p:extLst>
      <p:ext uri="{BB962C8B-B14F-4D97-AF65-F5344CB8AC3E}">
        <p14:creationId xmlns:p14="http://schemas.microsoft.com/office/powerpoint/2010/main" val="23817227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13</a:t>
            </a:fld>
            <a:endParaRPr lang="zh-CN" altLang="en-US"/>
          </a:p>
        </p:txBody>
      </p:sp>
    </p:spTree>
    <p:extLst>
      <p:ext uri="{BB962C8B-B14F-4D97-AF65-F5344CB8AC3E}">
        <p14:creationId xmlns:p14="http://schemas.microsoft.com/office/powerpoint/2010/main" val="9175544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14</a:t>
            </a:fld>
            <a:endParaRPr lang="zh-CN" altLang="en-US"/>
          </a:p>
        </p:txBody>
      </p:sp>
    </p:spTree>
    <p:extLst>
      <p:ext uri="{BB962C8B-B14F-4D97-AF65-F5344CB8AC3E}">
        <p14:creationId xmlns:p14="http://schemas.microsoft.com/office/powerpoint/2010/main" val="10728366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15</a:t>
            </a:fld>
            <a:endParaRPr lang="zh-CN" altLang="en-US"/>
          </a:p>
        </p:txBody>
      </p:sp>
    </p:spTree>
    <p:extLst>
      <p:ext uri="{BB962C8B-B14F-4D97-AF65-F5344CB8AC3E}">
        <p14:creationId xmlns:p14="http://schemas.microsoft.com/office/powerpoint/2010/main" val="31405127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16</a:t>
            </a:fld>
            <a:endParaRPr lang="zh-CN" altLang="en-US"/>
          </a:p>
        </p:txBody>
      </p:sp>
    </p:spTree>
    <p:extLst>
      <p:ext uri="{BB962C8B-B14F-4D97-AF65-F5344CB8AC3E}">
        <p14:creationId xmlns:p14="http://schemas.microsoft.com/office/powerpoint/2010/main" val="1930151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17</a:t>
            </a:fld>
            <a:endParaRPr lang="zh-CN" altLang="en-US"/>
          </a:p>
        </p:txBody>
      </p:sp>
    </p:spTree>
    <p:extLst>
      <p:ext uri="{BB962C8B-B14F-4D97-AF65-F5344CB8AC3E}">
        <p14:creationId xmlns:p14="http://schemas.microsoft.com/office/powerpoint/2010/main" val="12317427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18</a:t>
            </a:fld>
            <a:endParaRPr lang="zh-CN" altLang="en-US"/>
          </a:p>
        </p:txBody>
      </p:sp>
    </p:spTree>
    <p:extLst>
      <p:ext uri="{BB962C8B-B14F-4D97-AF65-F5344CB8AC3E}">
        <p14:creationId xmlns:p14="http://schemas.microsoft.com/office/powerpoint/2010/main" val="11705185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19</a:t>
            </a:fld>
            <a:endParaRPr lang="zh-CN" altLang="en-US"/>
          </a:p>
        </p:txBody>
      </p:sp>
    </p:spTree>
    <p:extLst>
      <p:ext uri="{BB962C8B-B14F-4D97-AF65-F5344CB8AC3E}">
        <p14:creationId xmlns:p14="http://schemas.microsoft.com/office/powerpoint/2010/main" val="19038137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2</a:t>
            </a:fld>
            <a:endParaRPr lang="zh-CN" altLang="en-US"/>
          </a:p>
        </p:txBody>
      </p:sp>
    </p:spTree>
    <p:extLst>
      <p:ext uri="{BB962C8B-B14F-4D97-AF65-F5344CB8AC3E}">
        <p14:creationId xmlns:p14="http://schemas.microsoft.com/office/powerpoint/2010/main" val="3465573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B5D281-D23C-4EEB-8748-C58E8FF0C2B9}"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1515098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21</a:t>
            </a:fld>
            <a:endParaRPr lang="zh-CN" altLang="en-US"/>
          </a:p>
        </p:txBody>
      </p:sp>
    </p:spTree>
    <p:extLst>
      <p:ext uri="{BB962C8B-B14F-4D97-AF65-F5344CB8AC3E}">
        <p14:creationId xmlns:p14="http://schemas.microsoft.com/office/powerpoint/2010/main" val="8777722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22</a:t>
            </a:fld>
            <a:endParaRPr lang="zh-CN" altLang="en-US"/>
          </a:p>
        </p:txBody>
      </p:sp>
    </p:spTree>
    <p:extLst>
      <p:ext uri="{BB962C8B-B14F-4D97-AF65-F5344CB8AC3E}">
        <p14:creationId xmlns:p14="http://schemas.microsoft.com/office/powerpoint/2010/main" val="36734925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23</a:t>
            </a:fld>
            <a:endParaRPr lang="zh-CN" altLang="en-US"/>
          </a:p>
        </p:txBody>
      </p:sp>
    </p:spTree>
    <p:extLst>
      <p:ext uri="{BB962C8B-B14F-4D97-AF65-F5344CB8AC3E}">
        <p14:creationId xmlns:p14="http://schemas.microsoft.com/office/powerpoint/2010/main" val="18945507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24</a:t>
            </a:fld>
            <a:endParaRPr lang="zh-CN" altLang="en-US"/>
          </a:p>
        </p:txBody>
      </p:sp>
    </p:spTree>
    <p:extLst>
      <p:ext uri="{BB962C8B-B14F-4D97-AF65-F5344CB8AC3E}">
        <p14:creationId xmlns:p14="http://schemas.microsoft.com/office/powerpoint/2010/main" val="42118809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25</a:t>
            </a:fld>
            <a:endParaRPr lang="zh-CN" altLang="en-US"/>
          </a:p>
        </p:txBody>
      </p:sp>
    </p:spTree>
    <p:extLst>
      <p:ext uri="{BB962C8B-B14F-4D97-AF65-F5344CB8AC3E}">
        <p14:creationId xmlns:p14="http://schemas.microsoft.com/office/powerpoint/2010/main" val="35443444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26</a:t>
            </a:fld>
            <a:endParaRPr lang="zh-CN" altLang="en-US"/>
          </a:p>
        </p:txBody>
      </p:sp>
    </p:spTree>
    <p:extLst>
      <p:ext uri="{BB962C8B-B14F-4D97-AF65-F5344CB8AC3E}">
        <p14:creationId xmlns:p14="http://schemas.microsoft.com/office/powerpoint/2010/main" val="11564521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27</a:t>
            </a:fld>
            <a:endParaRPr lang="zh-CN" altLang="en-US"/>
          </a:p>
        </p:txBody>
      </p:sp>
    </p:spTree>
    <p:extLst>
      <p:ext uri="{BB962C8B-B14F-4D97-AF65-F5344CB8AC3E}">
        <p14:creationId xmlns:p14="http://schemas.microsoft.com/office/powerpoint/2010/main" val="18548747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28</a:t>
            </a:fld>
            <a:endParaRPr lang="zh-CN" altLang="en-US"/>
          </a:p>
        </p:txBody>
      </p:sp>
    </p:spTree>
    <p:extLst>
      <p:ext uri="{BB962C8B-B14F-4D97-AF65-F5344CB8AC3E}">
        <p14:creationId xmlns:p14="http://schemas.microsoft.com/office/powerpoint/2010/main" val="26943159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29</a:t>
            </a:fld>
            <a:endParaRPr lang="zh-CN" altLang="en-US"/>
          </a:p>
        </p:txBody>
      </p:sp>
    </p:spTree>
    <p:extLst>
      <p:ext uri="{BB962C8B-B14F-4D97-AF65-F5344CB8AC3E}">
        <p14:creationId xmlns:p14="http://schemas.microsoft.com/office/powerpoint/2010/main" val="11687359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3</a:t>
            </a:fld>
            <a:endParaRPr lang="zh-CN" altLang="en-US"/>
          </a:p>
        </p:txBody>
      </p:sp>
    </p:spTree>
    <p:extLst>
      <p:ext uri="{BB962C8B-B14F-4D97-AF65-F5344CB8AC3E}">
        <p14:creationId xmlns:p14="http://schemas.microsoft.com/office/powerpoint/2010/main" val="8620309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4</a:t>
            </a:fld>
            <a:endParaRPr lang="zh-CN" altLang="en-US"/>
          </a:p>
        </p:txBody>
      </p:sp>
    </p:spTree>
    <p:extLst>
      <p:ext uri="{BB962C8B-B14F-4D97-AF65-F5344CB8AC3E}">
        <p14:creationId xmlns:p14="http://schemas.microsoft.com/office/powerpoint/2010/main" val="4775152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5</a:t>
            </a:fld>
            <a:endParaRPr lang="zh-CN" altLang="en-US"/>
          </a:p>
        </p:txBody>
      </p:sp>
    </p:spTree>
    <p:extLst>
      <p:ext uri="{BB962C8B-B14F-4D97-AF65-F5344CB8AC3E}">
        <p14:creationId xmlns:p14="http://schemas.microsoft.com/office/powerpoint/2010/main" val="30249475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6</a:t>
            </a:fld>
            <a:endParaRPr lang="zh-CN" altLang="en-US"/>
          </a:p>
        </p:txBody>
      </p:sp>
    </p:spTree>
    <p:extLst>
      <p:ext uri="{BB962C8B-B14F-4D97-AF65-F5344CB8AC3E}">
        <p14:creationId xmlns:p14="http://schemas.microsoft.com/office/powerpoint/2010/main" val="31261551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7</a:t>
            </a:fld>
            <a:endParaRPr lang="zh-CN" altLang="en-US"/>
          </a:p>
        </p:txBody>
      </p:sp>
    </p:spTree>
    <p:extLst>
      <p:ext uri="{BB962C8B-B14F-4D97-AF65-F5344CB8AC3E}">
        <p14:creationId xmlns:p14="http://schemas.microsoft.com/office/powerpoint/2010/main" val="33152884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8</a:t>
            </a:fld>
            <a:endParaRPr lang="zh-CN" altLang="en-US"/>
          </a:p>
        </p:txBody>
      </p:sp>
    </p:spTree>
    <p:extLst>
      <p:ext uri="{BB962C8B-B14F-4D97-AF65-F5344CB8AC3E}">
        <p14:creationId xmlns:p14="http://schemas.microsoft.com/office/powerpoint/2010/main" val="31679451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9</a:t>
            </a:fld>
            <a:endParaRPr lang="zh-CN" altLang="en-US"/>
          </a:p>
        </p:txBody>
      </p:sp>
    </p:spTree>
    <p:extLst>
      <p:ext uri="{BB962C8B-B14F-4D97-AF65-F5344CB8AC3E}">
        <p14:creationId xmlns:p14="http://schemas.microsoft.com/office/powerpoint/2010/main" val="17568335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hyperlink" Target="http://www.1ppt.com/xiazai/" TargetMode="Externa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685725F-5231-45AE-BC1A-D698F22F5593}" type="datetimeFigureOut">
              <a:rPr lang="zh-CN" altLang="en-US" smtClean="0"/>
              <a:t>2024/10/12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CEB321A-15AF-44AC-8389-DF08CA25F66C}" type="slidenum">
              <a:rPr lang="zh-CN" altLang="en-US" smtClean="0"/>
              <a:t>‹#›</a:t>
            </a:fld>
            <a:endParaRPr lang="zh-CN" altLang="en-US"/>
          </a:p>
        </p:txBody>
      </p:sp>
    </p:spTree>
    <p:extLst>
      <p:ext uri="{BB962C8B-B14F-4D97-AF65-F5344CB8AC3E}">
        <p14:creationId xmlns:p14="http://schemas.microsoft.com/office/powerpoint/2010/main" val="19392925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685725F-5231-45AE-BC1A-D698F22F5593}" type="datetimeFigureOut">
              <a:rPr lang="zh-CN" altLang="en-US" smtClean="0"/>
              <a:t>2024/10/12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CEB321A-15AF-44AC-8389-DF08CA25F66C}" type="slidenum">
              <a:rPr lang="zh-CN" altLang="en-US" smtClean="0"/>
              <a:t>‹#›</a:t>
            </a:fld>
            <a:endParaRPr lang="zh-CN" altLang="en-US"/>
          </a:p>
        </p:txBody>
      </p:sp>
    </p:spTree>
    <p:extLst>
      <p:ext uri="{BB962C8B-B14F-4D97-AF65-F5344CB8AC3E}">
        <p14:creationId xmlns:p14="http://schemas.microsoft.com/office/powerpoint/2010/main" val="15402683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685725F-5231-45AE-BC1A-D698F22F5593}" type="datetimeFigureOut">
              <a:rPr lang="zh-CN" altLang="en-US" smtClean="0"/>
              <a:t>2024/10/12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CEB321A-15AF-44AC-8389-DF08CA25F66C}" type="slidenum">
              <a:rPr lang="zh-CN" altLang="en-US" smtClean="0"/>
              <a:t>‹#›</a:t>
            </a:fld>
            <a:endParaRPr lang="zh-CN" altLang="en-US"/>
          </a:p>
        </p:txBody>
      </p:sp>
    </p:spTree>
    <p:extLst>
      <p:ext uri="{BB962C8B-B14F-4D97-AF65-F5344CB8AC3E}">
        <p14:creationId xmlns:p14="http://schemas.microsoft.com/office/powerpoint/2010/main" val="42857296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3"/>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3"/>
            <a:ext cx="2844800" cy="365125"/>
          </a:xfrm>
          <a:prstGeom prst="rect">
            <a:avLst/>
          </a:prstGeom>
        </p:spPr>
        <p:txBody>
          <a:bodyPr/>
          <a:lstStyle/>
          <a:p>
            <a:fld id="{2E3AAC11-D570-4EA9-AFC0-30FB72BA45EB}" type="datetimeFigureOut">
              <a:rPr lang="zh-CN" altLang="en-US" smtClean="0">
                <a:solidFill>
                  <a:prstClr val="black"/>
                </a:solidFill>
              </a:rPr>
              <a:pPr/>
              <a:t>2024/10/12</a:t>
            </a:fld>
            <a:endParaRPr lang="zh-CN" altLang="en-US">
              <a:solidFill>
                <a:prstClr val="black"/>
              </a:solidFill>
            </a:endParaRPr>
          </a:p>
        </p:txBody>
      </p:sp>
      <p:sp>
        <p:nvSpPr>
          <p:cNvPr id="5" name="页脚占位符 4"/>
          <p:cNvSpPr>
            <a:spLocks noGrp="1"/>
          </p:cNvSpPr>
          <p:nvPr>
            <p:ph type="ftr" sz="quarter" idx="11"/>
          </p:nvPr>
        </p:nvSpPr>
        <p:spPr>
          <a:xfrm>
            <a:off x="4165600" y="6356353"/>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3"/>
            <a:ext cx="2844800" cy="365125"/>
          </a:xfrm>
          <a:prstGeom prst="rect">
            <a:avLst/>
          </a:prstGeom>
        </p:spPr>
        <p:txBody>
          <a:bodyPr/>
          <a:lstStyle/>
          <a:p>
            <a:fld id="{55ECCFAA-F4FB-487C-9F1E-C8836D0C3DC9}"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11887858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41"/>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41"/>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3"/>
            <a:ext cx="2844800" cy="365125"/>
          </a:xfrm>
          <a:prstGeom prst="rect">
            <a:avLst/>
          </a:prstGeom>
        </p:spPr>
        <p:txBody>
          <a:bodyPr/>
          <a:lstStyle/>
          <a:p>
            <a:fld id="{2E3AAC11-D570-4EA9-AFC0-30FB72BA45EB}" type="datetimeFigureOut">
              <a:rPr lang="zh-CN" altLang="en-US" smtClean="0">
                <a:solidFill>
                  <a:prstClr val="black"/>
                </a:solidFill>
              </a:rPr>
              <a:pPr/>
              <a:t>2024/10/12</a:t>
            </a:fld>
            <a:endParaRPr lang="zh-CN" altLang="en-US">
              <a:solidFill>
                <a:prstClr val="black"/>
              </a:solidFill>
            </a:endParaRPr>
          </a:p>
        </p:txBody>
      </p:sp>
      <p:sp>
        <p:nvSpPr>
          <p:cNvPr id="5" name="页脚占位符 4"/>
          <p:cNvSpPr>
            <a:spLocks noGrp="1"/>
          </p:cNvSpPr>
          <p:nvPr>
            <p:ph type="ftr" sz="quarter" idx="11"/>
          </p:nvPr>
        </p:nvSpPr>
        <p:spPr>
          <a:xfrm>
            <a:off x="4165600" y="6356353"/>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3"/>
            <a:ext cx="2844800" cy="365125"/>
          </a:xfrm>
          <a:prstGeom prst="rect">
            <a:avLst/>
          </a:prstGeom>
        </p:spPr>
        <p:txBody>
          <a:bodyPr/>
          <a:lstStyle/>
          <a:p>
            <a:fld id="{55ECCFAA-F4FB-487C-9F1E-C8836D0C3DC9}"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7197109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33835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685725F-5231-45AE-BC1A-D698F22F5593}" type="datetimeFigureOut">
              <a:rPr lang="zh-CN" altLang="en-US" smtClean="0"/>
              <a:t>2024/10/12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CEB321A-15AF-44AC-8389-DF08CA25F66C}" type="slidenum">
              <a:rPr lang="zh-CN" altLang="en-US" smtClean="0"/>
              <a:t>‹#›</a:t>
            </a:fld>
            <a:endParaRPr lang="zh-CN" altLang="en-US"/>
          </a:p>
        </p:txBody>
      </p:sp>
    </p:spTree>
    <p:extLst>
      <p:ext uri="{BB962C8B-B14F-4D97-AF65-F5344CB8AC3E}">
        <p14:creationId xmlns:p14="http://schemas.microsoft.com/office/powerpoint/2010/main" val="3627958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685725F-5231-45AE-BC1A-D698F22F5593}" type="datetimeFigureOut">
              <a:rPr lang="zh-CN" altLang="en-US" smtClean="0"/>
              <a:t>2024/10/12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CEB321A-15AF-44AC-8389-DF08CA25F66C}" type="slidenum">
              <a:rPr lang="zh-CN" altLang="en-US" smtClean="0"/>
              <a:t>‹#›</a:t>
            </a:fld>
            <a:endParaRPr lang="zh-CN" altLang="en-US"/>
          </a:p>
        </p:txBody>
      </p:sp>
    </p:spTree>
    <p:extLst>
      <p:ext uri="{BB962C8B-B14F-4D97-AF65-F5344CB8AC3E}">
        <p14:creationId xmlns:p14="http://schemas.microsoft.com/office/powerpoint/2010/main" val="2019515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685725F-5231-45AE-BC1A-D698F22F5593}" type="datetimeFigureOut">
              <a:rPr lang="zh-CN" altLang="en-US" smtClean="0"/>
              <a:t>2024/10/12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CEB321A-15AF-44AC-8389-DF08CA25F66C}" type="slidenum">
              <a:rPr lang="zh-CN" altLang="en-US" smtClean="0"/>
              <a:t>‹#›</a:t>
            </a:fld>
            <a:endParaRPr lang="zh-CN" altLang="en-US"/>
          </a:p>
        </p:txBody>
      </p:sp>
    </p:spTree>
    <p:extLst>
      <p:ext uri="{BB962C8B-B14F-4D97-AF65-F5344CB8AC3E}">
        <p14:creationId xmlns:p14="http://schemas.microsoft.com/office/powerpoint/2010/main" val="21837792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685725F-5231-45AE-BC1A-D698F22F5593}" type="datetimeFigureOut">
              <a:rPr lang="zh-CN" altLang="en-US" smtClean="0"/>
              <a:t>2024/10/12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8CEB321A-15AF-44AC-8389-DF08CA25F66C}" type="slidenum">
              <a:rPr lang="zh-CN" altLang="en-US" smtClean="0"/>
              <a:t>‹#›</a:t>
            </a:fld>
            <a:endParaRPr lang="zh-CN" altLang="en-US"/>
          </a:p>
        </p:txBody>
      </p:sp>
      <p:sp>
        <p:nvSpPr>
          <p:cNvPr id="11" name="TextBox 10"/>
          <p:cNvSpPr txBox="1"/>
          <p:nvPr userDrawn="1"/>
        </p:nvSpPr>
        <p:spPr>
          <a:xfrm>
            <a:off x="2254945" y="6775635"/>
            <a:ext cx="1224136" cy="123111"/>
          </a:xfrm>
          <a:prstGeom prst="rect">
            <a:avLst/>
          </a:prstGeom>
          <a:noFill/>
        </p:spPr>
        <p:txBody>
          <a:bodyPr wrap="square" rtlCol="0">
            <a:spAutoFit/>
          </a:bodyPr>
          <a:lstStyle/>
          <a:p>
            <a:pPr marL="0" marR="0" lvl="0" indent="0" defTabSz="914400" eaLnBrk="1" fontAlgn="auto" latinLnBrk="0" hangingPunct="1">
              <a:lnSpc>
                <a:spcPct val="200000"/>
              </a:lnSpc>
              <a:spcBef>
                <a:spcPts val="0"/>
              </a:spcBef>
              <a:spcAft>
                <a:spcPts val="0"/>
              </a:spcAft>
              <a:buClrTx/>
              <a:buSzTx/>
              <a:buFontTx/>
              <a:buNone/>
              <a:tabLst/>
              <a:defRPr/>
            </a:pPr>
            <a:r>
              <a:rPr kumimoji="0" lang="en-US" altLang="zh-CN" sz="100" b="0" i="0" u="none" strike="noStrike" kern="0" cap="none" spc="0" normalizeH="0" baseline="0" noProof="0" dirty="0">
                <a:ln>
                  <a:noFill/>
                </a:ln>
                <a:solidFill>
                  <a:prstClr val="black"/>
                </a:solidFill>
                <a:effectLst/>
                <a:uLnTx/>
                <a:uFillTx/>
                <a:hlinkClick r:id="rId2"/>
              </a:rPr>
              <a:t>PPT</a:t>
            </a:r>
            <a:r>
              <a:rPr kumimoji="0" lang="zh-CN" altLang="en-US" sz="100" b="0" i="0" u="none" strike="noStrike" kern="0" cap="none" spc="0" normalizeH="0" baseline="0" noProof="0" dirty="0">
                <a:ln>
                  <a:noFill/>
                </a:ln>
                <a:solidFill>
                  <a:prstClr val="black"/>
                </a:solidFill>
                <a:effectLst/>
                <a:uLnTx/>
                <a:uFillTx/>
                <a:hlinkClick r:id="rId2"/>
              </a:rPr>
              <a:t>下载</a:t>
            </a:r>
            <a:r>
              <a:rPr kumimoji="0" lang="zh-CN" altLang="en-US" sz="100" b="0" i="0" u="none" strike="noStrike" kern="0" cap="none" spc="0" normalizeH="0" baseline="0" noProof="0" dirty="0">
                <a:ln>
                  <a:noFill/>
                </a:ln>
                <a:solidFill>
                  <a:prstClr val="black"/>
                </a:solidFill>
                <a:effectLst/>
                <a:uLnTx/>
                <a:uFillTx/>
              </a:rPr>
              <a:t> </a:t>
            </a:r>
            <a:r>
              <a:rPr kumimoji="0" lang="en-US" altLang="zh-CN" sz="100" b="0" i="0" u="none" strike="noStrike" kern="0" cap="none" spc="0" normalizeH="0" baseline="0" noProof="0" dirty="0">
                <a:ln>
                  <a:noFill/>
                </a:ln>
                <a:solidFill>
                  <a:prstClr val="black"/>
                </a:solidFill>
                <a:effectLst/>
                <a:uLnTx/>
                <a:uFillTx/>
              </a:rPr>
              <a:t>http://www.ypppt.com/xiazai/</a:t>
            </a:r>
          </a:p>
        </p:txBody>
      </p:sp>
    </p:spTree>
    <p:extLst>
      <p:ext uri="{BB962C8B-B14F-4D97-AF65-F5344CB8AC3E}">
        <p14:creationId xmlns:p14="http://schemas.microsoft.com/office/powerpoint/2010/main" val="8700707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685725F-5231-45AE-BC1A-D698F22F5593}" type="datetimeFigureOut">
              <a:rPr lang="zh-CN" altLang="en-US" smtClean="0"/>
              <a:t>2024/10/12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8CEB321A-15AF-44AC-8389-DF08CA25F66C}" type="slidenum">
              <a:rPr lang="zh-CN" altLang="en-US" smtClean="0"/>
              <a:t>‹#›</a:t>
            </a:fld>
            <a:endParaRPr lang="zh-CN" altLang="en-US"/>
          </a:p>
        </p:txBody>
      </p:sp>
    </p:spTree>
    <p:extLst>
      <p:ext uri="{BB962C8B-B14F-4D97-AF65-F5344CB8AC3E}">
        <p14:creationId xmlns:p14="http://schemas.microsoft.com/office/powerpoint/2010/main" val="7347849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685725F-5231-45AE-BC1A-D698F22F5593}" type="datetimeFigureOut">
              <a:rPr lang="zh-CN" altLang="en-US" smtClean="0"/>
              <a:t>2024/10/12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8CEB321A-15AF-44AC-8389-DF08CA25F66C}" type="slidenum">
              <a:rPr lang="zh-CN" altLang="en-US" smtClean="0"/>
              <a:t>‹#›</a:t>
            </a:fld>
            <a:endParaRPr lang="zh-CN" altLang="en-US"/>
          </a:p>
        </p:txBody>
      </p:sp>
    </p:spTree>
    <p:extLst>
      <p:ext uri="{BB962C8B-B14F-4D97-AF65-F5344CB8AC3E}">
        <p14:creationId xmlns:p14="http://schemas.microsoft.com/office/powerpoint/2010/main" val="35550692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685725F-5231-45AE-BC1A-D698F22F5593}" type="datetimeFigureOut">
              <a:rPr lang="zh-CN" altLang="en-US" smtClean="0"/>
              <a:t>2024/10/12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CEB321A-15AF-44AC-8389-DF08CA25F66C}" type="slidenum">
              <a:rPr lang="zh-CN" altLang="en-US" smtClean="0"/>
              <a:t>‹#›</a:t>
            </a:fld>
            <a:endParaRPr lang="zh-CN" altLang="en-US"/>
          </a:p>
        </p:txBody>
      </p:sp>
    </p:spTree>
    <p:extLst>
      <p:ext uri="{BB962C8B-B14F-4D97-AF65-F5344CB8AC3E}">
        <p14:creationId xmlns:p14="http://schemas.microsoft.com/office/powerpoint/2010/main" val="30373159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685725F-5231-45AE-BC1A-D698F22F5593}" type="datetimeFigureOut">
              <a:rPr lang="zh-CN" altLang="en-US" smtClean="0"/>
              <a:t>2024/10/12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CEB321A-15AF-44AC-8389-DF08CA25F66C}" type="slidenum">
              <a:rPr lang="zh-CN" altLang="en-US" smtClean="0"/>
              <a:t>‹#›</a:t>
            </a:fld>
            <a:endParaRPr lang="zh-CN" altLang="en-US"/>
          </a:p>
        </p:txBody>
      </p:sp>
    </p:spTree>
    <p:extLst>
      <p:ext uri="{BB962C8B-B14F-4D97-AF65-F5344CB8AC3E}">
        <p14:creationId xmlns:p14="http://schemas.microsoft.com/office/powerpoint/2010/main" val="19918617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85725F-5231-45AE-BC1A-D698F22F5593}" type="datetimeFigureOut">
              <a:rPr lang="zh-CN" altLang="en-US" smtClean="0"/>
              <a:t>2024/10/12</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EB321A-15AF-44AC-8389-DF08CA25F66C}" type="slidenum">
              <a:rPr lang="zh-CN" altLang="en-US" smtClean="0"/>
              <a:t>‹#›</a:t>
            </a:fld>
            <a:endParaRPr lang="zh-CN" altLang="en-US"/>
          </a:p>
        </p:txBody>
      </p:sp>
    </p:spTree>
    <p:extLst>
      <p:ext uri="{BB962C8B-B14F-4D97-AF65-F5344CB8AC3E}">
        <p14:creationId xmlns:p14="http://schemas.microsoft.com/office/powerpoint/2010/main" val="33768618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userDrawn="1">
          <p15:clr>
            <a:srgbClr val="F26B43"/>
          </p15:clr>
        </p15:guide>
        <p15:guide id="2" pos="7256" userDrawn="1">
          <p15:clr>
            <a:srgbClr val="F26B43"/>
          </p15:clr>
        </p15:guide>
        <p15:guide id="3" orient="horz" pos="648" userDrawn="1">
          <p15:clr>
            <a:srgbClr val="F26B43"/>
          </p15:clr>
        </p15:guide>
        <p15:guide id="4" orient="horz" pos="712" userDrawn="1">
          <p15:clr>
            <a:srgbClr val="F26B43"/>
          </p15:clr>
        </p15:guide>
        <p15:guide id="5" orient="horz" pos="3928" userDrawn="1">
          <p15:clr>
            <a:srgbClr val="F26B43"/>
          </p15:clr>
        </p15:guide>
        <p15:guide id="6" orient="horz" pos="386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08404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userDrawn="1">
          <p15:clr>
            <a:srgbClr val="F26B43"/>
          </p15:clr>
        </p15:guide>
        <p15:guide id="2" pos="7256" userDrawn="1">
          <p15:clr>
            <a:srgbClr val="F26B43"/>
          </p15:clr>
        </p15:guide>
        <p15:guide id="3" orient="horz" pos="648" userDrawn="1">
          <p15:clr>
            <a:srgbClr val="F26B43"/>
          </p15:clr>
        </p15:guide>
        <p15:guide id="4" orient="horz" pos="712" userDrawn="1">
          <p15:clr>
            <a:srgbClr val="F26B43"/>
          </p15:clr>
        </p15:guide>
        <p15:guide id="5" orient="horz" pos="3928" userDrawn="1">
          <p15:clr>
            <a:srgbClr val="F26B43"/>
          </p15:clr>
        </p15:guide>
        <p15:guide id="6" orient="horz" pos="3864"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3.png"/><Relationship Id="rId7"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28.svg"/><Relationship Id="rId5" Type="http://schemas.openxmlformats.org/officeDocument/2006/relationships/image" Target="../media/image26.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13.png"/><Relationship Id="rId7"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1.png"/><Relationship Id="rId9"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13.png"/><Relationship Id="rId7"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jpe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3.png"/><Relationship Id="rId7"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33.svg"/><Relationship Id="rId5" Type="http://schemas.openxmlformats.org/officeDocument/2006/relationships/image" Target="../media/image30.png"/><Relationship Id="rId4" Type="http://schemas.openxmlformats.org/officeDocument/2006/relationships/image" Target="../media/image21.png"/><Relationship Id="rId9" Type="http://schemas.openxmlformats.org/officeDocument/2006/relationships/image" Target="../media/image34.png"/></Relationships>
</file>

<file path=ppt/slides/_rels/slide19.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13.png"/><Relationship Id="rId7"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21.png"/><Relationship Id="rId9"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13.png"/><Relationship Id="rId7"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6.png"/><Relationship Id="rId4" Type="http://schemas.openxmlformats.org/officeDocument/2006/relationships/image" Target="../media/image21.png"/><Relationship Id="rId9" Type="http://schemas.openxmlformats.org/officeDocument/2006/relationships/image" Target="../media/image28.png"/></Relationships>
</file>

<file path=ppt/slides/_rels/slide2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13.png"/><Relationship Id="rId7" Type="http://schemas.openxmlformats.org/officeDocument/2006/relationships/image" Target="../media/image44.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21.png"/><Relationship Id="rId9" Type="http://schemas.openxmlformats.org/officeDocument/2006/relationships/image" Target="../media/image28.png"/></Relationships>
</file>

<file path=ppt/slides/_rels/slide22.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13.png"/><Relationship Id="rId7" Type="http://schemas.openxmlformats.org/officeDocument/2006/relationships/image" Target="../media/image45.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33.svg"/><Relationship Id="rId5" Type="http://schemas.openxmlformats.org/officeDocument/2006/relationships/image" Target="../media/image30.png"/><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13.png"/><Relationship Id="rId7" Type="http://schemas.openxmlformats.org/officeDocument/2006/relationships/image" Target="../media/image48.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53.svg"/><Relationship Id="rId5" Type="http://schemas.openxmlformats.org/officeDocument/2006/relationships/image" Target="../media/image47.png"/><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50.png"/><Relationship Id="rId4" Type="http://schemas.openxmlformats.org/officeDocument/2006/relationships/image" Target="../media/image14.png"/></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52.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58.svg"/><Relationship Id="rId5" Type="http://schemas.openxmlformats.org/officeDocument/2006/relationships/image" Target="../media/image51.png"/><Relationship Id="rId4" Type="http://schemas.openxmlformats.org/officeDocument/2006/relationships/image" Target="../media/image21.png"/></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53.gif"/></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54.gif"/></Relationships>
</file>

<file path=ppt/slides/_rels/slide2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4" name="图片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513119" y="890371"/>
            <a:ext cx="1672547" cy="4086808"/>
          </a:xfrm>
          <a:prstGeom prst="rect">
            <a:avLst/>
          </a:prstGeom>
        </p:spPr>
      </p:pic>
      <p:pic>
        <p:nvPicPr>
          <p:cNvPr id="5" name="图片 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419910" y="4805265"/>
            <a:ext cx="1774173" cy="2052735"/>
          </a:xfrm>
          <a:prstGeom prst="rect">
            <a:avLst/>
          </a:prstGeom>
        </p:spPr>
      </p:pic>
      <p:pic>
        <p:nvPicPr>
          <p:cNvPr id="6" name="图片 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0"/>
            <a:ext cx="12192000" cy="1453896"/>
          </a:xfrm>
          <a:prstGeom prst="rect">
            <a:avLst/>
          </a:prstGeom>
        </p:spPr>
      </p:pic>
      <p:pic>
        <p:nvPicPr>
          <p:cNvPr id="7" name="图片 6"/>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0" y="1354022"/>
            <a:ext cx="1818524" cy="4110133"/>
          </a:xfrm>
          <a:prstGeom prst="rect">
            <a:avLst/>
          </a:prstGeom>
        </p:spPr>
      </p:pic>
      <p:pic>
        <p:nvPicPr>
          <p:cNvPr id="8" name="图片 7"/>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0" y="5410333"/>
            <a:ext cx="10417826" cy="1447667"/>
          </a:xfrm>
          <a:prstGeom prst="rect">
            <a:avLst/>
          </a:prstGeom>
        </p:spPr>
      </p:pic>
      <p:pic>
        <p:nvPicPr>
          <p:cNvPr id="3" name="图片 2"/>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424402" y="-701823"/>
            <a:ext cx="9659179" cy="5435145"/>
          </a:xfrm>
          <a:prstGeom prst="rect">
            <a:avLst/>
          </a:prstGeom>
        </p:spPr>
      </p:pic>
      <p:pic>
        <p:nvPicPr>
          <p:cNvPr id="2" name="图片 1"/>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225980" y="726948"/>
            <a:ext cx="5740040" cy="2002619"/>
          </a:xfrm>
          <a:prstGeom prst="rect">
            <a:avLst/>
          </a:prstGeom>
        </p:spPr>
      </p:pic>
      <p:sp>
        <p:nvSpPr>
          <p:cNvPr id="10" name="文本框 9"/>
          <p:cNvSpPr txBox="1"/>
          <p:nvPr/>
        </p:nvSpPr>
        <p:spPr>
          <a:xfrm>
            <a:off x="1818524" y="2854420"/>
            <a:ext cx="9665513" cy="1015663"/>
          </a:xfrm>
          <a:prstGeom prst="rect">
            <a:avLst/>
          </a:prstGeom>
          <a:noFill/>
        </p:spPr>
        <p:txBody>
          <a:bodyPr wrap="square" rtlCol="0">
            <a:spAutoFit/>
          </a:bodyPr>
          <a:lstStyle/>
          <a:p>
            <a:r>
              <a:rPr lang="en-US" altLang="zh-CN" sz="6000" b="1" spc="-300" dirty="0">
                <a:solidFill>
                  <a:srgbClr val="FF7E0A"/>
                </a:solidFill>
                <a:latin typeface="Times New Roman" panose="02020603050405020304" pitchFamily="18" charset="0"/>
                <a:cs typeface="Times New Roman" panose="02020603050405020304" pitchFamily="18" charset="0"/>
                <a:sym typeface="+mn-lt"/>
              </a:rPr>
              <a:t>THỰC </a:t>
            </a:r>
            <a:r>
              <a:rPr lang="en-US" altLang="zh-CN" sz="6000" b="1" spc="-300" dirty="0">
                <a:solidFill>
                  <a:srgbClr val="58922E"/>
                </a:solidFill>
                <a:latin typeface="Times New Roman" panose="02020603050405020304" pitchFamily="18" charset="0"/>
                <a:cs typeface="Times New Roman" panose="02020603050405020304" pitchFamily="18" charset="0"/>
                <a:sym typeface="+mn-lt"/>
              </a:rPr>
              <a:t>HÀNH </a:t>
            </a:r>
            <a:r>
              <a:rPr lang="en-US" altLang="zh-CN" sz="6000" b="1" spc="-300" dirty="0">
                <a:solidFill>
                  <a:srgbClr val="6F3A7D"/>
                </a:solidFill>
                <a:latin typeface="Times New Roman" panose="02020603050405020304" pitchFamily="18" charset="0"/>
                <a:cs typeface="Times New Roman" panose="02020603050405020304" pitchFamily="18" charset="0"/>
                <a:sym typeface="+mn-lt"/>
              </a:rPr>
              <a:t>TIẾNG </a:t>
            </a:r>
            <a:r>
              <a:rPr lang="en-US" altLang="zh-CN" sz="6000" b="1" spc="-300" dirty="0">
                <a:solidFill>
                  <a:srgbClr val="D31012"/>
                </a:solidFill>
                <a:latin typeface="Times New Roman" panose="02020603050405020304" pitchFamily="18" charset="0"/>
                <a:cs typeface="Times New Roman" panose="02020603050405020304" pitchFamily="18" charset="0"/>
                <a:sym typeface="+mn-lt"/>
              </a:rPr>
              <a:t>VIỆT</a:t>
            </a:r>
            <a:endParaRPr lang="zh-CN" altLang="en-US" sz="6000" b="1" spc="-300" dirty="0">
              <a:solidFill>
                <a:srgbClr val="D31012"/>
              </a:solidFill>
              <a:latin typeface="Times New Roman" panose="02020603050405020304" pitchFamily="18" charset="0"/>
              <a:cs typeface="Times New Roman" panose="02020603050405020304" pitchFamily="18" charset="0"/>
              <a:sym typeface="+mn-lt"/>
            </a:endParaRPr>
          </a:p>
        </p:txBody>
      </p:sp>
    </p:spTree>
    <p:extLst>
      <p:ext uri="{BB962C8B-B14F-4D97-AF65-F5344CB8AC3E}">
        <p14:creationId xmlns:p14="http://schemas.microsoft.com/office/powerpoint/2010/main" val="34370291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12"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0-#ppt_w/2"/>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3"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1+#ppt_w/2"/>
                                          </p:val>
                                        </p:tav>
                                        <p:tav tm="100000">
                                          <p:val>
                                            <p:strVal val="#ppt_x"/>
                                          </p:val>
                                        </p:tav>
                                      </p:tavLst>
                                    </p:anim>
                                    <p:anim calcmode="lin" valueType="num">
                                      <p:cBhvr additive="base">
                                        <p:cTn id="20" dur="500" fill="hold"/>
                                        <p:tgtEl>
                                          <p:spTgt spid="4"/>
                                        </p:tgtEl>
                                        <p:attrNameLst>
                                          <p:attrName>ppt_y</p:attrName>
                                        </p:attrNameLst>
                                      </p:cBhvr>
                                      <p:tavLst>
                                        <p:tav tm="0">
                                          <p:val>
                                            <p:strVal val="0-#ppt_h/2"/>
                                          </p:val>
                                        </p:tav>
                                        <p:tav tm="100000">
                                          <p:val>
                                            <p:strVal val="#ppt_y"/>
                                          </p:val>
                                        </p:tav>
                                      </p:tavLst>
                                    </p:anim>
                                  </p:childTnLst>
                                </p:cTn>
                              </p:par>
                            </p:childTnLst>
                          </p:cTn>
                        </p:par>
                        <p:par>
                          <p:cTn id="21" fill="hold">
                            <p:stCondLst>
                              <p:cond delay="500"/>
                            </p:stCondLst>
                            <p:childTnLst>
                              <p:par>
                                <p:cTn id="22" presetID="42" presetClass="entr" presetSubtype="0"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childTnLst>
                          </p:cTn>
                        </p:par>
                        <p:par>
                          <p:cTn id="27" fill="hold">
                            <p:stCondLst>
                              <p:cond delay="1500"/>
                            </p:stCondLst>
                            <p:childTnLst>
                              <p:par>
                                <p:cTn id="28" presetID="47" presetClass="entr" presetSubtype="0" fill="hold" nodeType="afterEffect">
                                  <p:stCondLst>
                                    <p:cond delay="300"/>
                                  </p:stCondLst>
                                  <p:childTnLst>
                                    <p:set>
                                      <p:cBhvr>
                                        <p:cTn id="29" dur="1" fill="hold">
                                          <p:stCondLst>
                                            <p:cond delay="0"/>
                                          </p:stCondLst>
                                        </p:cTn>
                                        <p:tgtEl>
                                          <p:spTgt spid="3"/>
                                        </p:tgtEl>
                                        <p:attrNameLst>
                                          <p:attrName>style.visibility</p:attrName>
                                        </p:attrNameLst>
                                      </p:cBhvr>
                                      <p:to>
                                        <p:strVal val="visible"/>
                                      </p:to>
                                    </p:set>
                                    <p:animEffect transition="in" filter="fade">
                                      <p:cBhvr>
                                        <p:cTn id="30" dur="1000"/>
                                        <p:tgtEl>
                                          <p:spTgt spid="3"/>
                                        </p:tgtEl>
                                      </p:cBhvr>
                                    </p:animEffect>
                                    <p:anim calcmode="lin" valueType="num">
                                      <p:cBhvr>
                                        <p:cTn id="31" dur="1000" fill="hold"/>
                                        <p:tgtEl>
                                          <p:spTgt spid="3"/>
                                        </p:tgtEl>
                                        <p:attrNameLst>
                                          <p:attrName>ppt_x</p:attrName>
                                        </p:attrNameLst>
                                      </p:cBhvr>
                                      <p:tavLst>
                                        <p:tav tm="0">
                                          <p:val>
                                            <p:strVal val="#ppt_x"/>
                                          </p:val>
                                        </p:tav>
                                        <p:tav tm="100000">
                                          <p:val>
                                            <p:strVal val="#ppt_x"/>
                                          </p:val>
                                        </p:tav>
                                      </p:tavLst>
                                    </p:anim>
                                    <p:anim calcmode="lin" valueType="num">
                                      <p:cBhvr>
                                        <p:cTn id="32" dur="1000" fill="hold"/>
                                        <p:tgtEl>
                                          <p:spTgt spid="3"/>
                                        </p:tgtEl>
                                        <p:attrNameLst>
                                          <p:attrName>ppt_y</p:attrName>
                                        </p:attrNameLst>
                                      </p:cBhvr>
                                      <p:tavLst>
                                        <p:tav tm="0">
                                          <p:val>
                                            <p:strVal val="#ppt_y-.1"/>
                                          </p:val>
                                        </p:tav>
                                        <p:tav tm="100000">
                                          <p:val>
                                            <p:strVal val="#ppt_y"/>
                                          </p:val>
                                        </p:tav>
                                      </p:tavLst>
                                    </p:anim>
                                  </p:childTnLst>
                                </p:cTn>
                              </p:par>
                            </p:childTnLst>
                          </p:cTn>
                        </p:par>
                        <p:par>
                          <p:cTn id="33" fill="hold">
                            <p:stCondLst>
                              <p:cond delay="2800"/>
                            </p:stCondLst>
                            <p:childTnLst>
                              <p:par>
                                <p:cTn id="34" presetID="50" presetClass="entr" presetSubtype="0" decel="100000" fill="hold" nodeType="afterEffect">
                                  <p:stCondLst>
                                    <p:cond delay="0"/>
                                  </p:stCondLst>
                                  <p:childTnLst>
                                    <p:set>
                                      <p:cBhvr>
                                        <p:cTn id="35" dur="1" fill="hold">
                                          <p:stCondLst>
                                            <p:cond delay="0"/>
                                          </p:stCondLst>
                                        </p:cTn>
                                        <p:tgtEl>
                                          <p:spTgt spid="2"/>
                                        </p:tgtEl>
                                        <p:attrNameLst>
                                          <p:attrName>style.visibility</p:attrName>
                                        </p:attrNameLst>
                                      </p:cBhvr>
                                      <p:to>
                                        <p:strVal val="visible"/>
                                      </p:to>
                                    </p:set>
                                    <p:anim calcmode="lin" valueType="num">
                                      <p:cBhvr>
                                        <p:cTn id="36" dur="1000" fill="hold"/>
                                        <p:tgtEl>
                                          <p:spTgt spid="2"/>
                                        </p:tgtEl>
                                        <p:attrNameLst>
                                          <p:attrName>ppt_w</p:attrName>
                                        </p:attrNameLst>
                                      </p:cBhvr>
                                      <p:tavLst>
                                        <p:tav tm="0">
                                          <p:val>
                                            <p:strVal val="#ppt_w+.3"/>
                                          </p:val>
                                        </p:tav>
                                        <p:tav tm="100000">
                                          <p:val>
                                            <p:strVal val="#ppt_w"/>
                                          </p:val>
                                        </p:tav>
                                      </p:tavLst>
                                    </p:anim>
                                    <p:anim calcmode="lin" valueType="num">
                                      <p:cBhvr>
                                        <p:cTn id="37" dur="1000" fill="hold"/>
                                        <p:tgtEl>
                                          <p:spTgt spid="2"/>
                                        </p:tgtEl>
                                        <p:attrNameLst>
                                          <p:attrName>ppt_h</p:attrName>
                                        </p:attrNameLst>
                                      </p:cBhvr>
                                      <p:tavLst>
                                        <p:tav tm="0">
                                          <p:val>
                                            <p:strVal val="#ppt_h"/>
                                          </p:val>
                                        </p:tav>
                                        <p:tav tm="100000">
                                          <p:val>
                                            <p:strVal val="#ppt_h"/>
                                          </p:val>
                                        </p:tav>
                                      </p:tavLst>
                                    </p:anim>
                                    <p:animEffect transition="in" filter="fade">
                                      <p:cBhvr>
                                        <p:cTn id="38" dur="1000"/>
                                        <p:tgtEl>
                                          <p:spTgt spid="2"/>
                                        </p:tgtEl>
                                      </p:cBhvr>
                                    </p:animEffect>
                                  </p:childTnLst>
                                </p:cTn>
                              </p:par>
                            </p:childTnLst>
                          </p:cTn>
                        </p:par>
                        <p:par>
                          <p:cTn id="39" fill="hold">
                            <p:stCondLst>
                              <p:cond delay="3800"/>
                            </p:stCondLst>
                            <p:childTnLst>
                              <p:par>
                                <p:cTn id="40" presetID="38" presetClass="entr" presetSubtype="0" accel="50000" fill="hold" grpId="0" nodeType="afterEffect">
                                  <p:stCondLst>
                                    <p:cond delay="0"/>
                                  </p:stCondLst>
                                  <p:iterate type="lt">
                                    <p:tmPct val="50000"/>
                                  </p:iterate>
                                  <p:childTnLst>
                                    <p:set>
                                      <p:cBhvr>
                                        <p:cTn id="41" dur="1" fill="hold">
                                          <p:stCondLst>
                                            <p:cond delay="0"/>
                                          </p:stCondLst>
                                        </p:cTn>
                                        <p:tgtEl>
                                          <p:spTgt spid="10"/>
                                        </p:tgtEl>
                                        <p:attrNameLst>
                                          <p:attrName>style.visibility</p:attrName>
                                        </p:attrNameLst>
                                      </p:cBhvr>
                                      <p:to>
                                        <p:strVal val="visible"/>
                                      </p:to>
                                    </p:set>
                                    <p:set>
                                      <p:cBhvr>
                                        <p:cTn id="42" dur="455" fill="hold">
                                          <p:stCondLst>
                                            <p:cond delay="0"/>
                                          </p:stCondLst>
                                        </p:cTn>
                                        <p:tgtEl>
                                          <p:spTgt spid="10"/>
                                        </p:tgtEl>
                                        <p:attrNameLst>
                                          <p:attrName>style.rotation</p:attrName>
                                        </p:attrNameLst>
                                      </p:cBhvr>
                                      <p:to>
                                        <p:strVal val="-45.0"/>
                                      </p:to>
                                    </p:set>
                                    <p:anim calcmode="lin" valueType="num">
                                      <p:cBhvr>
                                        <p:cTn id="43" dur="455" fill="hold">
                                          <p:stCondLst>
                                            <p:cond delay="455"/>
                                          </p:stCondLst>
                                        </p:cTn>
                                        <p:tgtEl>
                                          <p:spTgt spid="10"/>
                                        </p:tgtEl>
                                        <p:attrNameLst>
                                          <p:attrName>style.rotation</p:attrName>
                                        </p:attrNameLst>
                                      </p:cBhvr>
                                      <p:tavLst>
                                        <p:tav tm="0">
                                          <p:val>
                                            <p:fltVal val="-45"/>
                                          </p:val>
                                        </p:tav>
                                        <p:tav tm="69900">
                                          <p:val>
                                            <p:fltVal val="45"/>
                                          </p:val>
                                        </p:tav>
                                        <p:tav tm="100000">
                                          <p:val>
                                            <p:fltVal val="0"/>
                                          </p:val>
                                        </p:tav>
                                      </p:tavLst>
                                    </p:anim>
                                    <p:anim calcmode="lin" valueType="num">
                                      <p:cBhvr>
                                        <p:cTn id="44" dur="455" fill="hold">
                                          <p:stCondLst>
                                            <p:cond delay="0"/>
                                          </p:stCondLst>
                                        </p:cTn>
                                        <p:tgtEl>
                                          <p:spTgt spid="10"/>
                                        </p:tgtEl>
                                        <p:attrNameLst>
                                          <p:attrName>ppt_y</p:attrName>
                                        </p:attrNameLst>
                                      </p:cBhvr>
                                      <p:tavLst>
                                        <p:tav tm="0">
                                          <p:val>
                                            <p:strVal val="#ppt_y-1"/>
                                          </p:val>
                                        </p:tav>
                                        <p:tav tm="100000">
                                          <p:val>
                                            <p:strVal val="#ppt_y-(0.354*#ppt_w-0.172*#ppt_h)"/>
                                          </p:val>
                                        </p:tav>
                                      </p:tavLst>
                                    </p:anim>
                                    <p:anim calcmode="lin" valueType="num">
                                      <p:cBhvr>
                                        <p:cTn id="45" dur="156" decel="50000" autoRev="1" fill="hold">
                                          <p:stCondLst>
                                            <p:cond delay="455"/>
                                          </p:stCondLst>
                                        </p:cTn>
                                        <p:tgtEl>
                                          <p:spTgt spid="10"/>
                                        </p:tgtEl>
                                        <p:attrNameLst>
                                          <p:attrName>ppt_y</p:attrName>
                                        </p:attrNameLst>
                                      </p:cBhvr>
                                      <p:tavLst>
                                        <p:tav tm="0">
                                          <p:val>
                                            <p:strVal val="#ppt_y-(0.354*#ppt_w-0.172*#ppt_h)"/>
                                          </p:val>
                                        </p:tav>
                                        <p:tav tm="100000">
                                          <p:val>
                                            <p:strVal val="#ppt_y-(0.354*#ppt_w-0.172*#ppt_h)-#ppt_h/2"/>
                                          </p:val>
                                        </p:tav>
                                      </p:tavLst>
                                    </p:anim>
                                    <p:anim calcmode="lin" valueType="num">
                                      <p:cBhvr>
                                        <p:cTn id="46" dur="136" fill="hold">
                                          <p:stCondLst>
                                            <p:cond delay="864"/>
                                          </p:stCondLst>
                                        </p:cTn>
                                        <p:tgtEl>
                                          <p:spTgt spid="10"/>
                                        </p:tgtEl>
                                        <p:attrNameLst>
                                          <p:attrName>ppt_y</p:attrName>
                                        </p:attrNameLst>
                                      </p:cBhvr>
                                      <p:tavLst>
                                        <p:tav tm="0">
                                          <p:val>
                                            <p:strVal val="#ppt_y-(0.354*#ppt_w-0.172*#ppt_h)"/>
                                          </p:val>
                                        </p:tav>
                                        <p:tav tm="100000">
                                          <p:val>
                                            <p:strVal val="#ppt_y"/>
                                          </p:val>
                                        </p:tav>
                                      </p:tavLst>
                                    </p:anim>
                                  </p:childTnLst>
                                </p:cTn>
                              </p:par>
                            </p:childTnLst>
                          </p:cTn>
                        </p:par>
                        <p:par>
                          <p:cTn id="47" fill="hold">
                            <p:stCondLst>
                              <p:cond delay="12800"/>
                            </p:stCondLst>
                            <p:childTnLst>
                              <p:par>
                                <p:cTn id="48" presetID="32" presetClass="emph" presetSubtype="0" fill="hold" grpId="1" nodeType="afterEffect">
                                  <p:stCondLst>
                                    <p:cond delay="0"/>
                                  </p:stCondLst>
                                  <p:iterate type="lt">
                                    <p:tmPct val="0"/>
                                  </p:iterate>
                                  <p:childTnLst>
                                    <p:animRot by="120000">
                                      <p:cBhvr>
                                        <p:cTn id="49" dur="100" fill="hold">
                                          <p:stCondLst>
                                            <p:cond delay="0"/>
                                          </p:stCondLst>
                                        </p:cTn>
                                        <p:tgtEl>
                                          <p:spTgt spid="10"/>
                                        </p:tgtEl>
                                        <p:attrNameLst>
                                          <p:attrName>r</p:attrName>
                                        </p:attrNameLst>
                                      </p:cBhvr>
                                    </p:animRot>
                                    <p:animRot by="-240000">
                                      <p:cBhvr>
                                        <p:cTn id="50" dur="200" fill="hold">
                                          <p:stCondLst>
                                            <p:cond delay="200"/>
                                          </p:stCondLst>
                                        </p:cTn>
                                        <p:tgtEl>
                                          <p:spTgt spid="10"/>
                                        </p:tgtEl>
                                        <p:attrNameLst>
                                          <p:attrName>r</p:attrName>
                                        </p:attrNameLst>
                                      </p:cBhvr>
                                    </p:animRot>
                                    <p:animRot by="240000">
                                      <p:cBhvr>
                                        <p:cTn id="51" dur="200" fill="hold">
                                          <p:stCondLst>
                                            <p:cond delay="400"/>
                                          </p:stCondLst>
                                        </p:cTn>
                                        <p:tgtEl>
                                          <p:spTgt spid="10"/>
                                        </p:tgtEl>
                                        <p:attrNameLst>
                                          <p:attrName>r</p:attrName>
                                        </p:attrNameLst>
                                      </p:cBhvr>
                                    </p:animRot>
                                    <p:animRot by="-240000">
                                      <p:cBhvr>
                                        <p:cTn id="52" dur="200" fill="hold">
                                          <p:stCondLst>
                                            <p:cond delay="600"/>
                                          </p:stCondLst>
                                        </p:cTn>
                                        <p:tgtEl>
                                          <p:spTgt spid="10"/>
                                        </p:tgtEl>
                                        <p:attrNameLst>
                                          <p:attrName>r</p:attrName>
                                        </p:attrNameLst>
                                      </p:cBhvr>
                                    </p:animRot>
                                    <p:animRot by="120000">
                                      <p:cBhvr>
                                        <p:cTn id="53" dur="200" fill="hold">
                                          <p:stCondLst>
                                            <p:cond delay="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Lst>
  </p:timing>
  <p:extLst>
    <p:ext uri="{E180D4A7-C9FB-4DFB-919C-405C955672EB}">
      <p14:showEvtLst xmlns:p14="http://schemas.microsoft.com/office/powerpoint/2010/main">
        <p14:playEvt time="0" objId="12"/>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9" name="图片 8"/>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445535" y="-244274"/>
            <a:ext cx="3400511" cy="1295876"/>
          </a:xfrm>
          <a:prstGeom prst="rect">
            <a:avLst/>
          </a:prstGeom>
        </p:spPr>
      </p:pic>
      <p:sp>
        <p:nvSpPr>
          <p:cNvPr id="26" name="文本框 25"/>
          <p:cNvSpPr txBox="1"/>
          <p:nvPr/>
        </p:nvSpPr>
        <p:spPr>
          <a:xfrm>
            <a:off x="4178317" y="276506"/>
            <a:ext cx="3835366" cy="584775"/>
          </a:xfrm>
          <a:prstGeom prst="rect">
            <a:avLst/>
          </a:prstGeom>
          <a:noFill/>
        </p:spPr>
        <p:txBody>
          <a:bodyPr vert="horz" wrap="square" rtlCol="0">
            <a:spAutoFit/>
          </a:bodyPr>
          <a:lstStyle/>
          <a:p>
            <a:pPr algn="ctr"/>
            <a:r>
              <a:rPr lang="en-US" altLang="zh-CN" sz="3200" b="1" spc="300" dirty="0">
                <a:solidFill>
                  <a:srgbClr val="008000"/>
                </a:solidFill>
                <a:latin typeface="Times New Roman" panose="02020603050405020304" pitchFamily="18" charset="0"/>
                <a:cs typeface="Times New Roman" panose="02020603050405020304" pitchFamily="18" charset="0"/>
                <a:sym typeface="+mn-lt"/>
              </a:rPr>
              <a:t>I. Lý </a:t>
            </a:r>
            <a:r>
              <a:rPr lang="en-US" altLang="zh-CN" sz="3200" b="1" spc="300" dirty="0" err="1">
                <a:solidFill>
                  <a:srgbClr val="008000"/>
                </a:solidFill>
                <a:latin typeface="Times New Roman" panose="02020603050405020304" pitchFamily="18" charset="0"/>
                <a:cs typeface="Times New Roman" panose="02020603050405020304" pitchFamily="18" charset="0"/>
                <a:sym typeface="+mn-lt"/>
              </a:rPr>
              <a:t>thuyết</a:t>
            </a:r>
            <a:endParaRPr lang="zh-CN" altLang="en-US" sz="3200" b="1" spc="300" dirty="0">
              <a:solidFill>
                <a:srgbClr val="008000"/>
              </a:solidFill>
              <a:latin typeface="Times New Roman" panose="02020603050405020304" pitchFamily="18" charset="0"/>
              <a:cs typeface="Times New Roman" panose="02020603050405020304" pitchFamily="18" charset="0"/>
              <a:sym typeface="+mn-lt"/>
            </a:endParaRPr>
          </a:p>
        </p:txBody>
      </p:sp>
      <p:sp>
        <p:nvSpPr>
          <p:cNvPr id="34" name="文本框 33"/>
          <p:cNvSpPr txBox="1"/>
          <p:nvPr/>
        </p:nvSpPr>
        <p:spPr>
          <a:xfrm>
            <a:off x="4178317" y="923911"/>
            <a:ext cx="3835366" cy="499624"/>
          </a:xfrm>
          <a:prstGeom prst="rect">
            <a:avLst/>
          </a:prstGeom>
          <a:noFill/>
        </p:spPr>
        <p:txBody>
          <a:bodyPr wrap="square" rtlCol="0">
            <a:spAutoFit/>
          </a:bodyPr>
          <a:lstStyle/>
          <a:p>
            <a:pPr algn="ctr">
              <a:lnSpc>
                <a:spcPct val="150000"/>
              </a:lnSpc>
            </a:pPr>
            <a:endParaRPr lang="zh-CN" altLang="en-US" sz="2000" dirty="0">
              <a:solidFill>
                <a:srgbClr val="663300"/>
              </a:solidFill>
              <a:latin typeface="Times New Roman" panose="02020603050405020304" pitchFamily="18" charset="0"/>
              <a:cs typeface="Times New Roman" panose="02020603050405020304" pitchFamily="18" charset="0"/>
              <a:sym typeface="+mn-lt"/>
            </a:endParaRPr>
          </a:p>
        </p:txBody>
      </p:sp>
      <p:sp>
        <p:nvSpPr>
          <p:cNvPr id="27" name="圆角矩形 26"/>
          <p:cNvSpPr/>
          <p:nvPr/>
        </p:nvSpPr>
        <p:spPr>
          <a:xfrm>
            <a:off x="1722807" y="1604458"/>
            <a:ext cx="2791841" cy="710976"/>
          </a:xfrm>
          <a:prstGeom prst="roundRect">
            <a:avLst/>
          </a:prstGeom>
          <a:solidFill>
            <a:srgbClr val="00CC00"/>
          </a:solidFill>
          <a:ln w="34925">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err="1">
                <a:solidFill>
                  <a:schemeClr val="bg1"/>
                </a:solidFill>
                <a:latin typeface="Times New Roman" panose="02020603050405020304" pitchFamily="18" charset="0"/>
                <a:cs typeface="Times New Roman" panose="02020603050405020304" pitchFamily="18" charset="0"/>
                <a:sym typeface="+mn-lt"/>
              </a:rPr>
              <a:t>Nhóm</a:t>
            </a:r>
            <a:r>
              <a:rPr lang="en-US" altLang="zh-CN" sz="2800" b="1" dirty="0">
                <a:solidFill>
                  <a:schemeClr val="bg1"/>
                </a:solidFill>
                <a:latin typeface="Times New Roman" panose="02020603050405020304" pitchFamily="18" charset="0"/>
                <a:cs typeface="Times New Roman" panose="02020603050405020304" pitchFamily="18" charset="0"/>
                <a:sym typeface="+mn-lt"/>
              </a:rPr>
              <a:t> 1,2 </a:t>
            </a:r>
            <a:endParaRPr lang="zh-CN" altLang="en-US" sz="2800" b="1" dirty="0">
              <a:solidFill>
                <a:schemeClr val="bg1"/>
              </a:solidFill>
              <a:latin typeface="Times New Roman" panose="02020603050405020304" pitchFamily="18" charset="0"/>
              <a:cs typeface="Times New Roman" panose="02020603050405020304" pitchFamily="18" charset="0"/>
              <a:sym typeface="+mn-lt"/>
            </a:endParaRPr>
          </a:p>
        </p:txBody>
      </p:sp>
      <p:sp>
        <p:nvSpPr>
          <p:cNvPr id="2" name="文本框 1"/>
          <p:cNvSpPr txBox="1"/>
          <p:nvPr/>
        </p:nvSpPr>
        <p:spPr>
          <a:xfrm>
            <a:off x="1031822" y="2921445"/>
            <a:ext cx="4173811" cy="1191816"/>
          </a:xfrm>
          <a:prstGeom prst="roundRect">
            <a:avLst/>
          </a:prstGeom>
          <a:noFill/>
          <a:ln w="38100">
            <a:solidFill>
              <a:srgbClr val="008000"/>
            </a:solidFill>
          </a:ln>
        </p:spPr>
        <p:txBody>
          <a:bodyPr wrap="square" rtlCol="0">
            <a:spAutoFit/>
          </a:bodyPr>
          <a:lstStyle/>
          <a:p>
            <a:pPr marR="0" lvl="0" algn="ctr">
              <a:spcBef>
                <a:spcPts val="0"/>
              </a:spcBef>
              <a:spcAft>
                <a:spcPts val="0"/>
              </a:spcAft>
              <a:buSzPts val="1400"/>
              <a:tabLst>
                <a:tab pos="90170" algn="l"/>
                <a:tab pos="180340" algn="l"/>
                <a:tab pos="270510" algn="l"/>
              </a:tabLst>
            </a:pPr>
            <a:r>
              <a:rPr lang="nl-NL" sz="3200" b="1" dirty="0">
                <a:latin typeface="Times New Roman" panose="02020603050405020304" pitchFamily="18" charset="0"/>
                <a:ea typeface="Times New Roman" panose="02020603050405020304" pitchFamily="18" charset="0"/>
                <a:cs typeface="Times New Roman" panose="02020603050405020304" pitchFamily="18" charset="0"/>
              </a:rPr>
              <a:t>Thực hiện phiếu số 02- ví dụ 1</a:t>
            </a:r>
            <a:endParaRPr lang="en-US" sz="3200" b="1"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 name="文本框 25">
            <a:extLst>
              <a:ext uri="{FF2B5EF4-FFF2-40B4-BE49-F238E27FC236}">
                <a16:creationId xmlns:a16="http://schemas.microsoft.com/office/drawing/2014/main" xmlns="" id="{AD6AABE3-89E2-4FCB-CE68-E034E2FB6A77}"/>
              </a:ext>
            </a:extLst>
          </p:cNvPr>
          <p:cNvSpPr txBox="1"/>
          <p:nvPr/>
        </p:nvSpPr>
        <p:spPr>
          <a:xfrm>
            <a:off x="375114" y="693060"/>
            <a:ext cx="1847654" cy="553998"/>
          </a:xfrm>
          <a:prstGeom prst="rect">
            <a:avLst/>
          </a:prstGeom>
          <a:noFill/>
        </p:spPr>
        <p:txBody>
          <a:bodyPr vert="horz" wrap="square" rtlCol="0">
            <a:spAutoFit/>
          </a:bodyPr>
          <a:lstStyle/>
          <a:p>
            <a:pPr algn="ctr"/>
            <a:r>
              <a:rPr lang="en-US" altLang="zh-CN" sz="3000" b="1" spc="300" dirty="0">
                <a:solidFill>
                  <a:srgbClr val="008000"/>
                </a:solidFill>
                <a:latin typeface="Times New Roman" panose="02020603050405020304" pitchFamily="18" charset="0"/>
                <a:cs typeface="Times New Roman" panose="02020603050405020304" pitchFamily="18" charset="0"/>
                <a:sym typeface="+mn-lt"/>
              </a:rPr>
              <a:t>1. </a:t>
            </a:r>
            <a:r>
              <a:rPr lang="en-US" altLang="zh-CN" sz="3000" b="1" spc="300" dirty="0" err="1">
                <a:solidFill>
                  <a:srgbClr val="008000"/>
                </a:solidFill>
                <a:latin typeface="Times New Roman" panose="02020603050405020304" pitchFamily="18" charset="0"/>
                <a:cs typeface="Times New Roman" panose="02020603050405020304" pitchFamily="18" charset="0"/>
                <a:sym typeface="+mn-lt"/>
              </a:rPr>
              <a:t>Ví</a:t>
            </a:r>
            <a:r>
              <a:rPr lang="en-US" altLang="zh-CN" sz="3000" b="1" spc="300" dirty="0">
                <a:solidFill>
                  <a:srgbClr val="008000"/>
                </a:solidFill>
                <a:latin typeface="Times New Roman" panose="02020603050405020304" pitchFamily="18" charset="0"/>
                <a:cs typeface="Times New Roman" panose="02020603050405020304" pitchFamily="18" charset="0"/>
                <a:sym typeface="+mn-lt"/>
              </a:rPr>
              <a:t> </a:t>
            </a:r>
            <a:r>
              <a:rPr lang="en-US" altLang="zh-CN" sz="3000" b="1" spc="300" dirty="0" err="1">
                <a:solidFill>
                  <a:srgbClr val="008000"/>
                </a:solidFill>
                <a:latin typeface="Times New Roman" panose="02020603050405020304" pitchFamily="18" charset="0"/>
                <a:cs typeface="Times New Roman" panose="02020603050405020304" pitchFamily="18" charset="0"/>
                <a:sym typeface="+mn-lt"/>
              </a:rPr>
              <a:t>dụ</a:t>
            </a:r>
            <a:endParaRPr lang="zh-CN" altLang="en-US" sz="3000" b="1" spc="300" dirty="0">
              <a:solidFill>
                <a:srgbClr val="008000"/>
              </a:solidFill>
              <a:latin typeface="Times New Roman" panose="02020603050405020304" pitchFamily="18" charset="0"/>
              <a:cs typeface="Times New Roman" panose="02020603050405020304" pitchFamily="18" charset="0"/>
              <a:sym typeface="+mn-lt"/>
            </a:endParaRPr>
          </a:p>
        </p:txBody>
      </p:sp>
      <p:sp>
        <p:nvSpPr>
          <p:cNvPr id="8" name="圆角矩形 26">
            <a:extLst>
              <a:ext uri="{FF2B5EF4-FFF2-40B4-BE49-F238E27FC236}">
                <a16:creationId xmlns:a16="http://schemas.microsoft.com/office/drawing/2014/main" xmlns="" id="{2A8F871B-7177-81B7-C1FC-D3CF03316D83}"/>
              </a:ext>
            </a:extLst>
          </p:cNvPr>
          <p:cNvSpPr/>
          <p:nvPr/>
        </p:nvSpPr>
        <p:spPr>
          <a:xfrm>
            <a:off x="7664652" y="1618383"/>
            <a:ext cx="2791841" cy="710976"/>
          </a:xfrm>
          <a:prstGeom prst="roundRect">
            <a:avLst/>
          </a:prstGeom>
          <a:solidFill>
            <a:srgbClr val="00CC00"/>
          </a:solidFill>
          <a:ln w="34925">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err="1">
                <a:solidFill>
                  <a:schemeClr val="bg1"/>
                </a:solidFill>
                <a:latin typeface="Times New Roman" panose="02020603050405020304" pitchFamily="18" charset="0"/>
                <a:cs typeface="Times New Roman" panose="02020603050405020304" pitchFamily="18" charset="0"/>
                <a:sym typeface="+mn-lt"/>
              </a:rPr>
              <a:t>Nhóm</a:t>
            </a:r>
            <a:r>
              <a:rPr lang="en-US" altLang="zh-CN" sz="2800" b="1" dirty="0">
                <a:solidFill>
                  <a:schemeClr val="bg1"/>
                </a:solidFill>
                <a:latin typeface="Times New Roman" panose="02020603050405020304" pitchFamily="18" charset="0"/>
                <a:cs typeface="Times New Roman" panose="02020603050405020304" pitchFamily="18" charset="0"/>
                <a:sym typeface="+mn-lt"/>
              </a:rPr>
              <a:t> 3,4</a:t>
            </a:r>
            <a:endParaRPr lang="zh-CN" altLang="en-US" sz="2800" b="1" dirty="0">
              <a:solidFill>
                <a:schemeClr val="bg1"/>
              </a:solidFill>
              <a:latin typeface="Times New Roman" panose="02020603050405020304" pitchFamily="18" charset="0"/>
              <a:cs typeface="Times New Roman" panose="02020603050405020304" pitchFamily="18" charset="0"/>
              <a:sym typeface="+mn-lt"/>
            </a:endParaRPr>
          </a:p>
        </p:txBody>
      </p:sp>
      <p:sp>
        <p:nvSpPr>
          <p:cNvPr id="11" name="文本框 1">
            <a:extLst>
              <a:ext uri="{FF2B5EF4-FFF2-40B4-BE49-F238E27FC236}">
                <a16:creationId xmlns:a16="http://schemas.microsoft.com/office/drawing/2014/main" xmlns="" id="{3EBDCE94-E9C7-7E6C-9273-5E4481355C4A}"/>
              </a:ext>
            </a:extLst>
          </p:cNvPr>
          <p:cNvSpPr txBox="1"/>
          <p:nvPr/>
        </p:nvSpPr>
        <p:spPr>
          <a:xfrm>
            <a:off x="6973667" y="2921445"/>
            <a:ext cx="4173811" cy="1191816"/>
          </a:xfrm>
          <a:prstGeom prst="roundRect">
            <a:avLst/>
          </a:prstGeom>
          <a:noFill/>
          <a:ln w="38100">
            <a:solidFill>
              <a:srgbClr val="008000"/>
            </a:solidFill>
          </a:ln>
        </p:spPr>
        <p:txBody>
          <a:bodyPr wrap="square" rtlCol="0">
            <a:spAutoFit/>
          </a:bodyPr>
          <a:lstStyle/>
          <a:p>
            <a:pPr marR="0" lvl="0" algn="ctr">
              <a:spcBef>
                <a:spcPts val="0"/>
              </a:spcBef>
              <a:spcAft>
                <a:spcPts val="0"/>
              </a:spcAft>
              <a:buSzPts val="1400"/>
              <a:tabLst>
                <a:tab pos="90170" algn="l"/>
                <a:tab pos="180340" algn="l"/>
                <a:tab pos="270510" algn="l"/>
              </a:tabLst>
            </a:pPr>
            <a:r>
              <a:rPr lang="nl-NL" sz="3200" b="1" dirty="0">
                <a:latin typeface="Times New Roman" panose="02020603050405020304" pitchFamily="18" charset="0"/>
                <a:ea typeface="Times New Roman" panose="02020603050405020304" pitchFamily="18" charset="0"/>
                <a:cs typeface="Times New Roman" panose="02020603050405020304" pitchFamily="18" charset="0"/>
              </a:rPr>
              <a:t>Thực hiện phiếu số 03- ví dụ 2</a:t>
            </a:r>
            <a:endParaRPr lang="en-US" sz="3200" b="1"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2" name="Freeform 11">
            <a:extLst>
              <a:ext uri="{FF2B5EF4-FFF2-40B4-BE49-F238E27FC236}">
                <a16:creationId xmlns:a16="http://schemas.microsoft.com/office/drawing/2014/main" xmlns="" id="{748045DB-F58A-1568-9DC1-FA2237838FF2}"/>
              </a:ext>
            </a:extLst>
          </p:cNvPr>
          <p:cNvSpPr/>
          <p:nvPr/>
        </p:nvSpPr>
        <p:spPr>
          <a:xfrm>
            <a:off x="3672235" y="4377127"/>
            <a:ext cx="4173811" cy="2104563"/>
          </a:xfrm>
          <a:custGeom>
            <a:avLst/>
            <a:gdLst/>
            <a:ahLst/>
            <a:cxnLst/>
            <a:rect l="l" t="t" r="r" b="b"/>
            <a:pathLst>
              <a:path w="3749953" h="1973413">
                <a:moveTo>
                  <a:pt x="0" y="0"/>
                </a:moveTo>
                <a:lnTo>
                  <a:pt x="3749953" y="0"/>
                </a:lnTo>
                <a:lnTo>
                  <a:pt x="3749953" y="1973413"/>
                </a:lnTo>
                <a:lnTo>
                  <a:pt x="0" y="1973413"/>
                </a:lnTo>
                <a:lnTo>
                  <a:pt x="0" y="0"/>
                </a:lnTo>
                <a:close/>
              </a:path>
            </a:pathLst>
          </a:custGeom>
          <a:blipFill>
            <a:blip r:embed="rId5"/>
            <a:stretch>
              <a:fillRect/>
            </a:stretch>
          </a:blipFill>
        </p:spPr>
      </p:sp>
    </p:spTree>
    <p:extLst>
      <p:ext uri="{BB962C8B-B14F-4D97-AF65-F5344CB8AC3E}">
        <p14:creationId xmlns:p14="http://schemas.microsoft.com/office/powerpoint/2010/main" val="38391119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wipe(left)">
                                      <p:cBhvr>
                                        <p:cTn id="14" dur="500"/>
                                        <p:tgtEl>
                                          <p:spTgt spid="2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55"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 calcmode="lin" valueType="num">
                                      <p:cBhvr>
                                        <p:cTn id="24" dur="1000" fill="hold"/>
                                        <p:tgtEl>
                                          <p:spTgt spid="27"/>
                                        </p:tgtEl>
                                        <p:attrNameLst>
                                          <p:attrName>ppt_w</p:attrName>
                                        </p:attrNameLst>
                                      </p:cBhvr>
                                      <p:tavLst>
                                        <p:tav tm="0">
                                          <p:val>
                                            <p:strVal val="#ppt_w*0.70"/>
                                          </p:val>
                                        </p:tav>
                                        <p:tav tm="100000">
                                          <p:val>
                                            <p:strVal val="#ppt_w"/>
                                          </p:val>
                                        </p:tav>
                                      </p:tavLst>
                                    </p:anim>
                                    <p:anim calcmode="lin" valueType="num">
                                      <p:cBhvr>
                                        <p:cTn id="25" dur="1000" fill="hold"/>
                                        <p:tgtEl>
                                          <p:spTgt spid="27"/>
                                        </p:tgtEl>
                                        <p:attrNameLst>
                                          <p:attrName>ppt_h</p:attrName>
                                        </p:attrNameLst>
                                      </p:cBhvr>
                                      <p:tavLst>
                                        <p:tav tm="0">
                                          <p:val>
                                            <p:strVal val="#ppt_h"/>
                                          </p:val>
                                        </p:tav>
                                        <p:tav tm="100000">
                                          <p:val>
                                            <p:strVal val="#ppt_h"/>
                                          </p:val>
                                        </p:tav>
                                      </p:tavLst>
                                    </p:anim>
                                    <p:animEffect transition="in" filter="fade">
                                      <p:cBhvr>
                                        <p:cTn id="26" dur="1000"/>
                                        <p:tgtEl>
                                          <p:spTgt spid="27"/>
                                        </p:tgtEl>
                                      </p:cBhvr>
                                    </p:animEffect>
                                  </p:childTnLst>
                                </p:cTn>
                              </p:par>
                              <p:par>
                                <p:cTn id="27" presetID="55"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p:cTn id="29" dur="1000" fill="hold"/>
                                        <p:tgtEl>
                                          <p:spTgt spid="8"/>
                                        </p:tgtEl>
                                        <p:attrNameLst>
                                          <p:attrName>ppt_w</p:attrName>
                                        </p:attrNameLst>
                                      </p:cBhvr>
                                      <p:tavLst>
                                        <p:tav tm="0">
                                          <p:val>
                                            <p:strVal val="#ppt_w*0.70"/>
                                          </p:val>
                                        </p:tav>
                                        <p:tav tm="100000">
                                          <p:val>
                                            <p:strVal val="#ppt_w"/>
                                          </p:val>
                                        </p:tav>
                                      </p:tavLst>
                                    </p:anim>
                                    <p:anim calcmode="lin" valueType="num">
                                      <p:cBhvr>
                                        <p:cTn id="30" dur="1000" fill="hold"/>
                                        <p:tgtEl>
                                          <p:spTgt spid="8"/>
                                        </p:tgtEl>
                                        <p:attrNameLst>
                                          <p:attrName>ppt_h</p:attrName>
                                        </p:attrNameLst>
                                      </p:cBhvr>
                                      <p:tavLst>
                                        <p:tav tm="0">
                                          <p:val>
                                            <p:strVal val="#ppt_h"/>
                                          </p:val>
                                        </p:tav>
                                        <p:tav tm="100000">
                                          <p:val>
                                            <p:strVal val="#ppt_h"/>
                                          </p:val>
                                        </p:tav>
                                      </p:tavLst>
                                    </p:anim>
                                    <p:animEffect transition="in" filter="fade">
                                      <p:cBhvr>
                                        <p:cTn id="31" dur="10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15" presetClass="entr" presetSubtype="0" fill="hold" grpId="0" nodeType="clickEffect">
                                  <p:stCondLst>
                                    <p:cond delay="0"/>
                                  </p:stCondLst>
                                  <p:childTnLst>
                                    <p:set>
                                      <p:cBhvr>
                                        <p:cTn id="35" dur="1" fill="hold">
                                          <p:stCondLst>
                                            <p:cond delay="0"/>
                                          </p:stCondLst>
                                        </p:cTn>
                                        <p:tgtEl>
                                          <p:spTgt spid="2"/>
                                        </p:tgtEl>
                                        <p:attrNameLst>
                                          <p:attrName>style.visibility</p:attrName>
                                        </p:attrNameLst>
                                      </p:cBhvr>
                                      <p:to>
                                        <p:strVal val="visible"/>
                                      </p:to>
                                    </p:set>
                                    <p:anim calcmode="lin" valueType="num">
                                      <p:cBhvr>
                                        <p:cTn id="36" dur="1000" fill="hold"/>
                                        <p:tgtEl>
                                          <p:spTgt spid="2"/>
                                        </p:tgtEl>
                                        <p:attrNameLst>
                                          <p:attrName>ppt_w</p:attrName>
                                        </p:attrNameLst>
                                      </p:cBhvr>
                                      <p:tavLst>
                                        <p:tav tm="0">
                                          <p:val>
                                            <p:fltVal val="0"/>
                                          </p:val>
                                        </p:tav>
                                        <p:tav tm="100000">
                                          <p:val>
                                            <p:strVal val="#ppt_w"/>
                                          </p:val>
                                        </p:tav>
                                      </p:tavLst>
                                    </p:anim>
                                    <p:anim calcmode="lin" valueType="num">
                                      <p:cBhvr>
                                        <p:cTn id="37" dur="1000" fill="hold"/>
                                        <p:tgtEl>
                                          <p:spTgt spid="2"/>
                                        </p:tgtEl>
                                        <p:attrNameLst>
                                          <p:attrName>ppt_h</p:attrName>
                                        </p:attrNameLst>
                                      </p:cBhvr>
                                      <p:tavLst>
                                        <p:tav tm="0">
                                          <p:val>
                                            <p:fltVal val="0"/>
                                          </p:val>
                                        </p:tav>
                                        <p:tav tm="100000">
                                          <p:val>
                                            <p:strVal val="#ppt_h"/>
                                          </p:val>
                                        </p:tav>
                                      </p:tavLst>
                                    </p:anim>
                                    <p:anim calcmode="lin" valueType="num">
                                      <p:cBhvr>
                                        <p:cTn id="38"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39" dur="1000" fill="hold"/>
                                        <p:tgtEl>
                                          <p:spTgt spid="2"/>
                                        </p:tgtEl>
                                        <p:attrNameLst>
                                          <p:attrName>ppt_y</p:attrName>
                                        </p:attrNameLst>
                                      </p:cBhvr>
                                      <p:tavLst>
                                        <p:tav tm="0" fmla="#ppt_y+(sin(-2*pi*(1-$))*-#ppt_x+cos(-2*pi*(1-$))*(1-#ppt_y))*(1-$)">
                                          <p:val>
                                            <p:fltVal val="0"/>
                                          </p:val>
                                        </p:tav>
                                        <p:tav tm="100000">
                                          <p:val>
                                            <p:fltVal val="1"/>
                                          </p:val>
                                        </p:tav>
                                      </p:tavLst>
                                    </p:anim>
                                  </p:childTnLst>
                                </p:cTn>
                              </p:par>
                              <p:par>
                                <p:cTn id="40" presetID="15"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 calcmode="lin" valueType="num">
                                      <p:cBhvr>
                                        <p:cTn id="42" dur="1000" fill="hold"/>
                                        <p:tgtEl>
                                          <p:spTgt spid="11"/>
                                        </p:tgtEl>
                                        <p:attrNameLst>
                                          <p:attrName>ppt_w</p:attrName>
                                        </p:attrNameLst>
                                      </p:cBhvr>
                                      <p:tavLst>
                                        <p:tav tm="0">
                                          <p:val>
                                            <p:fltVal val="0"/>
                                          </p:val>
                                        </p:tav>
                                        <p:tav tm="100000">
                                          <p:val>
                                            <p:strVal val="#ppt_w"/>
                                          </p:val>
                                        </p:tav>
                                      </p:tavLst>
                                    </p:anim>
                                    <p:anim calcmode="lin" valueType="num">
                                      <p:cBhvr>
                                        <p:cTn id="43" dur="1000" fill="hold"/>
                                        <p:tgtEl>
                                          <p:spTgt spid="11"/>
                                        </p:tgtEl>
                                        <p:attrNameLst>
                                          <p:attrName>ppt_h</p:attrName>
                                        </p:attrNameLst>
                                      </p:cBhvr>
                                      <p:tavLst>
                                        <p:tav tm="0">
                                          <p:val>
                                            <p:fltVal val="0"/>
                                          </p:val>
                                        </p:tav>
                                        <p:tav tm="100000">
                                          <p:val>
                                            <p:strVal val="#ppt_h"/>
                                          </p:val>
                                        </p:tav>
                                      </p:tavLst>
                                    </p:anim>
                                    <p:anim calcmode="lin" valueType="num">
                                      <p:cBhvr>
                                        <p:cTn id="44" dur="1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45" dur="1000" fill="hold"/>
                                        <p:tgtEl>
                                          <p:spTgt spid="11"/>
                                        </p:tgtEl>
                                        <p:attrNameLst>
                                          <p:attrName>ppt_y</p:attrName>
                                        </p:attrNameLst>
                                      </p:cBhvr>
                                      <p:tavLst>
                                        <p:tav tm="0" fmla="#ppt_y+(sin(-2*pi*(1-$))*-#ppt_x+cos(-2*pi*(1-$))*(1-#ppt_y))*(1-$)">
                                          <p:val>
                                            <p:fltVal val="0"/>
                                          </p:val>
                                        </p:tav>
                                        <p:tav tm="100000">
                                          <p:val>
                                            <p:fltVal val="1"/>
                                          </p:val>
                                        </p:tav>
                                      </p:tavLst>
                                    </p:anim>
                                  </p:childTnLst>
                                </p:cTn>
                              </p:par>
                              <p:par>
                                <p:cTn id="46" presetID="16" presetClass="entr" presetSubtype="21" fill="hold" nodeType="withEffect">
                                  <p:stCondLst>
                                    <p:cond delay="1400"/>
                                  </p:stCondLst>
                                  <p:childTnLst>
                                    <p:set>
                                      <p:cBhvr>
                                        <p:cTn id="47" dur="1" fill="hold">
                                          <p:stCondLst>
                                            <p:cond delay="0"/>
                                          </p:stCondLst>
                                        </p:cTn>
                                        <p:tgtEl>
                                          <p:spTgt spid="12"/>
                                        </p:tgtEl>
                                        <p:attrNameLst>
                                          <p:attrName>style.visibility</p:attrName>
                                        </p:attrNameLst>
                                      </p:cBhvr>
                                      <p:to>
                                        <p:strVal val="visible"/>
                                      </p:to>
                                    </p:set>
                                    <p:animEffect transition="in" filter="barn(inVertical)">
                                      <p:cBhvr>
                                        <p:cTn id="4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animBg="1"/>
      <p:bldP spid="2" grpId="0" animBg="1"/>
      <p:bldP spid="3" grpId="0"/>
      <p:bldP spid="8" grpId="0" animBg="1"/>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9" name="图片 8"/>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445535" y="-244274"/>
            <a:ext cx="3400511" cy="1295876"/>
          </a:xfrm>
          <a:prstGeom prst="rect">
            <a:avLst/>
          </a:prstGeom>
        </p:spPr>
      </p:pic>
      <p:graphicFrame>
        <p:nvGraphicFramePr>
          <p:cNvPr id="5" name="Bảng 4">
            <a:extLst>
              <a:ext uri="{FF2B5EF4-FFF2-40B4-BE49-F238E27FC236}">
                <a16:creationId xmlns:a16="http://schemas.microsoft.com/office/drawing/2014/main" xmlns="" id="{B54C77AA-B526-9941-082F-8C3D22D5852D}"/>
              </a:ext>
            </a:extLst>
          </p:cNvPr>
          <p:cNvGraphicFramePr>
            <a:graphicFrameLocks noGrp="1"/>
          </p:cNvGraphicFramePr>
          <p:nvPr>
            <p:extLst>
              <p:ext uri="{D42A27DB-BD31-4B8C-83A1-F6EECF244321}">
                <p14:modId xmlns:p14="http://schemas.microsoft.com/office/powerpoint/2010/main" val="4042862289"/>
              </p:ext>
            </p:extLst>
          </p:nvPr>
        </p:nvGraphicFramePr>
        <p:xfrm>
          <a:off x="666750" y="1626493"/>
          <a:ext cx="10858500" cy="1706880"/>
        </p:xfrm>
        <a:graphic>
          <a:graphicData uri="http://schemas.openxmlformats.org/drawingml/2006/table">
            <a:tbl>
              <a:tblPr firstRow="1" firstCol="1" bandRow="1">
                <a:tableStyleId>{5C22544A-7EE6-4342-B048-85BDC9FD1C3A}</a:tableStyleId>
              </a:tblPr>
              <a:tblGrid>
                <a:gridCol w="4774790">
                  <a:extLst>
                    <a:ext uri="{9D8B030D-6E8A-4147-A177-3AD203B41FA5}">
                      <a16:colId xmlns:a16="http://schemas.microsoft.com/office/drawing/2014/main" xmlns="" val="2608525270"/>
                    </a:ext>
                  </a:extLst>
                </a:gridCol>
                <a:gridCol w="2520445">
                  <a:extLst>
                    <a:ext uri="{9D8B030D-6E8A-4147-A177-3AD203B41FA5}">
                      <a16:colId xmlns:a16="http://schemas.microsoft.com/office/drawing/2014/main" xmlns="" val="3524025947"/>
                    </a:ext>
                  </a:extLst>
                </a:gridCol>
                <a:gridCol w="3563265">
                  <a:extLst>
                    <a:ext uri="{9D8B030D-6E8A-4147-A177-3AD203B41FA5}">
                      <a16:colId xmlns:a16="http://schemas.microsoft.com/office/drawing/2014/main" xmlns="" val="3826159971"/>
                    </a:ext>
                  </a:extLst>
                </a:gridCol>
              </a:tblGrid>
              <a:tr h="75920">
                <a:tc gridSpan="3">
                  <a:txBody>
                    <a:bodyPr/>
                    <a:lstStyle/>
                    <a:p>
                      <a:pPr marL="0" marR="0" algn="ctr">
                        <a:lnSpc>
                          <a:spcPct val="100000"/>
                        </a:lnSpc>
                        <a:spcBef>
                          <a:spcPts val="0"/>
                        </a:spcBef>
                        <a:spcAft>
                          <a:spcPts val="0"/>
                        </a:spcAft>
                      </a:pPr>
                      <a:r>
                        <a:rPr lang="en-US" sz="2800" dirty="0">
                          <a:solidFill>
                            <a:schemeClr val="tx1"/>
                          </a:solidFill>
                          <a:effectLst/>
                          <a:latin typeface="Times New Roman" panose="02020603050405020304" pitchFamily="18" charset="0"/>
                          <a:cs typeface="Times New Roman" panose="02020603050405020304" pitchFamily="18" charset="0"/>
                        </a:rPr>
                        <a:t>PHT 02: </a:t>
                      </a:r>
                      <a:r>
                        <a:rPr lang="en-US" sz="2800" dirty="0" err="1">
                          <a:solidFill>
                            <a:schemeClr val="tx1"/>
                          </a:solidFill>
                          <a:effectLst/>
                          <a:latin typeface="Times New Roman" panose="02020603050405020304" pitchFamily="18" charset="0"/>
                          <a:cs typeface="Times New Roman" panose="02020603050405020304" pitchFamily="18" charset="0"/>
                        </a:rPr>
                        <a:t>Phân</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biệt</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nghĩa</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của</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ghép</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từ</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trắng</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xóa</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trắng</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tinh</a:t>
                      </a:r>
                      <a:r>
                        <a:rPr lang="en-US" sz="2800" dirty="0">
                          <a:solidFill>
                            <a:schemeClr val="tx1"/>
                          </a:solidFill>
                          <a:effectLst/>
                          <a:latin typeface="Times New Roman" panose="02020603050405020304" pitchFamily="18" charset="0"/>
                          <a:cs typeface="Times New Roman" panose="02020603050405020304" pitchFamily="18" charset="0"/>
                        </a:rPr>
                        <a:t>:</a:t>
                      </a:r>
                      <a:endPar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2471748851"/>
                  </a:ext>
                </a:extLst>
              </a:tr>
              <a:tr h="60736">
                <a:tc>
                  <a:txBody>
                    <a:bodyPr/>
                    <a:lstStyle/>
                    <a:p>
                      <a:pPr marL="0" marR="0" algn="just">
                        <a:lnSpc>
                          <a:spcPct val="100000"/>
                        </a:lnSpc>
                        <a:spcBef>
                          <a:spcPts val="0"/>
                        </a:spcBef>
                        <a:spcAft>
                          <a:spcPts val="0"/>
                        </a:spcAft>
                      </a:pPr>
                      <a:r>
                        <a:rPr lang="en-US" sz="2800" dirty="0" err="1">
                          <a:solidFill>
                            <a:schemeClr val="tx1"/>
                          </a:solidFill>
                          <a:effectLst/>
                          <a:latin typeface="Times New Roman" panose="02020603050405020304" pitchFamily="18" charset="0"/>
                          <a:cs typeface="Times New Roman" panose="02020603050405020304" pitchFamily="18" charset="0"/>
                        </a:rPr>
                        <a:t>Giống</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nhau</a:t>
                      </a:r>
                      <a:endPar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algn="just">
                        <a:lnSpc>
                          <a:spcPct val="100000"/>
                        </a:lnSpc>
                        <a:spcBef>
                          <a:spcPts val="0"/>
                        </a:spcBef>
                        <a:spcAft>
                          <a:spcPts val="0"/>
                        </a:spcAft>
                      </a:pPr>
                      <a:r>
                        <a:rPr lang="en-US" sz="2800" dirty="0">
                          <a:solidFill>
                            <a:schemeClr val="tx1"/>
                          </a:solidFill>
                          <a:effectLst/>
                          <a:latin typeface="Times New Roman" panose="02020603050405020304" pitchFamily="18" charset="0"/>
                          <a:cs typeface="Times New Roman" panose="02020603050405020304" pitchFamily="18" charset="0"/>
                        </a:rPr>
                        <a:t>………………. </a:t>
                      </a:r>
                      <a:endPar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extLst>
                  <a:ext uri="{0D108BD9-81ED-4DB2-BD59-A6C34878D82A}">
                    <a16:rowId xmlns:a16="http://schemas.microsoft.com/office/drawing/2014/main" xmlns="" val="1793261185"/>
                  </a:ext>
                </a:extLst>
              </a:tr>
              <a:tr h="106288">
                <a:tc>
                  <a:txBody>
                    <a:bodyPr/>
                    <a:lstStyle/>
                    <a:p>
                      <a:pPr marL="0" marR="0" algn="just">
                        <a:lnSpc>
                          <a:spcPct val="100000"/>
                        </a:lnSpc>
                        <a:spcBef>
                          <a:spcPts val="0"/>
                        </a:spcBef>
                        <a:spcAft>
                          <a:spcPts val="0"/>
                        </a:spcAft>
                      </a:pPr>
                      <a:r>
                        <a:rPr lang="en-US" sz="2800" dirty="0" err="1">
                          <a:solidFill>
                            <a:schemeClr val="tx1"/>
                          </a:solidFill>
                          <a:effectLst/>
                          <a:latin typeface="Times New Roman" panose="02020603050405020304" pitchFamily="18" charset="0"/>
                          <a:cs typeface="Times New Roman" panose="02020603050405020304" pitchFamily="18" charset="0"/>
                        </a:rPr>
                        <a:t>Khác</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nhau</a:t>
                      </a:r>
                      <a:endPar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just">
                        <a:lnSpc>
                          <a:spcPct val="100000"/>
                        </a:lnSpc>
                        <a:spcBef>
                          <a:spcPts val="0"/>
                        </a:spcBef>
                        <a:spcAft>
                          <a:spcPts val="0"/>
                        </a:spcAft>
                      </a:pPr>
                      <a:r>
                        <a:rPr lang="en-US" sz="2800" dirty="0" err="1">
                          <a:solidFill>
                            <a:schemeClr val="tx1"/>
                          </a:solidFill>
                          <a:effectLst/>
                          <a:latin typeface="Times New Roman" panose="02020603050405020304" pitchFamily="18" charset="0"/>
                          <a:cs typeface="Times New Roman" panose="02020603050405020304" pitchFamily="18" charset="0"/>
                        </a:rPr>
                        <a:t>trắng</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tinh</a:t>
                      </a:r>
                      <a:r>
                        <a:rPr lang="en-US" sz="2800" dirty="0">
                          <a:solidFill>
                            <a:schemeClr val="tx1"/>
                          </a:solidFill>
                          <a:effectLst/>
                          <a:latin typeface="Times New Roman" panose="02020603050405020304" pitchFamily="18" charset="0"/>
                          <a:cs typeface="Times New Roman" panose="02020603050405020304" pitchFamily="18" charset="0"/>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just">
                        <a:lnSpc>
                          <a:spcPct val="100000"/>
                        </a:lnSpc>
                        <a:spcBef>
                          <a:spcPts val="0"/>
                        </a:spcBef>
                        <a:spcAft>
                          <a:spcPts val="0"/>
                        </a:spcAft>
                      </a:pPr>
                      <a:r>
                        <a:rPr lang="en-US" sz="2800" dirty="0" err="1">
                          <a:solidFill>
                            <a:schemeClr val="tx1"/>
                          </a:solidFill>
                          <a:effectLst/>
                          <a:latin typeface="Times New Roman" panose="02020603050405020304" pitchFamily="18" charset="0"/>
                          <a:cs typeface="Times New Roman" panose="02020603050405020304" pitchFamily="18" charset="0"/>
                        </a:rPr>
                        <a:t>trắng</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xóa</a:t>
                      </a:r>
                      <a:r>
                        <a:rPr lang="en-US" sz="2800" dirty="0">
                          <a:solidFill>
                            <a:schemeClr val="tx1"/>
                          </a:solidFill>
                          <a:effectLst/>
                          <a:latin typeface="Times New Roman" panose="02020603050405020304" pitchFamily="18" charset="0"/>
                          <a:cs typeface="Times New Roman" panose="02020603050405020304" pitchFamily="18" charset="0"/>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870088681"/>
                  </a:ext>
                </a:extLst>
              </a:tr>
              <a:tr h="121472">
                <a:tc>
                  <a:txBody>
                    <a:bodyPr/>
                    <a:lstStyle/>
                    <a:p>
                      <a:pPr marL="0" marR="0" algn="just">
                        <a:lnSpc>
                          <a:spcPct val="100000"/>
                        </a:lnSpc>
                        <a:spcBef>
                          <a:spcPts val="0"/>
                        </a:spcBef>
                        <a:spcAft>
                          <a:spcPts val="0"/>
                        </a:spcAft>
                      </a:pPr>
                      <a:r>
                        <a:rPr lang="en-US" sz="2800" dirty="0" err="1">
                          <a:solidFill>
                            <a:schemeClr val="tx1"/>
                          </a:solidFill>
                          <a:effectLst/>
                          <a:latin typeface="Times New Roman" panose="02020603050405020304" pitchFamily="18" charset="0"/>
                          <a:cs typeface="Times New Roman" panose="02020603050405020304" pitchFamily="18" charset="0"/>
                        </a:rPr>
                        <a:t>Yếu</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tố</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để</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phân</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biệt</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nghĩa</a:t>
                      </a:r>
                      <a:endPar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just">
                        <a:lnSpc>
                          <a:spcPct val="100000"/>
                        </a:lnSpc>
                        <a:spcBef>
                          <a:spcPts val="0"/>
                        </a:spcBef>
                        <a:spcAft>
                          <a:spcPts val="0"/>
                        </a:spcAft>
                      </a:pPr>
                      <a:r>
                        <a:rPr lang="en-US" sz="2800" dirty="0">
                          <a:solidFill>
                            <a:schemeClr val="tx1"/>
                          </a:solidFill>
                          <a:effectLst/>
                          <a:latin typeface="Times New Roman" panose="02020603050405020304" pitchFamily="18" charset="0"/>
                          <a:cs typeface="Times New Roman" panose="02020603050405020304" pitchFamily="18" charset="0"/>
                        </a:rPr>
                        <a:t>……….</a:t>
                      </a:r>
                      <a:endPar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just">
                        <a:lnSpc>
                          <a:spcPct val="100000"/>
                        </a:lnSpc>
                        <a:spcBef>
                          <a:spcPts val="0"/>
                        </a:spcBef>
                        <a:spcAft>
                          <a:spcPts val="0"/>
                        </a:spcAft>
                      </a:pPr>
                      <a:r>
                        <a:rPr lang="en-US" sz="2800" dirty="0">
                          <a:solidFill>
                            <a:schemeClr val="tx1"/>
                          </a:solidFill>
                          <a:effectLst/>
                          <a:latin typeface="Times New Roman" panose="02020603050405020304" pitchFamily="18" charset="0"/>
                          <a:cs typeface="Times New Roman" panose="02020603050405020304" pitchFamily="18" charset="0"/>
                        </a:rPr>
                        <a:t>………..</a:t>
                      </a:r>
                      <a:endPar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681453794"/>
                  </a:ext>
                </a:extLst>
              </a:tr>
            </a:tbl>
          </a:graphicData>
        </a:graphic>
      </p:graphicFrame>
      <p:graphicFrame>
        <p:nvGraphicFramePr>
          <p:cNvPr id="7" name="Bảng 6">
            <a:extLst>
              <a:ext uri="{FF2B5EF4-FFF2-40B4-BE49-F238E27FC236}">
                <a16:creationId xmlns:a16="http://schemas.microsoft.com/office/drawing/2014/main" xmlns="" id="{F0E2E226-DABF-E50E-2EAB-6CCF9D33BC10}"/>
              </a:ext>
            </a:extLst>
          </p:cNvPr>
          <p:cNvGraphicFramePr>
            <a:graphicFrameLocks noGrp="1"/>
          </p:cNvGraphicFramePr>
          <p:nvPr>
            <p:extLst>
              <p:ext uri="{D42A27DB-BD31-4B8C-83A1-F6EECF244321}">
                <p14:modId xmlns:p14="http://schemas.microsoft.com/office/powerpoint/2010/main" val="1541424090"/>
              </p:ext>
            </p:extLst>
          </p:nvPr>
        </p:nvGraphicFramePr>
        <p:xfrm>
          <a:off x="666750" y="4031553"/>
          <a:ext cx="10858500" cy="2133600"/>
        </p:xfrm>
        <a:graphic>
          <a:graphicData uri="http://schemas.openxmlformats.org/drawingml/2006/table">
            <a:tbl>
              <a:tblPr firstRow="1" firstCol="1" bandRow="1">
                <a:tableStyleId>{5C22544A-7EE6-4342-B048-85BDC9FD1C3A}</a:tableStyleId>
              </a:tblPr>
              <a:tblGrid>
                <a:gridCol w="3619500">
                  <a:extLst>
                    <a:ext uri="{9D8B030D-6E8A-4147-A177-3AD203B41FA5}">
                      <a16:colId xmlns:a16="http://schemas.microsoft.com/office/drawing/2014/main" xmlns="" val="268019540"/>
                    </a:ext>
                  </a:extLst>
                </a:gridCol>
                <a:gridCol w="3619500">
                  <a:extLst>
                    <a:ext uri="{9D8B030D-6E8A-4147-A177-3AD203B41FA5}">
                      <a16:colId xmlns:a16="http://schemas.microsoft.com/office/drawing/2014/main" xmlns="" val="3612356043"/>
                    </a:ext>
                  </a:extLst>
                </a:gridCol>
                <a:gridCol w="3619500">
                  <a:extLst>
                    <a:ext uri="{9D8B030D-6E8A-4147-A177-3AD203B41FA5}">
                      <a16:colId xmlns:a16="http://schemas.microsoft.com/office/drawing/2014/main" xmlns="" val="1591769381"/>
                    </a:ext>
                  </a:extLst>
                </a:gridCol>
              </a:tblGrid>
              <a:tr h="0">
                <a:tc>
                  <a:txBody>
                    <a:bodyPr/>
                    <a:lstStyle/>
                    <a:p>
                      <a:pPr marL="0" marR="0" algn="ctr">
                        <a:lnSpc>
                          <a:spcPct val="100000"/>
                        </a:lnSpc>
                        <a:spcBef>
                          <a:spcPts val="0"/>
                        </a:spcBef>
                        <a:spcAft>
                          <a:spcPts val="0"/>
                        </a:spcAft>
                      </a:pPr>
                      <a:r>
                        <a:rPr lang="en-US" sz="2800" dirty="0">
                          <a:solidFill>
                            <a:schemeClr val="tx1"/>
                          </a:solidFill>
                          <a:effectLst/>
                          <a:latin typeface="Times New Roman" panose="02020603050405020304" pitchFamily="18" charset="0"/>
                          <a:cs typeface="Times New Roman" panose="02020603050405020304" pitchFamily="18" charset="0"/>
                        </a:rPr>
                        <a:t>PHT 03: </a:t>
                      </a:r>
                      <a:r>
                        <a:rPr lang="en-US" sz="2800" dirty="0" err="1">
                          <a:solidFill>
                            <a:schemeClr val="tx1"/>
                          </a:solidFill>
                          <a:effectLst/>
                          <a:latin typeface="Times New Roman" panose="02020603050405020304" pitchFamily="18" charset="0"/>
                          <a:cs typeface="Times New Roman" panose="02020603050405020304" pitchFamily="18" charset="0"/>
                        </a:rPr>
                        <a:t>Phân</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biệt</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sắc</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thái</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của</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từ</a:t>
                      </a:r>
                      <a:r>
                        <a:rPr lang="en-US" sz="2800" dirty="0">
                          <a:solidFill>
                            <a:schemeClr val="tx1"/>
                          </a:solidFill>
                          <a:effectLst/>
                          <a:latin typeface="Times New Roman" panose="02020603050405020304" pitchFamily="18" charset="0"/>
                          <a:cs typeface="Times New Roman" panose="02020603050405020304" pitchFamily="18" charset="0"/>
                        </a:rPr>
                        <a:t> </a:t>
                      </a:r>
                      <a:endPar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endParaRPr lang="en-US" dirty="0">
                        <a:solidFill>
                          <a:schemeClr val="tx1"/>
                        </a:solidFill>
                      </a:endParaRPr>
                    </a:p>
                  </a:txBody>
                  <a:tcPr>
                    <a:lnL w="12700" cap="flat" cmpd="sng" algn="ctr">
                      <a:solidFill>
                        <a:schemeClr val="tx1"/>
                      </a:solidFill>
                      <a:prstDash val="solid"/>
                      <a:round/>
                      <a:headEnd type="none" w="med" len="med"/>
                      <a:tailEnd type="none" w="med" len="med"/>
                    </a:lnL>
                    <a:solidFill>
                      <a:schemeClr val="bg2">
                        <a:lumMod val="90000"/>
                      </a:schemeClr>
                    </a:solidFill>
                  </a:tcPr>
                </a:tc>
                <a:tc hMerge="1">
                  <a:txBody>
                    <a:bodyPr/>
                    <a:lstStyle/>
                    <a:p>
                      <a:endParaRPr lang="en-US"/>
                    </a:p>
                  </a:txBody>
                  <a:tcPr/>
                </a:tc>
                <a:extLst>
                  <a:ext uri="{0D108BD9-81ED-4DB2-BD59-A6C34878D82A}">
                    <a16:rowId xmlns:a16="http://schemas.microsoft.com/office/drawing/2014/main" xmlns="" val="2548646818"/>
                  </a:ext>
                </a:extLst>
              </a:tr>
              <a:tr h="0">
                <a:tc>
                  <a:txBody>
                    <a:bodyPr/>
                    <a:lstStyle/>
                    <a:p>
                      <a:pPr marL="0" marR="0" algn="l">
                        <a:lnSpc>
                          <a:spcPct val="100000"/>
                        </a:lnSpc>
                        <a:spcBef>
                          <a:spcPts val="0"/>
                        </a:spcBef>
                        <a:spcAft>
                          <a:spcPts val="0"/>
                        </a:spcAft>
                      </a:pPr>
                      <a:r>
                        <a:rPr lang="en-US" sz="2800" dirty="0" err="1">
                          <a:solidFill>
                            <a:schemeClr val="tx1"/>
                          </a:solidFill>
                          <a:effectLst/>
                          <a:latin typeface="Times New Roman" panose="02020603050405020304" pitchFamily="18" charset="0"/>
                          <a:cs typeface="Times New Roman" panose="02020603050405020304" pitchFamily="18" charset="0"/>
                        </a:rPr>
                        <a:t>Nguồn</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gốc</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từ</a:t>
                      </a:r>
                      <a:endPar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2800" dirty="0" err="1">
                          <a:solidFill>
                            <a:schemeClr val="tx1"/>
                          </a:solidFill>
                          <a:effectLst/>
                          <a:latin typeface="Times New Roman" panose="02020603050405020304" pitchFamily="18" charset="0"/>
                          <a:cs typeface="Times New Roman" panose="02020603050405020304" pitchFamily="18" charset="0"/>
                        </a:rPr>
                        <a:t>Từ</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thuần</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Việt</a:t>
                      </a:r>
                      <a:endPar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2800" dirty="0" err="1">
                          <a:solidFill>
                            <a:schemeClr val="tx1"/>
                          </a:solidFill>
                          <a:effectLst/>
                          <a:latin typeface="Times New Roman" panose="02020603050405020304" pitchFamily="18" charset="0"/>
                          <a:cs typeface="Times New Roman" panose="02020603050405020304" pitchFamily="18" charset="0"/>
                        </a:rPr>
                        <a:t>Từ</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Hán</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Việt</a:t>
                      </a:r>
                      <a:r>
                        <a:rPr lang="en-US" sz="2800" dirty="0">
                          <a:solidFill>
                            <a:schemeClr val="tx1"/>
                          </a:solidFill>
                          <a:effectLst/>
                          <a:latin typeface="Times New Roman" panose="02020603050405020304" pitchFamily="18" charset="0"/>
                          <a:cs typeface="Times New Roman" panose="02020603050405020304" pitchFamily="18" charset="0"/>
                        </a:rPr>
                        <a:t> </a:t>
                      </a:r>
                      <a:endPar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224528744"/>
                  </a:ext>
                </a:extLst>
              </a:tr>
              <a:tr h="0">
                <a:tc>
                  <a:txBody>
                    <a:bodyPr/>
                    <a:lstStyle/>
                    <a:p>
                      <a:pPr marL="0" marR="0" algn="l">
                        <a:lnSpc>
                          <a:spcPct val="100000"/>
                        </a:lnSpc>
                        <a:spcBef>
                          <a:spcPts val="0"/>
                        </a:spcBef>
                        <a:spcAft>
                          <a:spcPts val="0"/>
                        </a:spcAft>
                      </a:pPr>
                      <a:r>
                        <a:rPr lang="en-US" sz="2800" dirty="0" err="1">
                          <a:solidFill>
                            <a:schemeClr val="tx1"/>
                          </a:solidFill>
                          <a:effectLst/>
                          <a:latin typeface="Times New Roman" panose="02020603050405020304" pitchFamily="18" charset="0"/>
                          <a:cs typeface="Times New Roman" panose="02020603050405020304" pitchFamily="18" charset="0"/>
                        </a:rPr>
                        <a:t>Các</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từ</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đồng</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nghĩa</a:t>
                      </a:r>
                      <a:endPar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2800" dirty="0">
                          <a:solidFill>
                            <a:schemeClr val="tx1"/>
                          </a:solidFill>
                          <a:effectLst/>
                          <a:latin typeface="Times New Roman" panose="02020603050405020304" pitchFamily="18" charset="0"/>
                          <a:cs typeface="Times New Roman" panose="02020603050405020304" pitchFamily="18" charset="0"/>
                        </a:rPr>
                        <a:t>Cha, </a:t>
                      </a:r>
                      <a:r>
                        <a:rPr lang="en-US" sz="2800" dirty="0" err="1">
                          <a:solidFill>
                            <a:schemeClr val="tx1"/>
                          </a:solidFill>
                          <a:effectLst/>
                          <a:latin typeface="Times New Roman" panose="02020603050405020304" pitchFamily="18" charset="0"/>
                          <a:cs typeface="Times New Roman" panose="02020603050405020304" pitchFamily="18" charset="0"/>
                        </a:rPr>
                        <a:t>mẹ</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vợ</a:t>
                      </a:r>
                      <a:r>
                        <a:rPr lang="en-US" sz="2800" dirty="0">
                          <a:solidFill>
                            <a:schemeClr val="tx1"/>
                          </a:solidFill>
                          <a:effectLst/>
                          <a:latin typeface="Times New Roman" panose="02020603050405020304" pitchFamily="18" charset="0"/>
                          <a:cs typeface="Times New Roman" panose="02020603050405020304" pitchFamily="18" charset="0"/>
                        </a:rPr>
                        <a:t>, …</a:t>
                      </a:r>
                      <a:endPar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2800" dirty="0">
                          <a:solidFill>
                            <a:schemeClr val="tx1"/>
                          </a:solidFill>
                          <a:effectLst/>
                          <a:latin typeface="Times New Roman" panose="02020603050405020304" pitchFamily="18" charset="0"/>
                          <a:cs typeface="Times New Roman" panose="02020603050405020304" pitchFamily="18" charset="0"/>
                        </a:rPr>
                        <a:t>………..</a:t>
                      </a:r>
                      <a:endPar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458159086"/>
                  </a:ext>
                </a:extLst>
              </a:tr>
              <a:tr h="0">
                <a:tc>
                  <a:txBody>
                    <a:bodyPr/>
                    <a:lstStyle/>
                    <a:p>
                      <a:pPr marL="0" marR="0" algn="l">
                        <a:lnSpc>
                          <a:spcPct val="100000"/>
                        </a:lnSpc>
                        <a:spcBef>
                          <a:spcPts val="0"/>
                        </a:spcBef>
                        <a:spcAft>
                          <a:spcPts val="0"/>
                        </a:spcAft>
                      </a:pPr>
                      <a:r>
                        <a:rPr lang="en-US" sz="2800" dirty="0" err="1">
                          <a:solidFill>
                            <a:schemeClr val="tx1"/>
                          </a:solidFill>
                          <a:effectLst/>
                          <a:latin typeface="Times New Roman" panose="02020603050405020304" pitchFamily="18" charset="0"/>
                          <a:cs typeface="Times New Roman" panose="02020603050405020304" pitchFamily="18" charset="0"/>
                        </a:rPr>
                        <a:t>Khác</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nhau</a:t>
                      </a:r>
                      <a:endPar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2800" dirty="0">
                          <a:solidFill>
                            <a:schemeClr val="tx1"/>
                          </a:solidFill>
                          <a:effectLst/>
                          <a:latin typeface="Times New Roman" panose="02020603050405020304" pitchFamily="18" charset="0"/>
                          <a:cs typeface="Times New Roman" panose="02020603050405020304" pitchFamily="18" charset="0"/>
                        </a:rPr>
                        <a:t>………….</a:t>
                      </a:r>
                      <a:endPar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2800" dirty="0">
                          <a:solidFill>
                            <a:schemeClr val="tx1"/>
                          </a:solidFill>
                          <a:effectLst/>
                          <a:latin typeface="Times New Roman" panose="02020603050405020304" pitchFamily="18" charset="0"/>
                          <a:cs typeface="Times New Roman" panose="02020603050405020304" pitchFamily="18" charset="0"/>
                        </a:rPr>
                        <a:t>…………..</a:t>
                      </a:r>
                      <a:endPar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169886497"/>
                  </a:ext>
                </a:extLst>
              </a:tr>
            </a:tbl>
          </a:graphicData>
        </a:graphic>
      </p:graphicFrame>
      <p:sp>
        <p:nvSpPr>
          <p:cNvPr id="10" name="文本框 25">
            <a:extLst>
              <a:ext uri="{FF2B5EF4-FFF2-40B4-BE49-F238E27FC236}">
                <a16:creationId xmlns:a16="http://schemas.microsoft.com/office/drawing/2014/main" xmlns="" id="{BAE0E953-B3B8-236F-0CB8-0A01B3BFB301}"/>
              </a:ext>
            </a:extLst>
          </p:cNvPr>
          <p:cNvSpPr txBox="1"/>
          <p:nvPr/>
        </p:nvSpPr>
        <p:spPr>
          <a:xfrm>
            <a:off x="4178317" y="276506"/>
            <a:ext cx="3835366" cy="584775"/>
          </a:xfrm>
          <a:prstGeom prst="rect">
            <a:avLst/>
          </a:prstGeom>
          <a:noFill/>
        </p:spPr>
        <p:txBody>
          <a:bodyPr vert="horz" wrap="square" rtlCol="0">
            <a:spAutoFit/>
          </a:bodyPr>
          <a:lstStyle/>
          <a:p>
            <a:pPr algn="ctr"/>
            <a:r>
              <a:rPr lang="en-US" altLang="zh-CN" sz="3200" b="1" spc="300" dirty="0" err="1">
                <a:solidFill>
                  <a:srgbClr val="008000"/>
                </a:solidFill>
                <a:latin typeface="Times New Roman" panose="02020603050405020304" pitchFamily="18" charset="0"/>
                <a:cs typeface="Times New Roman" panose="02020603050405020304" pitchFamily="18" charset="0"/>
                <a:sym typeface="+mn-lt"/>
              </a:rPr>
              <a:t>Phiếu</a:t>
            </a:r>
            <a:r>
              <a:rPr lang="en-US" altLang="zh-CN" sz="3200" b="1" spc="300" dirty="0">
                <a:solidFill>
                  <a:srgbClr val="008000"/>
                </a:solidFill>
                <a:latin typeface="Times New Roman" panose="02020603050405020304" pitchFamily="18" charset="0"/>
                <a:cs typeface="Times New Roman" panose="02020603050405020304" pitchFamily="18" charset="0"/>
                <a:sym typeface="+mn-lt"/>
              </a:rPr>
              <a:t> </a:t>
            </a:r>
            <a:r>
              <a:rPr lang="en-US" altLang="zh-CN" sz="3200" b="1" spc="300" dirty="0" err="1">
                <a:solidFill>
                  <a:srgbClr val="008000"/>
                </a:solidFill>
                <a:latin typeface="Times New Roman" panose="02020603050405020304" pitchFamily="18" charset="0"/>
                <a:cs typeface="Times New Roman" panose="02020603050405020304" pitchFamily="18" charset="0"/>
                <a:sym typeface="+mn-lt"/>
              </a:rPr>
              <a:t>học</a:t>
            </a:r>
            <a:r>
              <a:rPr lang="en-US" altLang="zh-CN" sz="3200" b="1" spc="300" dirty="0">
                <a:solidFill>
                  <a:srgbClr val="008000"/>
                </a:solidFill>
                <a:latin typeface="Times New Roman" panose="02020603050405020304" pitchFamily="18" charset="0"/>
                <a:cs typeface="Times New Roman" panose="02020603050405020304" pitchFamily="18" charset="0"/>
                <a:sym typeface="+mn-lt"/>
              </a:rPr>
              <a:t> </a:t>
            </a:r>
            <a:r>
              <a:rPr lang="en-US" altLang="zh-CN" sz="3200" b="1" spc="300" dirty="0" err="1">
                <a:solidFill>
                  <a:srgbClr val="008000"/>
                </a:solidFill>
                <a:latin typeface="Times New Roman" panose="02020603050405020304" pitchFamily="18" charset="0"/>
                <a:cs typeface="Times New Roman" panose="02020603050405020304" pitchFamily="18" charset="0"/>
                <a:sym typeface="+mn-lt"/>
              </a:rPr>
              <a:t>tập</a:t>
            </a:r>
            <a:endParaRPr lang="zh-CN" altLang="en-US" sz="3200" b="1" spc="300" dirty="0">
              <a:solidFill>
                <a:srgbClr val="008000"/>
              </a:solidFill>
              <a:latin typeface="Times New Roman" panose="02020603050405020304" pitchFamily="18" charset="0"/>
              <a:cs typeface="Times New Roman" panose="02020603050405020304" pitchFamily="18" charset="0"/>
              <a:sym typeface="+mn-lt"/>
            </a:endParaRPr>
          </a:p>
        </p:txBody>
      </p:sp>
      <p:sp>
        <p:nvSpPr>
          <p:cNvPr id="13" name="Freeform 2">
            <a:extLst>
              <a:ext uri="{FF2B5EF4-FFF2-40B4-BE49-F238E27FC236}">
                <a16:creationId xmlns:a16="http://schemas.microsoft.com/office/drawing/2014/main" xmlns="" id="{693E77BE-64BE-A669-D693-2B389CA95A96}"/>
              </a:ext>
            </a:extLst>
          </p:cNvPr>
          <p:cNvSpPr/>
          <p:nvPr/>
        </p:nvSpPr>
        <p:spPr>
          <a:xfrm>
            <a:off x="2897606" y="-354068"/>
            <a:ext cx="1414320" cy="1382768"/>
          </a:xfrm>
          <a:custGeom>
            <a:avLst/>
            <a:gdLst/>
            <a:ahLst/>
            <a:cxnLst/>
            <a:rect l="l" t="t" r="r" b="b"/>
            <a:pathLst>
              <a:path w="2306967" h="2387547">
                <a:moveTo>
                  <a:pt x="0" y="0"/>
                </a:moveTo>
                <a:lnTo>
                  <a:pt x="2306967" y="0"/>
                </a:lnTo>
                <a:lnTo>
                  <a:pt x="2306967" y="2387547"/>
                </a:lnTo>
                <a:lnTo>
                  <a:pt x="0" y="2387547"/>
                </a:lnTo>
                <a:lnTo>
                  <a:pt x="0" y="0"/>
                </a:lnTo>
                <a:close/>
              </a:path>
            </a:pathLst>
          </a:custGeom>
          <a:blipFill>
            <a:blip r:embed="rId5"/>
            <a:stretch>
              <a:fillRect/>
            </a:stretch>
          </a:blipFill>
        </p:spPr>
      </p:sp>
    </p:spTree>
    <p:extLst>
      <p:ext uri="{BB962C8B-B14F-4D97-AF65-F5344CB8AC3E}">
        <p14:creationId xmlns:p14="http://schemas.microsoft.com/office/powerpoint/2010/main" val="12170603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22" presetClass="entr" presetSubtype="8" fill="hold" grpId="0" nodeType="withEffect">
                                  <p:stCondLst>
                                    <p:cond delay="50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par>
                                <p:cTn id="13" presetID="16" presetClass="entr" presetSubtype="21" fill="hold" nodeType="withEffect">
                                  <p:stCondLst>
                                    <p:cond delay="150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nodeType="withEffect">
                                  <p:stCondLst>
                                    <p:cond delay="150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9" name="图片 8"/>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445535" y="-244274"/>
            <a:ext cx="3400511" cy="1295876"/>
          </a:xfrm>
          <a:prstGeom prst="rect">
            <a:avLst/>
          </a:prstGeom>
        </p:spPr>
      </p:pic>
      <p:sp>
        <p:nvSpPr>
          <p:cNvPr id="26" name="文本框 25"/>
          <p:cNvSpPr txBox="1"/>
          <p:nvPr/>
        </p:nvSpPr>
        <p:spPr>
          <a:xfrm>
            <a:off x="4178317" y="276506"/>
            <a:ext cx="3835366" cy="584775"/>
          </a:xfrm>
          <a:prstGeom prst="rect">
            <a:avLst/>
          </a:prstGeom>
          <a:noFill/>
        </p:spPr>
        <p:txBody>
          <a:bodyPr vert="horz" wrap="square" rtlCol="0">
            <a:spAutoFit/>
          </a:bodyPr>
          <a:lstStyle/>
          <a:p>
            <a:pPr algn="ctr"/>
            <a:r>
              <a:rPr lang="en-US" altLang="zh-CN" sz="3200" b="1" spc="300" dirty="0">
                <a:solidFill>
                  <a:srgbClr val="008000"/>
                </a:solidFill>
                <a:latin typeface="Times New Roman" panose="02020603050405020304" pitchFamily="18" charset="0"/>
                <a:cs typeface="Times New Roman" panose="02020603050405020304" pitchFamily="18" charset="0"/>
                <a:sym typeface="+mn-lt"/>
              </a:rPr>
              <a:t>a) </a:t>
            </a:r>
            <a:r>
              <a:rPr lang="en-US" altLang="zh-CN" sz="3200" b="1" spc="300" dirty="0" err="1">
                <a:solidFill>
                  <a:srgbClr val="008000"/>
                </a:solidFill>
                <a:latin typeface="Times New Roman" panose="02020603050405020304" pitchFamily="18" charset="0"/>
                <a:cs typeface="Times New Roman" panose="02020603050405020304" pitchFamily="18" charset="0"/>
                <a:sym typeface="+mn-lt"/>
              </a:rPr>
              <a:t>Ví</a:t>
            </a:r>
            <a:r>
              <a:rPr lang="en-US" altLang="zh-CN" sz="3200" b="1" spc="300" dirty="0">
                <a:solidFill>
                  <a:srgbClr val="008000"/>
                </a:solidFill>
                <a:latin typeface="Times New Roman" panose="02020603050405020304" pitchFamily="18" charset="0"/>
                <a:cs typeface="Times New Roman" panose="02020603050405020304" pitchFamily="18" charset="0"/>
                <a:sym typeface="+mn-lt"/>
              </a:rPr>
              <a:t> </a:t>
            </a:r>
            <a:r>
              <a:rPr lang="en-US" altLang="zh-CN" sz="3200" b="1" spc="300" dirty="0" err="1">
                <a:solidFill>
                  <a:srgbClr val="008000"/>
                </a:solidFill>
                <a:latin typeface="Times New Roman" panose="02020603050405020304" pitchFamily="18" charset="0"/>
                <a:cs typeface="Times New Roman" panose="02020603050405020304" pitchFamily="18" charset="0"/>
                <a:sym typeface="+mn-lt"/>
              </a:rPr>
              <a:t>dụ</a:t>
            </a:r>
            <a:r>
              <a:rPr lang="en-US" altLang="zh-CN" sz="3200" b="1" spc="300" dirty="0">
                <a:solidFill>
                  <a:srgbClr val="008000"/>
                </a:solidFill>
                <a:latin typeface="Times New Roman" panose="02020603050405020304" pitchFamily="18" charset="0"/>
                <a:cs typeface="Times New Roman" panose="02020603050405020304" pitchFamily="18" charset="0"/>
                <a:sym typeface="+mn-lt"/>
              </a:rPr>
              <a:t> 1</a:t>
            </a:r>
            <a:endParaRPr lang="zh-CN" altLang="en-US" sz="3200" b="1" spc="300" dirty="0">
              <a:solidFill>
                <a:srgbClr val="008000"/>
              </a:solidFill>
              <a:latin typeface="Times New Roman" panose="02020603050405020304" pitchFamily="18" charset="0"/>
              <a:cs typeface="Times New Roman" panose="02020603050405020304" pitchFamily="18" charset="0"/>
              <a:sym typeface="+mn-lt"/>
            </a:endParaRPr>
          </a:p>
        </p:txBody>
      </p:sp>
      <p:graphicFrame>
        <p:nvGraphicFramePr>
          <p:cNvPr id="5" name="Bảng 4">
            <a:extLst>
              <a:ext uri="{FF2B5EF4-FFF2-40B4-BE49-F238E27FC236}">
                <a16:creationId xmlns:a16="http://schemas.microsoft.com/office/drawing/2014/main" xmlns="" id="{679F7F09-075E-F3BD-EF93-8CE68230EA52}"/>
              </a:ext>
            </a:extLst>
          </p:cNvPr>
          <p:cNvGraphicFramePr>
            <a:graphicFrameLocks noGrp="1"/>
          </p:cNvGraphicFramePr>
          <p:nvPr>
            <p:extLst>
              <p:ext uri="{D42A27DB-BD31-4B8C-83A1-F6EECF244321}">
                <p14:modId xmlns:p14="http://schemas.microsoft.com/office/powerpoint/2010/main" val="2149164259"/>
              </p:ext>
            </p:extLst>
          </p:nvPr>
        </p:nvGraphicFramePr>
        <p:xfrm>
          <a:off x="660400" y="1242216"/>
          <a:ext cx="10858500" cy="3901440"/>
        </p:xfrm>
        <a:graphic>
          <a:graphicData uri="http://schemas.openxmlformats.org/drawingml/2006/table">
            <a:tbl>
              <a:tblPr firstRow="1" firstCol="1" bandRow="1">
                <a:tableStyleId>{5C22544A-7EE6-4342-B048-85BDC9FD1C3A}</a:tableStyleId>
              </a:tblPr>
              <a:tblGrid>
                <a:gridCol w="2695551">
                  <a:extLst>
                    <a:ext uri="{9D8B030D-6E8A-4147-A177-3AD203B41FA5}">
                      <a16:colId xmlns:a16="http://schemas.microsoft.com/office/drawing/2014/main" xmlns="" val="4174044220"/>
                    </a:ext>
                  </a:extLst>
                </a:gridCol>
                <a:gridCol w="3865321">
                  <a:extLst>
                    <a:ext uri="{9D8B030D-6E8A-4147-A177-3AD203B41FA5}">
                      <a16:colId xmlns:a16="http://schemas.microsoft.com/office/drawing/2014/main" xmlns="" val="2193479472"/>
                    </a:ext>
                  </a:extLst>
                </a:gridCol>
                <a:gridCol w="4297628">
                  <a:extLst>
                    <a:ext uri="{9D8B030D-6E8A-4147-A177-3AD203B41FA5}">
                      <a16:colId xmlns:a16="http://schemas.microsoft.com/office/drawing/2014/main" xmlns="" val="17159569"/>
                    </a:ext>
                  </a:extLst>
                </a:gridCol>
              </a:tblGrid>
              <a:tr h="428927">
                <a:tc gridSpan="3">
                  <a:txBody>
                    <a:bodyPr/>
                    <a:lstStyle/>
                    <a:p>
                      <a:pPr marL="0" marR="0" algn="ctr">
                        <a:lnSpc>
                          <a:spcPct val="100000"/>
                        </a:lnSpc>
                        <a:spcBef>
                          <a:spcPts val="0"/>
                        </a:spcBef>
                        <a:spcAft>
                          <a:spcPts val="0"/>
                        </a:spcAft>
                      </a:pPr>
                      <a:r>
                        <a:rPr lang="en-US" sz="3200" dirty="0">
                          <a:effectLst/>
                          <a:latin typeface="Times New Roman" panose="02020603050405020304" pitchFamily="18" charset="0"/>
                          <a:cs typeface="Times New Roman" panose="02020603050405020304" pitchFamily="18" charset="0"/>
                        </a:rPr>
                        <a:t> PHT 02: </a:t>
                      </a:r>
                      <a:r>
                        <a:rPr lang="en-US" sz="3200" dirty="0" err="1">
                          <a:effectLst/>
                          <a:latin typeface="Times New Roman" panose="02020603050405020304" pitchFamily="18" charset="0"/>
                          <a:cs typeface="Times New Roman" panose="02020603050405020304" pitchFamily="18" charset="0"/>
                        </a:rPr>
                        <a:t>Phân</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biệt</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nghĩa</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của</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ghép</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từ</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trắng</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xóa</a:t>
                      </a:r>
                      <a:r>
                        <a:rPr lang="en-US" sz="3200" dirty="0">
                          <a:effectLst/>
                          <a:latin typeface="Times New Roman" panose="02020603050405020304" pitchFamily="18" charset="0"/>
                          <a:cs typeface="Times New Roman" panose="02020603050405020304" pitchFamily="18" charset="0"/>
                        </a:rPr>
                        <a:t> - </a:t>
                      </a:r>
                      <a:r>
                        <a:rPr lang="en-US" sz="3200" dirty="0" err="1">
                          <a:effectLst/>
                          <a:latin typeface="Times New Roman" panose="02020603050405020304" pitchFamily="18" charset="0"/>
                          <a:cs typeface="Times New Roman" panose="02020603050405020304" pitchFamily="18" charset="0"/>
                        </a:rPr>
                        <a:t>trắng</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tinh</a:t>
                      </a:r>
                      <a:r>
                        <a:rPr lang="en-US" sz="3200" dirty="0">
                          <a:effectLst/>
                          <a:latin typeface="Times New Roman" panose="02020603050405020304" pitchFamily="18" charset="0"/>
                          <a:cs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218851330"/>
                  </a:ext>
                </a:extLst>
              </a:tr>
              <a:tr h="485457">
                <a:tc>
                  <a:txBody>
                    <a:bodyPr/>
                    <a:lstStyle/>
                    <a:p>
                      <a:pPr marL="0" marR="0" algn="l">
                        <a:lnSpc>
                          <a:spcPct val="100000"/>
                        </a:lnSpc>
                        <a:spcBef>
                          <a:spcPts val="0"/>
                        </a:spcBef>
                        <a:spcAft>
                          <a:spcPts val="0"/>
                        </a:spcAft>
                      </a:pPr>
                      <a:r>
                        <a:rPr lang="en-US" sz="3200" dirty="0" err="1">
                          <a:effectLst/>
                          <a:latin typeface="Times New Roman" panose="02020603050405020304" pitchFamily="18" charset="0"/>
                          <a:cs typeface="Times New Roman" panose="02020603050405020304" pitchFamily="18" charset="0"/>
                        </a:rPr>
                        <a:t>Giống</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nhau</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gridSpan="2">
                  <a:txBody>
                    <a:bodyPr/>
                    <a:lstStyle/>
                    <a:p>
                      <a:pPr marL="0" marR="0" algn="ctr">
                        <a:lnSpc>
                          <a:spcPct val="100000"/>
                        </a:lnSpc>
                        <a:spcBef>
                          <a:spcPts val="0"/>
                        </a:spcBef>
                        <a:spcAft>
                          <a:spcPts val="0"/>
                        </a:spcAft>
                      </a:pP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đều</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chỉ</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màu</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trắng</a:t>
                      </a:r>
                      <a:r>
                        <a:rPr lang="en-US" sz="3200" dirty="0">
                          <a:effectLst/>
                          <a:latin typeface="Times New Roman" panose="02020603050405020304" pitchFamily="18" charset="0"/>
                          <a:cs typeface="Times New Roman" panose="02020603050405020304" pitchFamily="18" charset="0"/>
                        </a:rPr>
                        <a:t> </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extLst>
                  <a:ext uri="{0D108BD9-81ED-4DB2-BD59-A6C34878D82A}">
                    <a16:rowId xmlns:a16="http://schemas.microsoft.com/office/drawing/2014/main" xmlns="" val="834950245"/>
                  </a:ext>
                </a:extLst>
              </a:tr>
              <a:tr h="1286782">
                <a:tc>
                  <a:txBody>
                    <a:bodyPr/>
                    <a:lstStyle/>
                    <a:p>
                      <a:pPr marL="0" marR="0" algn="l">
                        <a:lnSpc>
                          <a:spcPct val="100000"/>
                        </a:lnSpc>
                        <a:spcBef>
                          <a:spcPts val="0"/>
                        </a:spcBef>
                        <a:spcAft>
                          <a:spcPts val="0"/>
                        </a:spcAft>
                      </a:pPr>
                      <a:r>
                        <a:rPr lang="en-US" sz="3200" dirty="0" err="1">
                          <a:effectLst/>
                          <a:latin typeface="Times New Roman" panose="02020603050405020304" pitchFamily="18" charset="0"/>
                          <a:cs typeface="Times New Roman" panose="02020603050405020304" pitchFamily="18" charset="0"/>
                        </a:rPr>
                        <a:t>Khác</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nhau</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gn="ctr">
                        <a:lnSpc>
                          <a:spcPct val="100000"/>
                        </a:lnSpc>
                        <a:spcBef>
                          <a:spcPts val="0"/>
                        </a:spcBef>
                        <a:spcAft>
                          <a:spcPts val="0"/>
                        </a:spcAft>
                      </a:pPr>
                      <a:r>
                        <a:rPr lang="en-US" sz="3200" b="1" dirty="0" err="1">
                          <a:effectLst/>
                          <a:latin typeface="Times New Roman" panose="02020603050405020304" pitchFamily="18" charset="0"/>
                          <a:cs typeface="Times New Roman" panose="02020603050405020304" pitchFamily="18" charset="0"/>
                        </a:rPr>
                        <a:t>trắng</a:t>
                      </a:r>
                      <a:r>
                        <a:rPr lang="en-US" sz="3200" b="1" dirty="0">
                          <a:effectLst/>
                          <a:latin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cs typeface="Times New Roman" panose="02020603050405020304" pitchFamily="18" charset="0"/>
                        </a:rPr>
                        <a:t>tinh</a:t>
                      </a:r>
                      <a:r>
                        <a:rPr lang="en-US" sz="3200" b="1"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rất</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trắng</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thuần</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một</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màu</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gây</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cảm</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giác</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rất</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sạch</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3200" b="1" dirty="0" err="1">
                          <a:effectLst/>
                          <a:latin typeface="Times New Roman" panose="02020603050405020304" pitchFamily="18" charset="0"/>
                          <a:cs typeface="Times New Roman" panose="02020603050405020304" pitchFamily="18" charset="0"/>
                        </a:rPr>
                        <a:t>trắng</a:t>
                      </a:r>
                      <a:r>
                        <a:rPr lang="en-US" sz="3200" b="1" dirty="0">
                          <a:effectLst/>
                          <a:latin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cs typeface="Times New Roman" panose="02020603050405020304" pitchFamily="18" charset="0"/>
                        </a:rPr>
                        <a:t>xóa</a:t>
                      </a:r>
                      <a:r>
                        <a:rPr lang="en-US" sz="3200" b="1"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trắng</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đều</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khắp</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trên</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một</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diện</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rộng</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293132534"/>
                  </a:ext>
                </a:extLst>
              </a:tr>
              <a:tr h="857855">
                <a:tc>
                  <a:txBody>
                    <a:bodyPr/>
                    <a:lstStyle/>
                    <a:p>
                      <a:pPr marL="0" marR="0" algn="l">
                        <a:lnSpc>
                          <a:spcPct val="100000"/>
                        </a:lnSpc>
                        <a:spcBef>
                          <a:spcPts val="0"/>
                        </a:spcBef>
                        <a:spcAft>
                          <a:spcPts val="0"/>
                        </a:spcAft>
                      </a:pPr>
                      <a:r>
                        <a:rPr lang="en-US" sz="3200" dirty="0" err="1">
                          <a:effectLst/>
                          <a:latin typeface="Times New Roman" panose="02020603050405020304" pitchFamily="18" charset="0"/>
                          <a:cs typeface="Times New Roman" panose="02020603050405020304" pitchFamily="18" charset="0"/>
                        </a:rPr>
                        <a:t>Yếu</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tố</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để</a:t>
                      </a:r>
                      <a:endParaRPr lang="en-US" sz="3200" dirty="0">
                        <a:effectLst/>
                        <a:latin typeface="Times New Roman" panose="02020603050405020304" pitchFamily="18" charset="0"/>
                        <a:cs typeface="Times New Roman" panose="02020603050405020304" pitchFamily="18" charset="0"/>
                      </a:endParaRPr>
                    </a:p>
                    <a:p>
                      <a:pPr marL="0" marR="0" algn="l">
                        <a:lnSpc>
                          <a:spcPct val="100000"/>
                        </a:lnSpc>
                        <a:spcBef>
                          <a:spcPts val="0"/>
                        </a:spcBef>
                        <a:spcAft>
                          <a:spcPts val="0"/>
                        </a:spcAft>
                      </a:pPr>
                      <a:r>
                        <a:rPr lang="en-US" sz="3200" dirty="0" err="1">
                          <a:effectLst/>
                          <a:latin typeface="Times New Roman" panose="02020603050405020304" pitchFamily="18" charset="0"/>
                          <a:cs typeface="Times New Roman" panose="02020603050405020304" pitchFamily="18" charset="0"/>
                        </a:rPr>
                        <a:t>phân</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biệt</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nghĩa</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gn="ctr">
                        <a:lnSpc>
                          <a:spcPct val="100000"/>
                        </a:lnSpc>
                        <a:spcBef>
                          <a:spcPts val="0"/>
                        </a:spcBef>
                        <a:spcAft>
                          <a:spcPts val="0"/>
                        </a:spcAft>
                      </a:pPr>
                      <a:r>
                        <a:rPr lang="en-US" sz="3200" dirty="0" err="1">
                          <a:effectLst/>
                          <a:latin typeface="Times New Roman" panose="02020603050405020304" pitchFamily="18" charset="0"/>
                          <a:cs typeface="Times New Roman" panose="02020603050405020304" pitchFamily="18" charset="0"/>
                        </a:rPr>
                        <a:t>nhờ</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các</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yếu</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tố</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phụ</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3200" dirty="0" err="1">
                          <a:effectLst/>
                          <a:latin typeface="Times New Roman" panose="02020603050405020304" pitchFamily="18" charset="0"/>
                          <a:cs typeface="Times New Roman" panose="02020603050405020304" pitchFamily="18" charset="0"/>
                        </a:rPr>
                        <a:t>nhờ</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các</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yếu</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tố</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phụ</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883517829"/>
                  </a:ext>
                </a:extLst>
              </a:tr>
            </a:tbl>
          </a:graphicData>
        </a:graphic>
      </p:graphicFrame>
      <p:sp>
        <p:nvSpPr>
          <p:cNvPr id="7" name="Freeform 29">
            <a:extLst>
              <a:ext uri="{FF2B5EF4-FFF2-40B4-BE49-F238E27FC236}">
                <a16:creationId xmlns:a16="http://schemas.microsoft.com/office/drawing/2014/main" xmlns="" id="{5B3521B8-EDCF-C1D7-C63E-B6CBC5EFE545}"/>
              </a:ext>
            </a:extLst>
          </p:cNvPr>
          <p:cNvSpPr/>
          <p:nvPr/>
        </p:nvSpPr>
        <p:spPr>
          <a:xfrm>
            <a:off x="9658931" y="5164391"/>
            <a:ext cx="2296510" cy="1642525"/>
          </a:xfrm>
          <a:custGeom>
            <a:avLst/>
            <a:gdLst/>
            <a:ahLst/>
            <a:cxnLst/>
            <a:rect l="l" t="t" r="r" b="b"/>
            <a:pathLst>
              <a:path w="1664109" h="1747096">
                <a:moveTo>
                  <a:pt x="0" y="0"/>
                </a:moveTo>
                <a:lnTo>
                  <a:pt x="1664108" y="0"/>
                </a:lnTo>
                <a:lnTo>
                  <a:pt x="1664108" y="1747095"/>
                </a:lnTo>
                <a:lnTo>
                  <a:pt x="0" y="1747095"/>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13" name="Hộp Văn bản 12">
            <a:extLst>
              <a:ext uri="{FF2B5EF4-FFF2-40B4-BE49-F238E27FC236}">
                <a16:creationId xmlns:a16="http://schemas.microsoft.com/office/drawing/2014/main" xmlns="" id="{97F18A0F-5D62-AA02-A533-4EFDF4454835}"/>
              </a:ext>
            </a:extLst>
          </p:cNvPr>
          <p:cNvSpPr txBox="1"/>
          <p:nvPr/>
        </p:nvSpPr>
        <p:spPr>
          <a:xfrm>
            <a:off x="3823324" y="5334271"/>
            <a:ext cx="6093724" cy="584775"/>
          </a:xfrm>
          <a:prstGeom prst="rect">
            <a:avLst/>
          </a:prstGeom>
          <a:noFill/>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3200" b="1" i="0" u="none" strike="noStrike" cap="none" normalizeH="0" baseline="0" dirty="0">
                <a:ln>
                  <a:noFill/>
                </a:ln>
                <a:solidFill>
                  <a:srgbClr val="008000"/>
                </a:solidFill>
                <a:effectLst/>
                <a:latin typeface="Times New Roman" panose="02020603050405020304" pitchFamily="18" charset="0"/>
                <a:ea typeface="Times New Roman" panose="02020603050405020304" pitchFamily="18" charset="0"/>
                <a:cs typeface="Times New Roman" panose="02020603050405020304" pitchFamily="18" charset="0"/>
              </a:rPr>
              <a:t>-&gt; </a:t>
            </a:r>
            <a:r>
              <a:rPr kumimoji="0" lang="en-US" altLang="en-US" sz="3200" b="1" i="0" u="none" strike="noStrike" cap="none" normalizeH="0" baseline="0" dirty="0" err="1">
                <a:ln>
                  <a:noFill/>
                </a:ln>
                <a:solidFill>
                  <a:srgbClr val="008000"/>
                </a:solidFill>
                <a:effectLst/>
                <a:latin typeface="Times New Roman" panose="02020603050405020304" pitchFamily="18" charset="0"/>
                <a:ea typeface="Times New Roman" panose="02020603050405020304" pitchFamily="18" charset="0"/>
                <a:cs typeface="Times New Roman" panose="02020603050405020304" pitchFamily="18" charset="0"/>
              </a:rPr>
              <a:t>sắc</a:t>
            </a:r>
            <a:r>
              <a:rPr kumimoji="0" lang="en-US" altLang="en-US" sz="3200" b="1" i="0" u="none" strike="noStrike" cap="none" normalizeH="0" baseline="0" dirty="0">
                <a:ln>
                  <a:noFill/>
                </a:ln>
                <a:solidFill>
                  <a:srgbClr val="008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1" i="0" u="none" strike="noStrike" cap="none" normalizeH="0" baseline="0" dirty="0" err="1">
                <a:ln>
                  <a:noFill/>
                </a:ln>
                <a:solidFill>
                  <a:srgbClr val="008000"/>
                </a:solidFill>
                <a:effectLst/>
                <a:latin typeface="Times New Roman" panose="02020603050405020304" pitchFamily="18" charset="0"/>
                <a:ea typeface="Times New Roman" panose="02020603050405020304" pitchFamily="18" charset="0"/>
                <a:cs typeface="Times New Roman" panose="02020603050405020304" pitchFamily="18" charset="0"/>
              </a:rPr>
              <a:t>thái</a:t>
            </a:r>
            <a:r>
              <a:rPr kumimoji="0" lang="en-US" altLang="en-US" sz="3200" b="1" i="0" u="none" strike="noStrike" cap="none" normalizeH="0" baseline="0" dirty="0">
                <a:ln>
                  <a:noFill/>
                </a:ln>
                <a:solidFill>
                  <a:srgbClr val="008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1" i="0" u="none" strike="noStrike" cap="none" normalizeH="0" baseline="0" dirty="0" err="1">
                <a:ln>
                  <a:noFill/>
                </a:ln>
                <a:solidFill>
                  <a:srgbClr val="008000"/>
                </a:solidFill>
                <a:effectLst/>
                <a:latin typeface="Times New Roman" panose="02020603050405020304" pitchFamily="18" charset="0"/>
                <a:ea typeface="Times New Roman" panose="02020603050405020304" pitchFamily="18" charset="0"/>
                <a:cs typeface="Times New Roman" panose="02020603050405020304" pitchFamily="18" charset="0"/>
              </a:rPr>
              <a:t>miêu</a:t>
            </a:r>
            <a:r>
              <a:rPr kumimoji="0" lang="en-US" altLang="en-US" sz="3200" b="1" i="0" u="none" strike="noStrike" cap="none" normalizeH="0" baseline="0" dirty="0">
                <a:ln>
                  <a:noFill/>
                </a:ln>
                <a:solidFill>
                  <a:srgbClr val="008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1" i="0" u="none" strike="noStrike" cap="none" normalizeH="0" baseline="0" dirty="0" err="1">
                <a:ln>
                  <a:noFill/>
                </a:ln>
                <a:solidFill>
                  <a:srgbClr val="008000"/>
                </a:solidFill>
                <a:effectLst/>
                <a:latin typeface="Times New Roman" panose="02020603050405020304" pitchFamily="18" charset="0"/>
                <a:ea typeface="Times New Roman" panose="02020603050405020304" pitchFamily="18" charset="0"/>
                <a:cs typeface="Times New Roman" panose="02020603050405020304" pitchFamily="18" charset="0"/>
              </a:rPr>
              <a:t>tả</a:t>
            </a:r>
            <a:endParaRPr kumimoji="0" lang="en-US" altLang="en-US" sz="3200" b="0" i="0" u="none" strike="noStrike" cap="none" normalizeH="0" baseline="0" dirty="0">
              <a:ln>
                <a:noFill/>
              </a:ln>
              <a:solidFill>
                <a:srgbClr val="008000"/>
              </a:solidFill>
              <a:effectLst/>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xmlns="" id="{FA67CD47-5EB0-0216-296E-CE91044F5628}"/>
              </a:ext>
            </a:extLst>
          </p:cNvPr>
          <p:cNvPicPr>
            <a:picLocks noChangeAspect="1"/>
          </p:cNvPicPr>
          <p:nvPr/>
        </p:nvPicPr>
        <p:blipFill>
          <a:blip r:embed="rId7"/>
          <a:stretch>
            <a:fillRect/>
          </a:stretch>
        </p:blipFill>
        <p:spPr>
          <a:xfrm>
            <a:off x="3614388" y="140385"/>
            <a:ext cx="1127858" cy="847417"/>
          </a:xfrm>
          <a:prstGeom prst="rect">
            <a:avLst/>
          </a:prstGeom>
        </p:spPr>
      </p:pic>
    </p:spTree>
    <p:extLst>
      <p:ext uri="{BB962C8B-B14F-4D97-AF65-F5344CB8AC3E}">
        <p14:creationId xmlns:p14="http://schemas.microsoft.com/office/powerpoint/2010/main" val="41020257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9" name="图片 8"/>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445535" y="-244274"/>
            <a:ext cx="3400511" cy="1295876"/>
          </a:xfrm>
          <a:prstGeom prst="rect">
            <a:avLst/>
          </a:prstGeom>
        </p:spPr>
      </p:pic>
      <p:sp>
        <p:nvSpPr>
          <p:cNvPr id="26" name="文本框 25"/>
          <p:cNvSpPr txBox="1"/>
          <p:nvPr/>
        </p:nvSpPr>
        <p:spPr>
          <a:xfrm>
            <a:off x="4178317" y="276506"/>
            <a:ext cx="3835366" cy="584775"/>
          </a:xfrm>
          <a:prstGeom prst="rect">
            <a:avLst/>
          </a:prstGeom>
          <a:noFill/>
        </p:spPr>
        <p:txBody>
          <a:bodyPr vert="horz" wrap="square" rtlCol="0">
            <a:spAutoFit/>
          </a:bodyPr>
          <a:lstStyle/>
          <a:p>
            <a:pPr algn="ctr"/>
            <a:r>
              <a:rPr lang="en-US" altLang="zh-CN" sz="3200" b="1" spc="300" dirty="0">
                <a:solidFill>
                  <a:srgbClr val="008000"/>
                </a:solidFill>
                <a:latin typeface="Times New Roman" panose="02020603050405020304" pitchFamily="18" charset="0"/>
                <a:cs typeface="Times New Roman" panose="02020603050405020304" pitchFamily="18" charset="0"/>
                <a:sym typeface="+mn-lt"/>
              </a:rPr>
              <a:t>b) </a:t>
            </a:r>
            <a:r>
              <a:rPr lang="en-US" altLang="zh-CN" sz="3200" b="1" spc="300" dirty="0" err="1">
                <a:solidFill>
                  <a:srgbClr val="008000"/>
                </a:solidFill>
                <a:latin typeface="Times New Roman" panose="02020603050405020304" pitchFamily="18" charset="0"/>
                <a:cs typeface="Times New Roman" panose="02020603050405020304" pitchFamily="18" charset="0"/>
                <a:sym typeface="+mn-lt"/>
              </a:rPr>
              <a:t>Ví</a:t>
            </a:r>
            <a:r>
              <a:rPr lang="en-US" altLang="zh-CN" sz="3200" b="1" spc="300" dirty="0">
                <a:solidFill>
                  <a:srgbClr val="008000"/>
                </a:solidFill>
                <a:latin typeface="Times New Roman" panose="02020603050405020304" pitchFamily="18" charset="0"/>
                <a:cs typeface="Times New Roman" panose="02020603050405020304" pitchFamily="18" charset="0"/>
                <a:sym typeface="+mn-lt"/>
              </a:rPr>
              <a:t> </a:t>
            </a:r>
            <a:r>
              <a:rPr lang="en-US" altLang="zh-CN" sz="3200" b="1" spc="300" dirty="0" err="1">
                <a:solidFill>
                  <a:srgbClr val="008000"/>
                </a:solidFill>
                <a:latin typeface="Times New Roman" panose="02020603050405020304" pitchFamily="18" charset="0"/>
                <a:cs typeface="Times New Roman" panose="02020603050405020304" pitchFamily="18" charset="0"/>
                <a:sym typeface="+mn-lt"/>
              </a:rPr>
              <a:t>dụ</a:t>
            </a:r>
            <a:r>
              <a:rPr lang="en-US" altLang="zh-CN" sz="3200" b="1" spc="300" dirty="0">
                <a:solidFill>
                  <a:srgbClr val="008000"/>
                </a:solidFill>
                <a:latin typeface="Times New Roman" panose="02020603050405020304" pitchFamily="18" charset="0"/>
                <a:cs typeface="Times New Roman" panose="02020603050405020304" pitchFamily="18" charset="0"/>
                <a:sym typeface="+mn-lt"/>
              </a:rPr>
              <a:t> 2</a:t>
            </a:r>
            <a:endParaRPr lang="zh-CN" altLang="en-US" sz="3200" b="1" spc="300" dirty="0">
              <a:solidFill>
                <a:srgbClr val="008000"/>
              </a:solidFill>
              <a:latin typeface="Times New Roman" panose="02020603050405020304" pitchFamily="18" charset="0"/>
              <a:cs typeface="Times New Roman" panose="02020603050405020304" pitchFamily="18" charset="0"/>
              <a:sym typeface="+mn-lt"/>
            </a:endParaRPr>
          </a:p>
        </p:txBody>
      </p:sp>
      <p:sp>
        <p:nvSpPr>
          <p:cNvPr id="7" name="Freeform 29">
            <a:extLst>
              <a:ext uri="{FF2B5EF4-FFF2-40B4-BE49-F238E27FC236}">
                <a16:creationId xmlns:a16="http://schemas.microsoft.com/office/drawing/2014/main" xmlns="" id="{5B3521B8-EDCF-C1D7-C63E-B6CBC5EFE545}"/>
              </a:ext>
            </a:extLst>
          </p:cNvPr>
          <p:cNvSpPr/>
          <p:nvPr/>
        </p:nvSpPr>
        <p:spPr>
          <a:xfrm>
            <a:off x="9222390" y="4488685"/>
            <a:ext cx="2555627" cy="2130574"/>
          </a:xfrm>
          <a:custGeom>
            <a:avLst/>
            <a:gdLst/>
            <a:ahLst/>
            <a:cxnLst/>
            <a:rect l="l" t="t" r="r" b="b"/>
            <a:pathLst>
              <a:path w="1664109" h="1747096">
                <a:moveTo>
                  <a:pt x="0" y="0"/>
                </a:moveTo>
                <a:lnTo>
                  <a:pt x="1664108" y="0"/>
                </a:lnTo>
                <a:lnTo>
                  <a:pt x="1664108" y="1747095"/>
                </a:lnTo>
                <a:lnTo>
                  <a:pt x="0" y="1747095"/>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13" name="Hộp Văn bản 12">
            <a:extLst>
              <a:ext uri="{FF2B5EF4-FFF2-40B4-BE49-F238E27FC236}">
                <a16:creationId xmlns:a16="http://schemas.microsoft.com/office/drawing/2014/main" xmlns="" id="{97F18A0F-5D62-AA02-A533-4EFDF4454835}"/>
              </a:ext>
            </a:extLst>
          </p:cNvPr>
          <p:cNvSpPr txBox="1"/>
          <p:nvPr/>
        </p:nvSpPr>
        <p:spPr>
          <a:xfrm>
            <a:off x="2844423" y="5072542"/>
            <a:ext cx="6093724" cy="584775"/>
          </a:xfrm>
          <a:prstGeom prst="rect">
            <a:avLst/>
          </a:prstGeom>
          <a:noFill/>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3200" b="1" i="0" u="none" strike="noStrike" cap="none" normalizeH="0" baseline="0" dirty="0">
                <a:ln>
                  <a:noFill/>
                </a:ln>
                <a:solidFill>
                  <a:srgbClr val="008000"/>
                </a:solidFill>
                <a:effectLst/>
                <a:latin typeface="Times New Roman" panose="02020603050405020304" pitchFamily="18" charset="0"/>
                <a:ea typeface="Times New Roman" panose="02020603050405020304" pitchFamily="18" charset="0"/>
                <a:cs typeface="Times New Roman" panose="02020603050405020304" pitchFamily="18" charset="0"/>
              </a:rPr>
              <a:t>-&gt; </a:t>
            </a:r>
            <a:r>
              <a:rPr kumimoji="0" lang="en-US" altLang="en-US" sz="3200" b="1" i="0" u="none" strike="noStrike" cap="none" normalizeH="0" baseline="0" dirty="0" err="1">
                <a:ln>
                  <a:noFill/>
                </a:ln>
                <a:solidFill>
                  <a:srgbClr val="008000"/>
                </a:solidFill>
                <a:effectLst/>
                <a:latin typeface="Times New Roman" panose="02020603050405020304" pitchFamily="18" charset="0"/>
                <a:ea typeface="Times New Roman" panose="02020603050405020304" pitchFamily="18" charset="0"/>
                <a:cs typeface="Times New Roman" panose="02020603050405020304" pitchFamily="18" charset="0"/>
              </a:rPr>
              <a:t>sắc</a:t>
            </a:r>
            <a:r>
              <a:rPr kumimoji="0" lang="en-US" altLang="en-US" sz="3200" b="1" i="0" u="none" strike="noStrike" cap="none" normalizeH="0" baseline="0" dirty="0">
                <a:ln>
                  <a:noFill/>
                </a:ln>
                <a:solidFill>
                  <a:srgbClr val="008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1" i="0" u="none" strike="noStrike" cap="none" normalizeH="0" baseline="0" dirty="0" err="1">
                <a:ln>
                  <a:noFill/>
                </a:ln>
                <a:solidFill>
                  <a:srgbClr val="008000"/>
                </a:solidFill>
                <a:effectLst/>
                <a:latin typeface="Times New Roman" panose="02020603050405020304" pitchFamily="18" charset="0"/>
                <a:ea typeface="Times New Roman" panose="02020603050405020304" pitchFamily="18" charset="0"/>
                <a:cs typeface="Times New Roman" panose="02020603050405020304" pitchFamily="18" charset="0"/>
              </a:rPr>
              <a:t>thái</a:t>
            </a:r>
            <a:r>
              <a:rPr kumimoji="0" lang="en-US" altLang="en-US" sz="3200" b="1" i="0" u="none" strike="noStrike" cap="none" normalizeH="0" baseline="0" dirty="0">
                <a:ln>
                  <a:noFill/>
                </a:ln>
                <a:solidFill>
                  <a:srgbClr val="008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1" i="0" u="none" strike="noStrike" cap="none" normalizeH="0" baseline="0" dirty="0" err="1">
                <a:ln>
                  <a:noFill/>
                </a:ln>
                <a:solidFill>
                  <a:srgbClr val="008000"/>
                </a:solidFill>
                <a:effectLst/>
                <a:latin typeface="Times New Roman" panose="02020603050405020304" pitchFamily="18" charset="0"/>
                <a:ea typeface="Times New Roman" panose="02020603050405020304" pitchFamily="18" charset="0"/>
                <a:cs typeface="Times New Roman" panose="02020603050405020304" pitchFamily="18" charset="0"/>
              </a:rPr>
              <a:t>biểu</a:t>
            </a:r>
            <a:r>
              <a:rPr kumimoji="0" lang="en-US" altLang="en-US" sz="3200" b="1" i="0" u="none" strike="noStrike" cap="none" normalizeH="0" dirty="0">
                <a:ln>
                  <a:noFill/>
                </a:ln>
                <a:solidFill>
                  <a:srgbClr val="008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1" i="0" u="none" strike="noStrike" cap="none" normalizeH="0" dirty="0" err="1">
                <a:ln>
                  <a:noFill/>
                </a:ln>
                <a:solidFill>
                  <a:srgbClr val="008000"/>
                </a:solidFill>
                <a:effectLst/>
                <a:latin typeface="Times New Roman" panose="02020603050405020304" pitchFamily="18" charset="0"/>
                <a:ea typeface="Times New Roman" panose="02020603050405020304" pitchFamily="18" charset="0"/>
                <a:cs typeface="Times New Roman" panose="02020603050405020304" pitchFamily="18" charset="0"/>
              </a:rPr>
              <a:t>cảm</a:t>
            </a:r>
            <a:endParaRPr kumimoji="0" lang="en-US" altLang="en-US" sz="3200" b="0" i="0" u="none" strike="noStrike" cap="none" normalizeH="0" baseline="0" dirty="0">
              <a:ln>
                <a:noFill/>
              </a:ln>
              <a:solidFill>
                <a:srgbClr val="008000"/>
              </a:solidFill>
              <a:effectLst/>
              <a:latin typeface="Times New Roman" panose="02020603050405020304" pitchFamily="18" charset="0"/>
              <a:cs typeface="Times New Roman" panose="02020603050405020304" pitchFamily="18" charset="0"/>
            </a:endParaRPr>
          </a:p>
        </p:txBody>
      </p:sp>
      <p:graphicFrame>
        <p:nvGraphicFramePr>
          <p:cNvPr id="2" name="Bảng 1">
            <a:extLst>
              <a:ext uri="{FF2B5EF4-FFF2-40B4-BE49-F238E27FC236}">
                <a16:creationId xmlns:a16="http://schemas.microsoft.com/office/drawing/2014/main" xmlns="" id="{2030F3A0-C5CC-721E-3361-0E55142D05BC}"/>
              </a:ext>
            </a:extLst>
          </p:cNvPr>
          <p:cNvGraphicFramePr>
            <a:graphicFrameLocks noGrp="1"/>
          </p:cNvGraphicFramePr>
          <p:nvPr>
            <p:extLst>
              <p:ext uri="{D42A27DB-BD31-4B8C-83A1-F6EECF244321}">
                <p14:modId xmlns:p14="http://schemas.microsoft.com/office/powerpoint/2010/main" val="2287987103"/>
              </p:ext>
            </p:extLst>
          </p:nvPr>
        </p:nvGraphicFramePr>
        <p:xfrm>
          <a:off x="660400" y="1599032"/>
          <a:ext cx="10858500" cy="2926080"/>
        </p:xfrm>
        <a:graphic>
          <a:graphicData uri="http://schemas.openxmlformats.org/drawingml/2006/table">
            <a:tbl>
              <a:tblPr firstRow="1" firstCol="1" bandRow="1">
                <a:tableStyleId>{5C22544A-7EE6-4342-B048-85BDC9FD1C3A}</a:tableStyleId>
              </a:tblPr>
              <a:tblGrid>
                <a:gridCol w="3619500">
                  <a:extLst>
                    <a:ext uri="{9D8B030D-6E8A-4147-A177-3AD203B41FA5}">
                      <a16:colId xmlns:a16="http://schemas.microsoft.com/office/drawing/2014/main" xmlns="" val="194665414"/>
                    </a:ext>
                  </a:extLst>
                </a:gridCol>
                <a:gridCol w="3619500">
                  <a:extLst>
                    <a:ext uri="{9D8B030D-6E8A-4147-A177-3AD203B41FA5}">
                      <a16:colId xmlns:a16="http://schemas.microsoft.com/office/drawing/2014/main" xmlns="" val="26563124"/>
                    </a:ext>
                  </a:extLst>
                </a:gridCol>
                <a:gridCol w="3619500">
                  <a:extLst>
                    <a:ext uri="{9D8B030D-6E8A-4147-A177-3AD203B41FA5}">
                      <a16:colId xmlns:a16="http://schemas.microsoft.com/office/drawing/2014/main" xmlns="" val="4116817415"/>
                    </a:ext>
                  </a:extLst>
                </a:gridCol>
              </a:tblGrid>
              <a:tr h="0">
                <a:tc gridSpan="3">
                  <a:txBody>
                    <a:bodyPr/>
                    <a:lstStyle/>
                    <a:p>
                      <a:pPr marL="0" marR="0" algn="ctr">
                        <a:lnSpc>
                          <a:spcPct val="100000"/>
                        </a:lnSpc>
                        <a:spcBef>
                          <a:spcPts val="0"/>
                        </a:spcBef>
                        <a:spcAft>
                          <a:spcPts val="0"/>
                        </a:spcAft>
                      </a:pPr>
                      <a:r>
                        <a:rPr lang="en-US" sz="3200" dirty="0">
                          <a:effectLst/>
                          <a:latin typeface="Times New Roman" panose="02020603050405020304" pitchFamily="18" charset="0"/>
                          <a:cs typeface="Times New Roman" panose="02020603050405020304" pitchFamily="18" charset="0"/>
                        </a:rPr>
                        <a:t>PHT 03: </a:t>
                      </a:r>
                      <a:r>
                        <a:rPr lang="en-US" sz="3200" dirty="0" err="1">
                          <a:effectLst/>
                          <a:latin typeface="Times New Roman" panose="02020603050405020304" pitchFamily="18" charset="0"/>
                          <a:cs typeface="Times New Roman" panose="02020603050405020304" pitchFamily="18" charset="0"/>
                        </a:rPr>
                        <a:t>Phân</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biệt</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sắc</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thái</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của</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từ</a:t>
                      </a:r>
                      <a:r>
                        <a:rPr lang="en-US" sz="3200" dirty="0">
                          <a:effectLst/>
                          <a:latin typeface="Times New Roman" panose="02020603050405020304" pitchFamily="18" charset="0"/>
                          <a:cs typeface="Times New Roman" panose="02020603050405020304" pitchFamily="18" charset="0"/>
                        </a:rPr>
                        <a:t> </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2282620935"/>
                  </a:ext>
                </a:extLst>
              </a:tr>
              <a:tr h="0">
                <a:tc>
                  <a:txBody>
                    <a:bodyPr/>
                    <a:lstStyle/>
                    <a:p>
                      <a:pPr marL="0" marR="0" algn="l">
                        <a:lnSpc>
                          <a:spcPct val="100000"/>
                        </a:lnSpc>
                        <a:spcBef>
                          <a:spcPts val="0"/>
                        </a:spcBef>
                        <a:spcAft>
                          <a:spcPts val="0"/>
                        </a:spcAft>
                      </a:pPr>
                      <a:r>
                        <a:rPr lang="en-US" sz="3200" dirty="0" err="1">
                          <a:effectLst/>
                          <a:latin typeface="Times New Roman" panose="02020603050405020304" pitchFamily="18" charset="0"/>
                          <a:cs typeface="Times New Roman" panose="02020603050405020304" pitchFamily="18" charset="0"/>
                        </a:rPr>
                        <a:t>Nguồn</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gốc</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từ</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gn="ctr">
                        <a:lnSpc>
                          <a:spcPct val="100000"/>
                        </a:lnSpc>
                        <a:spcBef>
                          <a:spcPts val="0"/>
                        </a:spcBef>
                        <a:spcAft>
                          <a:spcPts val="0"/>
                        </a:spcAft>
                      </a:pPr>
                      <a:r>
                        <a:rPr lang="en-US" sz="3200" dirty="0" err="1">
                          <a:effectLst/>
                          <a:latin typeface="Times New Roman" panose="02020603050405020304" pitchFamily="18" charset="0"/>
                          <a:cs typeface="Times New Roman" panose="02020603050405020304" pitchFamily="18" charset="0"/>
                        </a:rPr>
                        <a:t>Từ</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thuần</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Việt</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3200">
                          <a:effectLst/>
                          <a:latin typeface="Times New Roman" panose="02020603050405020304" pitchFamily="18" charset="0"/>
                          <a:cs typeface="Times New Roman" panose="02020603050405020304" pitchFamily="18" charset="0"/>
                        </a:rPr>
                        <a:t>Từ Hán Việt </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257767054"/>
                  </a:ext>
                </a:extLst>
              </a:tr>
              <a:tr h="0">
                <a:tc>
                  <a:txBody>
                    <a:bodyPr/>
                    <a:lstStyle/>
                    <a:p>
                      <a:pPr marL="0" marR="0" algn="l">
                        <a:lnSpc>
                          <a:spcPct val="100000"/>
                        </a:lnSpc>
                        <a:spcBef>
                          <a:spcPts val="0"/>
                        </a:spcBef>
                        <a:spcAft>
                          <a:spcPts val="0"/>
                        </a:spcAft>
                      </a:pPr>
                      <a:r>
                        <a:rPr lang="en-US" sz="3200" dirty="0" err="1">
                          <a:effectLst/>
                          <a:latin typeface="Times New Roman" panose="02020603050405020304" pitchFamily="18" charset="0"/>
                          <a:cs typeface="Times New Roman" panose="02020603050405020304" pitchFamily="18" charset="0"/>
                        </a:rPr>
                        <a:t>Các</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từ</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đồng</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nghĩa</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gn="ctr">
                        <a:lnSpc>
                          <a:spcPct val="100000"/>
                        </a:lnSpc>
                        <a:spcBef>
                          <a:spcPts val="0"/>
                        </a:spcBef>
                        <a:spcAft>
                          <a:spcPts val="0"/>
                        </a:spcAft>
                      </a:pPr>
                      <a:r>
                        <a:rPr lang="en-US" sz="3200" dirty="0">
                          <a:effectLst/>
                          <a:latin typeface="Times New Roman" panose="02020603050405020304" pitchFamily="18" charset="0"/>
                          <a:cs typeface="Times New Roman" panose="02020603050405020304" pitchFamily="18" charset="0"/>
                        </a:rPr>
                        <a:t>Cha, </a:t>
                      </a:r>
                      <a:r>
                        <a:rPr lang="en-US" sz="3200" dirty="0" err="1">
                          <a:effectLst/>
                          <a:latin typeface="Times New Roman" panose="02020603050405020304" pitchFamily="18" charset="0"/>
                          <a:cs typeface="Times New Roman" panose="02020603050405020304" pitchFamily="18" charset="0"/>
                        </a:rPr>
                        <a:t>mẹ</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vợ</a:t>
                      </a:r>
                      <a:r>
                        <a:rPr lang="en-US" sz="3200" dirty="0">
                          <a:effectLst/>
                          <a:latin typeface="Times New Roman" panose="02020603050405020304" pitchFamily="18" charset="0"/>
                          <a:cs typeface="Times New Roman" panose="02020603050405020304" pitchFamily="18" charset="0"/>
                        </a:rPr>
                        <a:t>, …</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3200" dirty="0" err="1">
                          <a:effectLst/>
                          <a:latin typeface="Times New Roman" panose="02020603050405020304" pitchFamily="18" charset="0"/>
                          <a:cs typeface="Times New Roman" panose="02020603050405020304" pitchFamily="18" charset="0"/>
                        </a:rPr>
                        <a:t>Phụ</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thân</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mẫu</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thân</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phu</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nhân</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2433815701"/>
                  </a:ext>
                </a:extLst>
              </a:tr>
              <a:tr h="0">
                <a:tc>
                  <a:txBody>
                    <a:bodyPr/>
                    <a:lstStyle/>
                    <a:p>
                      <a:pPr marL="0" marR="0" algn="l">
                        <a:lnSpc>
                          <a:spcPct val="100000"/>
                        </a:lnSpc>
                        <a:spcBef>
                          <a:spcPts val="0"/>
                        </a:spcBef>
                        <a:spcAft>
                          <a:spcPts val="0"/>
                        </a:spcAft>
                      </a:pPr>
                      <a:r>
                        <a:rPr lang="en-US" sz="3200" dirty="0" err="1">
                          <a:effectLst/>
                          <a:latin typeface="Times New Roman" panose="02020603050405020304" pitchFamily="18" charset="0"/>
                          <a:cs typeface="Times New Roman" panose="02020603050405020304" pitchFamily="18" charset="0"/>
                        </a:rPr>
                        <a:t>Khác</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nhau</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gn="ctr">
                        <a:lnSpc>
                          <a:spcPct val="100000"/>
                        </a:lnSpc>
                        <a:spcBef>
                          <a:spcPts val="0"/>
                        </a:spcBef>
                        <a:spcAft>
                          <a:spcPts val="0"/>
                        </a:spcAft>
                      </a:pPr>
                      <a:r>
                        <a:rPr lang="en-US" sz="3200" dirty="0" err="1">
                          <a:effectLst/>
                          <a:latin typeface="Times New Roman" panose="02020603050405020304" pitchFamily="18" charset="0"/>
                          <a:cs typeface="Times New Roman" panose="02020603050405020304" pitchFamily="18" charset="0"/>
                        </a:rPr>
                        <a:t>Sắc</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thái</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thân</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mật</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gần</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gũi</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thân</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thiết</a:t>
                      </a:r>
                      <a:r>
                        <a:rPr lang="en-US" sz="3200" dirty="0">
                          <a:effectLst/>
                          <a:latin typeface="Times New Roman" panose="02020603050405020304" pitchFamily="18" charset="0"/>
                          <a:cs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3200" dirty="0" err="1">
                          <a:effectLst/>
                          <a:latin typeface="Times New Roman" panose="02020603050405020304" pitchFamily="18" charset="0"/>
                          <a:cs typeface="Times New Roman" panose="02020603050405020304" pitchFamily="18" charset="0"/>
                        </a:rPr>
                        <a:t>Sắc</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thái</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trang</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trọng</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thành</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kính</a:t>
                      </a:r>
                      <a:r>
                        <a:rPr lang="en-US" sz="3200" dirty="0">
                          <a:effectLst/>
                          <a:latin typeface="Times New Roman" panose="02020603050405020304" pitchFamily="18" charset="0"/>
                          <a:cs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3531688230"/>
                  </a:ext>
                </a:extLst>
              </a:tr>
            </a:tbl>
          </a:graphicData>
        </a:graphic>
      </p:graphicFrame>
      <p:pic>
        <p:nvPicPr>
          <p:cNvPr id="3" name="Picture 2">
            <a:extLst>
              <a:ext uri="{FF2B5EF4-FFF2-40B4-BE49-F238E27FC236}">
                <a16:creationId xmlns:a16="http://schemas.microsoft.com/office/drawing/2014/main" xmlns="" id="{03C13D08-F22D-DAD5-2794-AFE4D8494517}"/>
              </a:ext>
            </a:extLst>
          </p:cNvPr>
          <p:cNvPicPr>
            <a:picLocks noChangeAspect="1"/>
          </p:cNvPicPr>
          <p:nvPr/>
        </p:nvPicPr>
        <p:blipFill>
          <a:blip r:embed="rId7"/>
          <a:stretch>
            <a:fillRect/>
          </a:stretch>
        </p:blipFill>
        <p:spPr>
          <a:xfrm>
            <a:off x="3614388" y="140385"/>
            <a:ext cx="1127858" cy="847417"/>
          </a:xfrm>
          <a:prstGeom prst="rect">
            <a:avLst/>
          </a:prstGeom>
        </p:spPr>
      </p:pic>
    </p:spTree>
    <p:extLst>
      <p:ext uri="{BB962C8B-B14F-4D97-AF65-F5344CB8AC3E}">
        <p14:creationId xmlns:p14="http://schemas.microsoft.com/office/powerpoint/2010/main" val="41695388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9" name="图片 8"/>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445535" y="-244274"/>
            <a:ext cx="3400511" cy="1295876"/>
          </a:xfrm>
          <a:prstGeom prst="rect">
            <a:avLst/>
          </a:prstGeom>
        </p:spPr>
      </p:pic>
      <p:sp>
        <p:nvSpPr>
          <p:cNvPr id="26" name="文本框 25"/>
          <p:cNvSpPr txBox="1"/>
          <p:nvPr/>
        </p:nvSpPr>
        <p:spPr>
          <a:xfrm>
            <a:off x="4178317" y="276506"/>
            <a:ext cx="3835366" cy="584775"/>
          </a:xfrm>
          <a:prstGeom prst="rect">
            <a:avLst/>
          </a:prstGeom>
          <a:noFill/>
        </p:spPr>
        <p:txBody>
          <a:bodyPr vert="horz" wrap="square" rtlCol="0">
            <a:spAutoFit/>
          </a:bodyPr>
          <a:lstStyle/>
          <a:p>
            <a:pPr algn="ctr"/>
            <a:r>
              <a:rPr lang="en-US" altLang="zh-CN" sz="3200" b="1" spc="300" dirty="0">
                <a:solidFill>
                  <a:srgbClr val="008000"/>
                </a:solidFill>
                <a:latin typeface="Times New Roman" panose="02020603050405020304" pitchFamily="18" charset="0"/>
                <a:cs typeface="Times New Roman" panose="02020603050405020304" pitchFamily="18" charset="0"/>
                <a:sym typeface="+mn-lt"/>
              </a:rPr>
              <a:t>I. Lý </a:t>
            </a:r>
            <a:r>
              <a:rPr lang="en-US" altLang="zh-CN" sz="3200" b="1" spc="300" dirty="0" err="1">
                <a:solidFill>
                  <a:srgbClr val="008000"/>
                </a:solidFill>
                <a:latin typeface="Times New Roman" panose="02020603050405020304" pitchFamily="18" charset="0"/>
                <a:cs typeface="Times New Roman" panose="02020603050405020304" pitchFamily="18" charset="0"/>
                <a:sym typeface="+mn-lt"/>
              </a:rPr>
              <a:t>Thuyết</a:t>
            </a:r>
            <a:endParaRPr lang="zh-CN" altLang="en-US" sz="3200" b="1" spc="300" dirty="0">
              <a:solidFill>
                <a:srgbClr val="008000"/>
              </a:solidFill>
              <a:latin typeface="Times New Roman" panose="02020603050405020304" pitchFamily="18" charset="0"/>
              <a:cs typeface="Times New Roman" panose="02020603050405020304" pitchFamily="18" charset="0"/>
              <a:sym typeface="+mn-lt"/>
            </a:endParaRPr>
          </a:p>
        </p:txBody>
      </p:sp>
      <p:sp>
        <p:nvSpPr>
          <p:cNvPr id="34" name="文本框 33"/>
          <p:cNvSpPr txBox="1"/>
          <p:nvPr/>
        </p:nvSpPr>
        <p:spPr>
          <a:xfrm>
            <a:off x="4178317" y="923911"/>
            <a:ext cx="3835366" cy="499624"/>
          </a:xfrm>
          <a:prstGeom prst="rect">
            <a:avLst/>
          </a:prstGeom>
          <a:noFill/>
        </p:spPr>
        <p:txBody>
          <a:bodyPr wrap="square" rtlCol="0">
            <a:spAutoFit/>
          </a:bodyPr>
          <a:lstStyle/>
          <a:p>
            <a:pPr algn="ctr">
              <a:lnSpc>
                <a:spcPct val="150000"/>
              </a:lnSpc>
            </a:pPr>
            <a:endParaRPr lang="zh-CN" altLang="en-US" sz="2000" dirty="0">
              <a:solidFill>
                <a:srgbClr val="663300"/>
              </a:solidFill>
              <a:cs typeface="+mn-ea"/>
              <a:sym typeface="+mn-lt"/>
            </a:endParaRPr>
          </a:p>
        </p:txBody>
      </p:sp>
      <p:sp>
        <p:nvSpPr>
          <p:cNvPr id="2" name="文本框 1"/>
          <p:cNvSpPr txBox="1"/>
          <p:nvPr/>
        </p:nvSpPr>
        <p:spPr>
          <a:xfrm>
            <a:off x="2637966" y="1423535"/>
            <a:ext cx="7291683" cy="3439239"/>
          </a:xfrm>
          <a:prstGeom prst="wedgeRoundRectCallout">
            <a:avLst>
              <a:gd name="adj1" fmla="val -57909"/>
              <a:gd name="adj2" fmla="val 17375"/>
              <a:gd name="adj3" fmla="val 16667"/>
            </a:avLst>
          </a:prstGeom>
          <a:noFill/>
          <a:ln w="38100">
            <a:solidFill>
              <a:srgbClr val="008000"/>
            </a:solidFill>
          </a:ln>
        </p:spPr>
        <p:txBody>
          <a:bodyPr wrap="square" rtlCol="0">
            <a:spAutoFit/>
          </a:bodyPr>
          <a:lstStyle/>
          <a:p>
            <a:pPr lvl="0"/>
            <a:r>
              <a:rPr lang="nl-NL" sz="2800" b="1" i="1" dirty="0">
                <a:solidFill>
                  <a:srgbClr val="002060"/>
                </a:solidFill>
                <a:latin typeface="Times New Roman" panose="02020603050405020304" pitchFamily="18" charset="0"/>
                <a:cs typeface="Times New Roman" panose="02020603050405020304" pitchFamily="18" charset="0"/>
              </a:rPr>
              <a:t>Qua các ví dụ tìm hiểu ở mục 1 và tìm hiểu mục kiến thức trong phần kiến thức ngữ văn, em hiểu </a:t>
            </a:r>
            <a:r>
              <a:rPr lang="en-US" sz="2800" b="1" i="1" dirty="0" err="1">
                <a:solidFill>
                  <a:srgbClr val="002060"/>
                </a:solidFill>
                <a:latin typeface="Times New Roman" panose="02020603050405020304" pitchFamily="18" charset="0"/>
                <a:cs typeface="Times New Roman" panose="02020603050405020304" pitchFamily="18" charset="0"/>
              </a:rPr>
              <a:t>sắc</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thái</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nghĩa</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của</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từ</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ngữ</a:t>
            </a:r>
            <a:r>
              <a:rPr lang="nl-NL" sz="2800" b="1" i="1" dirty="0">
                <a:solidFill>
                  <a:srgbClr val="002060"/>
                </a:solidFill>
                <a:latin typeface="Times New Roman" panose="02020603050405020304" pitchFamily="18" charset="0"/>
                <a:cs typeface="Times New Roman" panose="02020603050405020304" pitchFamily="18" charset="0"/>
              </a:rPr>
              <a:t>?</a:t>
            </a:r>
            <a:endParaRPr lang="en-US" sz="2800" b="1" dirty="0">
              <a:solidFill>
                <a:srgbClr val="002060"/>
              </a:solidFill>
              <a:latin typeface="Times New Roman" panose="02020603050405020304" pitchFamily="18" charset="0"/>
              <a:cs typeface="Times New Roman" panose="02020603050405020304" pitchFamily="18" charset="0"/>
            </a:endParaRPr>
          </a:p>
          <a:p>
            <a:pPr lvl="0"/>
            <a:r>
              <a:rPr lang="en-US" sz="2800" b="1" i="1" dirty="0" err="1">
                <a:solidFill>
                  <a:srgbClr val="002060"/>
                </a:solidFill>
                <a:latin typeface="Times New Roman" panose="02020603050405020304" pitchFamily="18" charset="0"/>
                <a:cs typeface="Times New Roman" panose="02020603050405020304" pitchFamily="18" charset="0"/>
              </a:rPr>
              <a:t>Nêu</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các</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sắc</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thái</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nghĩa</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chủ</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yếu</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của</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từ</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ngữ</a:t>
            </a:r>
            <a:r>
              <a:rPr lang="en-US" sz="2800" b="1" i="1" dirty="0">
                <a:solidFill>
                  <a:srgbClr val="002060"/>
                </a:solidFill>
                <a:latin typeface="Times New Roman" panose="02020603050405020304" pitchFamily="18" charset="0"/>
                <a:cs typeface="Times New Roman" panose="02020603050405020304" pitchFamily="18" charset="0"/>
              </a:rPr>
              <a:t> </a:t>
            </a:r>
            <a:r>
              <a:rPr lang="nl-NL" sz="2800" b="1" i="1" dirty="0">
                <a:solidFill>
                  <a:srgbClr val="002060"/>
                </a:solidFill>
                <a:latin typeface="Times New Roman" panose="02020603050405020304" pitchFamily="18" charset="0"/>
                <a:cs typeface="Times New Roman" panose="02020603050405020304" pitchFamily="18" charset="0"/>
              </a:rPr>
              <a:t>? </a:t>
            </a:r>
            <a:endParaRPr lang="en-US" sz="2800" b="1" dirty="0">
              <a:solidFill>
                <a:srgbClr val="002060"/>
              </a:solidFill>
              <a:latin typeface="Times New Roman" panose="02020603050405020304" pitchFamily="18" charset="0"/>
              <a:cs typeface="Times New Roman" panose="02020603050405020304" pitchFamily="18" charset="0"/>
            </a:endParaRPr>
          </a:p>
          <a:p>
            <a:pPr lvl="0"/>
            <a:r>
              <a:rPr lang="nl-NL" sz="2800" b="1" i="1" dirty="0">
                <a:solidFill>
                  <a:srgbClr val="002060"/>
                </a:solidFill>
                <a:latin typeface="Times New Roman" panose="02020603050405020304" pitchFamily="18" charset="0"/>
                <a:cs typeface="Times New Roman" panose="02020603050405020304" pitchFamily="18" charset="0"/>
              </a:rPr>
              <a:t>Việc lựa chọn từ ngữ có sắc thái nghĩa phù hợp có tác dụng như thế nào cho hoạt động giao tiếp?</a:t>
            </a:r>
            <a:endParaRPr lang="en-US" sz="2800" b="1" dirty="0">
              <a:solidFill>
                <a:srgbClr val="002060"/>
              </a:solidFill>
              <a:latin typeface="Times New Roman" panose="02020603050405020304" pitchFamily="18" charset="0"/>
              <a:cs typeface="Times New Roman" panose="02020603050405020304" pitchFamily="18" charset="0"/>
            </a:endParaRPr>
          </a:p>
        </p:txBody>
      </p:sp>
      <p:sp>
        <p:nvSpPr>
          <p:cNvPr id="3" name="文本框 25">
            <a:extLst>
              <a:ext uri="{FF2B5EF4-FFF2-40B4-BE49-F238E27FC236}">
                <a16:creationId xmlns:a16="http://schemas.microsoft.com/office/drawing/2014/main" xmlns="" id="{AD6AABE3-89E2-4FCB-CE68-E034E2FB6A77}"/>
              </a:ext>
            </a:extLst>
          </p:cNvPr>
          <p:cNvSpPr txBox="1"/>
          <p:nvPr/>
        </p:nvSpPr>
        <p:spPr>
          <a:xfrm>
            <a:off x="375113" y="693060"/>
            <a:ext cx="2791841" cy="553998"/>
          </a:xfrm>
          <a:prstGeom prst="rect">
            <a:avLst/>
          </a:prstGeom>
          <a:noFill/>
        </p:spPr>
        <p:txBody>
          <a:bodyPr vert="horz" wrap="square" rtlCol="0">
            <a:spAutoFit/>
          </a:bodyPr>
          <a:lstStyle/>
          <a:p>
            <a:pPr algn="ctr"/>
            <a:r>
              <a:rPr lang="en-US" altLang="zh-CN" sz="3000" b="1" spc="300" dirty="0">
                <a:solidFill>
                  <a:srgbClr val="008000"/>
                </a:solidFill>
                <a:latin typeface="Times New Roman" panose="02020603050405020304" pitchFamily="18" charset="0"/>
                <a:cs typeface="Times New Roman" panose="02020603050405020304" pitchFamily="18" charset="0"/>
                <a:sym typeface="+mn-lt"/>
              </a:rPr>
              <a:t>2. </a:t>
            </a:r>
            <a:r>
              <a:rPr lang="en-US" altLang="zh-CN" sz="3000" b="1" spc="300" dirty="0" err="1">
                <a:solidFill>
                  <a:srgbClr val="008000"/>
                </a:solidFill>
                <a:latin typeface="Times New Roman" panose="02020603050405020304" pitchFamily="18" charset="0"/>
                <a:cs typeface="Times New Roman" panose="02020603050405020304" pitchFamily="18" charset="0"/>
                <a:sym typeface="+mn-lt"/>
              </a:rPr>
              <a:t>Kết</a:t>
            </a:r>
            <a:r>
              <a:rPr lang="en-US" altLang="zh-CN" sz="3000" b="1" spc="300" dirty="0">
                <a:solidFill>
                  <a:srgbClr val="008000"/>
                </a:solidFill>
                <a:latin typeface="Times New Roman" panose="02020603050405020304" pitchFamily="18" charset="0"/>
                <a:cs typeface="Times New Roman" panose="02020603050405020304" pitchFamily="18" charset="0"/>
                <a:sym typeface="+mn-lt"/>
              </a:rPr>
              <a:t> </a:t>
            </a:r>
            <a:r>
              <a:rPr lang="en-US" altLang="zh-CN" sz="3000" b="1" spc="300" dirty="0" err="1">
                <a:solidFill>
                  <a:srgbClr val="008000"/>
                </a:solidFill>
                <a:latin typeface="Times New Roman" panose="02020603050405020304" pitchFamily="18" charset="0"/>
                <a:cs typeface="Times New Roman" panose="02020603050405020304" pitchFamily="18" charset="0"/>
                <a:sym typeface="+mn-lt"/>
              </a:rPr>
              <a:t>luận</a:t>
            </a:r>
            <a:endParaRPr lang="zh-CN" altLang="en-US" sz="3000" b="1" spc="300" dirty="0">
              <a:solidFill>
                <a:srgbClr val="008000"/>
              </a:solidFill>
              <a:latin typeface="Times New Roman" panose="02020603050405020304" pitchFamily="18" charset="0"/>
              <a:cs typeface="Times New Roman" panose="02020603050405020304" pitchFamily="18" charset="0"/>
              <a:sym typeface="+mn-lt"/>
            </a:endParaRPr>
          </a:p>
        </p:txBody>
      </p:sp>
      <p:sp>
        <p:nvSpPr>
          <p:cNvPr id="10" name="Freeform 6">
            <a:extLst>
              <a:ext uri="{FF2B5EF4-FFF2-40B4-BE49-F238E27FC236}">
                <a16:creationId xmlns:a16="http://schemas.microsoft.com/office/drawing/2014/main" xmlns="" id="{76E4306D-A9C8-C24C-7B38-FEACCD11287A}"/>
              </a:ext>
            </a:extLst>
          </p:cNvPr>
          <p:cNvSpPr/>
          <p:nvPr/>
        </p:nvSpPr>
        <p:spPr>
          <a:xfrm flipH="1">
            <a:off x="-12701" y="2352078"/>
            <a:ext cx="2424051" cy="4505922"/>
          </a:xfrm>
          <a:custGeom>
            <a:avLst/>
            <a:gdLst/>
            <a:ahLst/>
            <a:cxnLst/>
            <a:rect l="l" t="t" r="r" b="b"/>
            <a:pathLst>
              <a:path w="1533173" h="2865744">
                <a:moveTo>
                  <a:pt x="0" y="0"/>
                </a:moveTo>
                <a:lnTo>
                  <a:pt x="1533174" y="0"/>
                </a:lnTo>
                <a:lnTo>
                  <a:pt x="1533174" y="2865744"/>
                </a:lnTo>
                <a:lnTo>
                  <a:pt x="0" y="2865744"/>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13" name="Freeform 2">
            <a:extLst>
              <a:ext uri="{FF2B5EF4-FFF2-40B4-BE49-F238E27FC236}">
                <a16:creationId xmlns:a16="http://schemas.microsoft.com/office/drawing/2014/main" xmlns="" id="{B8815850-26CE-CB91-DE23-2F174AF128FC}"/>
              </a:ext>
            </a:extLst>
          </p:cNvPr>
          <p:cNvSpPr/>
          <p:nvPr/>
        </p:nvSpPr>
        <p:spPr>
          <a:xfrm flipH="1">
            <a:off x="10043409" y="1772850"/>
            <a:ext cx="1921975" cy="3009012"/>
          </a:xfrm>
          <a:custGeom>
            <a:avLst/>
            <a:gdLst/>
            <a:ahLst/>
            <a:cxnLst/>
            <a:rect l="l" t="t" r="r" b="b"/>
            <a:pathLst>
              <a:path w="1545380" h="2310849">
                <a:moveTo>
                  <a:pt x="0" y="0"/>
                </a:moveTo>
                <a:lnTo>
                  <a:pt x="1545381" y="0"/>
                </a:lnTo>
                <a:lnTo>
                  <a:pt x="1545381" y="2310849"/>
                </a:lnTo>
                <a:lnTo>
                  <a:pt x="0" y="2310849"/>
                </a:lnTo>
                <a:lnTo>
                  <a:pt x="0" y="0"/>
                </a:lnTo>
                <a:close/>
              </a:path>
            </a:pathLst>
          </a:custGeom>
          <a:blipFill>
            <a:blip r:embed="rId7"/>
            <a:stretch>
              <a:fillRect/>
            </a:stretch>
          </a:blipFill>
        </p:spPr>
      </p:sp>
      <p:pic>
        <p:nvPicPr>
          <p:cNvPr id="4" name="Picture 3">
            <a:extLst>
              <a:ext uri="{FF2B5EF4-FFF2-40B4-BE49-F238E27FC236}">
                <a16:creationId xmlns:a16="http://schemas.microsoft.com/office/drawing/2014/main" xmlns="" id="{BE995DA9-51D2-5664-0BE2-0DE8961811AD}"/>
              </a:ext>
            </a:extLst>
          </p:cNvPr>
          <p:cNvPicPr>
            <a:picLocks noChangeAspect="1"/>
          </p:cNvPicPr>
          <p:nvPr/>
        </p:nvPicPr>
        <p:blipFill>
          <a:blip r:embed="rId8"/>
          <a:stretch>
            <a:fillRect/>
          </a:stretch>
        </p:blipFill>
        <p:spPr>
          <a:xfrm>
            <a:off x="3579447" y="122642"/>
            <a:ext cx="1127858" cy="847417"/>
          </a:xfrm>
          <a:prstGeom prst="rect">
            <a:avLst/>
          </a:prstGeom>
        </p:spPr>
      </p:pic>
    </p:spTree>
    <p:extLst>
      <p:ext uri="{BB962C8B-B14F-4D97-AF65-F5344CB8AC3E}">
        <p14:creationId xmlns:p14="http://schemas.microsoft.com/office/powerpoint/2010/main" val="40019010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par>
                                <p:cTn id="15" presetID="53" presetClass="entr" presetSubtype="16"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par>
                                <p:cTn id="20" presetID="6" presetClass="entr" presetSubtype="16" fill="hold" nodeType="withEffect">
                                  <p:stCondLst>
                                    <p:cond delay="900"/>
                                  </p:stCondLst>
                                  <p:childTnLst>
                                    <p:set>
                                      <p:cBhvr>
                                        <p:cTn id="21" dur="1" fill="hold">
                                          <p:stCondLst>
                                            <p:cond delay="0"/>
                                          </p:stCondLst>
                                        </p:cTn>
                                        <p:tgtEl>
                                          <p:spTgt spid="13"/>
                                        </p:tgtEl>
                                        <p:attrNameLst>
                                          <p:attrName>style.visibility</p:attrName>
                                        </p:attrNameLst>
                                      </p:cBhvr>
                                      <p:to>
                                        <p:strVal val="visible"/>
                                      </p:to>
                                    </p:set>
                                    <p:animEffect transition="in" filter="circle(in)">
                                      <p:cBhvr>
                                        <p:cTn id="22"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10564"/>
            <a:ext cx="12192000" cy="6858000"/>
          </a:xfrm>
          <a:prstGeom prst="rect">
            <a:avLst/>
          </a:prstGeom>
        </p:spPr>
      </p:pic>
      <p:pic>
        <p:nvPicPr>
          <p:cNvPr id="9" name="图片 8"/>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445535" y="-244274"/>
            <a:ext cx="3400511" cy="1295876"/>
          </a:xfrm>
          <a:prstGeom prst="rect">
            <a:avLst/>
          </a:prstGeom>
        </p:spPr>
      </p:pic>
      <p:sp>
        <p:nvSpPr>
          <p:cNvPr id="26" name="文本框 25"/>
          <p:cNvSpPr txBox="1"/>
          <p:nvPr/>
        </p:nvSpPr>
        <p:spPr>
          <a:xfrm>
            <a:off x="4178317" y="276506"/>
            <a:ext cx="3835366" cy="584775"/>
          </a:xfrm>
          <a:prstGeom prst="rect">
            <a:avLst/>
          </a:prstGeom>
          <a:noFill/>
        </p:spPr>
        <p:txBody>
          <a:bodyPr vert="horz" wrap="square" rtlCol="0">
            <a:spAutoFit/>
          </a:bodyPr>
          <a:lstStyle/>
          <a:p>
            <a:pPr algn="ctr"/>
            <a:r>
              <a:rPr lang="en-US" altLang="zh-CN" sz="3200" b="1" spc="300" dirty="0">
                <a:solidFill>
                  <a:srgbClr val="008000"/>
                </a:solidFill>
                <a:latin typeface="Times New Roman" panose="02020603050405020304" pitchFamily="18" charset="0"/>
                <a:cs typeface="Times New Roman" panose="02020603050405020304" pitchFamily="18" charset="0"/>
                <a:sym typeface="+mn-lt"/>
              </a:rPr>
              <a:t>2. </a:t>
            </a:r>
            <a:r>
              <a:rPr lang="en-US" altLang="zh-CN" sz="3200" b="1" spc="300" dirty="0" err="1">
                <a:solidFill>
                  <a:srgbClr val="008000"/>
                </a:solidFill>
                <a:latin typeface="Times New Roman" panose="02020603050405020304" pitchFamily="18" charset="0"/>
                <a:cs typeface="Times New Roman" panose="02020603050405020304" pitchFamily="18" charset="0"/>
                <a:sym typeface="+mn-lt"/>
              </a:rPr>
              <a:t>Kết</a:t>
            </a:r>
            <a:r>
              <a:rPr lang="en-US" altLang="zh-CN" sz="3200" b="1" spc="300" dirty="0">
                <a:solidFill>
                  <a:srgbClr val="008000"/>
                </a:solidFill>
                <a:latin typeface="Times New Roman" panose="02020603050405020304" pitchFamily="18" charset="0"/>
                <a:cs typeface="Times New Roman" panose="02020603050405020304" pitchFamily="18" charset="0"/>
                <a:sym typeface="+mn-lt"/>
              </a:rPr>
              <a:t> </a:t>
            </a:r>
            <a:r>
              <a:rPr lang="en-US" altLang="zh-CN" sz="3200" b="1" spc="300" dirty="0" err="1">
                <a:solidFill>
                  <a:srgbClr val="008000"/>
                </a:solidFill>
                <a:latin typeface="Times New Roman" panose="02020603050405020304" pitchFamily="18" charset="0"/>
                <a:cs typeface="Times New Roman" panose="02020603050405020304" pitchFamily="18" charset="0"/>
                <a:sym typeface="+mn-lt"/>
              </a:rPr>
              <a:t>luận</a:t>
            </a:r>
            <a:endParaRPr lang="zh-CN" altLang="en-US" sz="3200" b="1" spc="300" dirty="0">
              <a:solidFill>
                <a:srgbClr val="008000"/>
              </a:solidFill>
              <a:latin typeface="Times New Roman" panose="02020603050405020304" pitchFamily="18" charset="0"/>
              <a:cs typeface="Times New Roman" panose="02020603050405020304" pitchFamily="18" charset="0"/>
              <a:sym typeface="+mn-lt"/>
            </a:endParaRPr>
          </a:p>
        </p:txBody>
      </p:sp>
      <p:sp>
        <p:nvSpPr>
          <p:cNvPr id="7" name="Hộp Văn bản 6">
            <a:extLst>
              <a:ext uri="{FF2B5EF4-FFF2-40B4-BE49-F238E27FC236}">
                <a16:creationId xmlns:a16="http://schemas.microsoft.com/office/drawing/2014/main" xmlns="" id="{5D8E48CE-7242-E3E7-9FDB-D9C168F22001}"/>
              </a:ext>
            </a:extLst>
          </p:cNvPr>
          <p:cNvSpPr txBox="1"/>
          <p:nvPr/>
        </p:nvSpPr>
        <p:spPr>
          <a:xfrm>
            <a:off x="1580400" y="1104523"/>
            <a:ext cx="8048767" cy="523220"/>
          </a:xfrm>
          <a:prstGeom prst="rect">
            <a:avLst/>
          </a:prstGeom>
          <a:noFill/>
        </p:spPr>
        <p:txBody>
          <a:bodyPr wrap="square">
            <a:spAutoFit/>
          </a:bodyPr>
          <a:lstStyle/>
          <a:p>
            <a:pPr marL="0" marR="0" algn="just">
              <a:spcBef>
                <a:spcPts val="0"/>
              </a:spcBef>
              <a:spcAft>
                <a:spcPts val="0"/>
              </a:spcAft>
            </a:pPr>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 </a:t>
            </a:r>
            <a:r>
              <a:rPr lang="en-US" sz="28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Khái</a:t>
            </a:r>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niệm</a:t>
            </a:r>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3" name="Hộp Văn bản 12">
            <a:extLst>
              <a:ext uri="{FF2B5EF4-FFF2-40B4-BE49-F238E27FC236}">
                <a16:creationId xmlns:a16="http://schemas.microsoft.com/office/drawing/2014/main" xmlns="" id="{50A88AAF-303D-F91F-6D5E-453E573B7D47}"/>
              </a:ext>
            </a:extLst>
          </p:cNvPr>
          <p:cNvSpPr txBox="1"/>
          <p:nvPr/>
        </p:nvSpPr>
        <p:spPr>
          <a:xfrm>
            <a:off x="1580400" y="2770774"/>
            <a:ext cx="8048767" cy="523220"/>
          </a:xfrm>
          <a:prstGeom prst="rect">
            <a:avLst/>
          </a:prstGeom>
          <a:noFill/>
        </p:spPr>
        <p:txBody>
          <a:bodyPr wrap="square">
            <a:spAutoFit/>
          </a:bodyPr>
          <a:lstStyle/>
          <a:p>
            <a:pPr algn="just"/>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sắc</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thái</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nghĩa</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chủ</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yếu</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ngữ</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7" name="Hộp Văn bản 16">
            <a:extLst>
              <a:ext uri="{FF2B5EF4-FFF2-40B4-BE49-F238E27FC236}">
                <a16:creationId xmlns:a16="http://schemas.microsoft.com/office/drawing/2014/main" xmlns="" id="{6DDAFD51-1503-374E-47C3-87C724C5314A}"/>
              </a:ext>
            </a:extLst>
          </p:cNvPr>
          <p:cNvSpPr txBox="1"/>
          <p:nvPr/>
        </p:nvSpPr>
        <p:spPr>
          <a:xfrm>
            <a:off x="2308395" y="3388456"/>
            <a:ext cx="6830704" cy="523220"/>
          </a:xfrm>
          <a:prstGeom prst="rect">
            <a:avLst/>
          </a:prstGeom>
          <a:noFill/>
        </p:spPr>
        <p:txBody>
          <a:bodyPr wrap="square">
            <a:spAutoFit/>
          </a:bodyPr>
          <a:lstStyle/>
          <a:p>
            <a:pPr marL="30480" marR="30480" algn="just">
              <a:spcBef>
                <a:spcPts val="0"/>
              </a:spcBef>
              <a:spcAft>
                <a:spcPts val="1200"/>
              </a:spcAft>
            </a:pPr>
            <a:r>
              <a:rPr lang="en-US" sz="28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Sắc</a:t>
            </a:r>
            <a:r>
              <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thái</a:t>
            </a:r>
            <a:r>
              <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miêu</a:t>
            </a:r>
            <a:r>
              <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tả</a:t>
            </a:r>
            <a:r>
              <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hợp</a:t>
            </a:r>
            <a:r>
              <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a:t>
            </a:r>
          </a:p>
        </p:txBody>
      </p:sp>
      <p:sp>
        <p:nvSpPr>
          <p:cNvPr id="19" name="Hộp Văn bản 18">
            <a:extLst>
              <a:ext uri="{FF2B5EF4-FFF2-40B4-BE49-F238E27FC236}">
                <a16:creationId xmlns:a16="http://schemas.microsoft.com/office/drawing/2014/main" xmlns="" id="{2111F1EB-67B0-F8A8-381A-A8E1C28D8975}"/>
              </a:ext>
            </a:extLst>
          </p:cNvPr>
          <p:cNvSpPr txBox="1"/>
          <p:nvPr/>
        </p:nvSpPr>
        <p:spPr>
          <a:xfrm>
            <a:off x="2308395" y="4006138"/>
            <a:ext cx="6830704" cy="523220"/>
          </a:xfrm>
          <a:prstGeom prst="rect">
            <a:avLst/>
          </a:prstGeom>
          <a:noFill/>
        </p:spPr>
        <p:txBody>
          <a:bodyPr wrap="square">
            <a:spAutoFit/>
          </a:bodyPr>
          <a:lstStyle/>
          <a:p>
            <a:pPr marL="30480" marR="30480" algn="just">
              <a:spcBef>
                <a:spcPts val="0"/>
              </a:spcBef>
              <a:spcAft>
                <a:spcPts val="1200"/>
              </a:spcAft>
            </a:pPr>
            <a:r>
              <a:rPr lang="en-US" sz="28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Sắc</a:t>
            </a:r>
            <a:r>
              <a:rPr lang="en-US" sz="28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thái</a:t>
            </a:r>
            <a:r>
              <a:rPr lang="en-US" sz="28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biểu</a:t>
            </a:r>
            <a:r>
              <a:rPr lang="en-US" sz="28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cảm</a:t>
            </a:r>
            <a:r>
              <a:rPr lang="en-US" sz="28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8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hợp</a:t>
            </a:r>
            <a:r>
              <a:rPr lang="en-US" sz="28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b)</a:t>
            </a:r>
            <a:endParaRPr lang="en-US"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20" name="图片 2">
            <a:extLst>
              <a:ext uri="{FF2B5EF4-FFF2-40B4-BE49-F238E27FC236}">
                <a16:creationId xmlns:a16="http://schemas.microsoft.com/office/drawing/2014/main" xmlns="" id="{BFFEDC04-4CD9-7BA6-71F0-7F3801C008F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93174" y="4117516"/>
            <a:ext cx="1538464" cy="2159336"/>
          </a:xfrm>
          <a:prstGeom prst="rect">
            <a:avLst/>
          </a:prstGeom>
        </p:spPr>
      </p:pic>
      <p:sp>
        <p:nvSpPr>
          <p:cNvPr id="21" name="Hộp Văn bản 20">
            <a:extLst>
              <a:ext uri="{FF2B5EF4-FFF2-40B4-BE49-F238E27FC236}">
                <a16:creationId xmlns:a16="http://schemas.microsoft.com/office/drawing/2014/main" xmlns="" id="{8911FB12-1143-99E3-C5E2-2DEFD9E43CC0}"/>
              </a:ext>
            </a:extLst>
          </p:cNvPr>
          <p:cNvSpPr txBox="1"/>
          <p:nvPr/>
        </p:nvSpPr>
        <p:spPr>
          <a:xfrm>
            <a:off x="2308395" y="5241500"/>
            <a:ext cx="8028295" cy="954107"/>
          </a:xfrm>
          <a:prstGeom prst="rect">
            <a:avLst/>
          </a:prstGeom>
          <a:noFill/>
        </p:spPr>
        <p:txBody>
          <a:bodyPr wrap="square">
            <a:spAutoFit/>
          </a:bodyPr>
          <a:lstStyle/>
          <a:p>
            <a:pPr marL="30480" marR="30480" algn="just">
              <a:spcBef>
                <a:spcPts val="0"/>
              </a:spcBef>
              <a:spcAft>
                <a:spcPts val="1200"/>
              </a:spcAft>
            </a:pPr>
            <a:r>
              <a:rPr lang="en-US" sz="28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Trong </a:t>
            </a:r>
            <a:r>
              <a:rPr lang="en-US" sz="28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nói</a:t>
            </a:r>
            <a:r>
              <a:rPr lang="en-US" sz="28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viết</a:t>
            </a:r>
            <a:r>
              <a:rPr lang="en-US" sz="28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cần</a:t>
            </a:r>
            <a:r>
              <a:rPr lang="en-US" sz="28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lựa</a:t>
            </a:r>
            <a:r>
              <a:rPr lang="en-US" sz="28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chọn</a:t>
            </a:r>
            <a:r>
              <a:rPr lang="en-US" sz="28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8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28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ngữ</a:t>
            </a:r>
            <a:r>
              <a:rPr lang="en-US" sz="28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8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sắc</a:t>
            </a:r>
            <a:r>
              <a:rPr lang="en-US" sz="28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thái</a:t>
            </a:r>
            <a:r>
              <a:rPr lang="en-US" sz="28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nghĩa</a:t>
            </a:r>
            <a:r>
              <a:rPr lang="en-US" sz="28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phù</a:t>
            </a:r>
            <a:r>
              <a:rPr lang="en-US" sz="28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hợp</a:t>
            </a:r>
            <a:r>
              <a:rPr lang="en-US" sz="28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nâng</a:t>
            </a:r>
            <a:r>
              <a:rPr lang="en-US" sz="28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cao</a:t>
            </a:r>
            <a:r>
              <a:rPr lang="en-US" sz="28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hiệu</a:t>
            </a:r>
            <a:r>
              <a:rPr lang="en-US" sz="28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quả</a:t>
            </a:r>
            <a:r>
              <a:rPr lang="en-US" sz="28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giao</a:t>
            </a:r>
            <a:r>
              <a:rPr lang="en-US" sz="28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tiếp</a:t>
            </a:r>
            <a:r>
              <a:rPr lang="en-US" sz="28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2" name="Freeform 19">
            <a:extLst>
              <a:ext uri="{FF2B5EF4-FFF2-40B4-BE49-F238E27FC236}">
                <a16:creationId xmlns:a16="http://schemas.microsoft.com/office/drawing/2014/main" xmlns="" id="{816B7B93-217C-5209-14F9-932E6CFDE01A}"/>
              </a:ext>
            </a:extLst>
          </p:cNvPr>
          <p:cNvSpPr/>
          <p:nvPr/>
        </p:nvSpPr>
        <p:spPr>
          <a:xfrm>
            <a:off x="8871195" y="2037271"/>
            <a:ext cx="2618288" cy="2297951"/>
          </a:xfrm>
          <a:custGeom>
            <a:avLst/>
            <a:gdLst/>
            <a:ahLst/>
            <a:cxnLst/>
            <a:rect l="l" t="t" r="r" b="b"/>
            <a:pathLst>
              <a:path w="3285539" h="2268852">
                <a:moveTo>
                  <a:pt x="0" y="0"/>
                </a:moveTo>
                <a:lnTo>
                  <a:pt x="3285539" y="0"/>
                </a:lnTo>
                <a:lnTo>
                  <a:pt x="3285539" y="2268853"/>
                </a:lnTo>
                <a:lnTo>
                  <a:pt x="0" y="2268853"/>
                </a:lnTo>
                <a:lnTo>
                  <a:pt x="0" y="0"/>
                </a:lnTo>
                <a:close/>
              </a:path>
            </a:pathLst>
          </a:custGeom>
          <a:blipFill>
            <a:blip r:embed="rId6"/>
            <a:stretch>
              <a:fillRect l="-1630" r="-1630"/>
            </a:stretch>
          </a:blipFill>
        </p:spPr>
      </p:sp>
      <p:sp>
        <p:nvSpPr>
          <p:cNvPr id="5" name="Freeform 17">
            <a:extLst>
              <a:ext uri="{FF2B5EF4-FFF2-40B4-BE49-F238E27FC236}">
                <a16:creationId xmlns:a16="http://schemas.microsoft.com/office/drawing/2014/main" xmlns="" id="{6EA71BDA-CCAB-CC27-6FCA-A6CD2D8EF61D}"/>
              </a:ext>
            </a:extLst>
          </p:cNvPr>
          <p:cNvSpPr/>
          <p:nvPr/>
        </p:nvSpPr>
        <p:spPr>
          <a:xfrm>
            <a:off x="3613092" y="118191"/>
            <a:ext cx="1130449" cy="847159"/>
          </a:xfrm>
          <a:custGeom>
            <a:avLst/>
            <a:gdLst/>
            <a:ahLst/>
            <a:cxnLst/>
            <a:rect l="l" t="t" r="r" b="b"/>
            <a:pathLst>
              <a:path w="1643667" h="1126659">
                <a:moveTo>
                  <a:pt x="0" y="0"/>
                </a:moveTo>
                <a:lnTo>
                  <a:pt x="1643667" y="0"/>
                </a:lnTo>
                <a:lnTo>
                  <a:pt x="1643667" y="1126659"/>
                </a:lnTo>
                <a:lnTo>
                  <a:pt x="0" y="1126659"/>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11" name="Hộp Văn bản 6">
            <a:extLst>
              <a:ext uri="{FF2B5EF4-FFF2-40B4-BE49-F238E27FC236}">
                <a16:creationId xmlns:a16="http://schemas.microsoft.com/office/drawing/2014/main" xmlns="" id="{2C99A823-1487-085C-AEFC-691AE600F685}"/>
              </a:ext>
            </a:extLst>
          </p:cNvPr>
          <p:cNvSpPr txBox="1"/>
          <p:nvPr/>
        </p:nvSpPr>
        <p:spPr>
          <a:xfrm>
            <a:off x="2308395" y="1722205"/>
            <a:ext cx="5860284" cy="954107"/>
          </a:xfrm>
          <a:prstGeom prst="rect">
            <a:avLst/>
          </a:prstGeom>
          <a:noFill/>
        </p:spPr>
        <p:txBody>
          <a:bodyPr wrap="square">
            <a:spAutoFit/>
          </a:bodyPr>
          <a:lstStyle/>
          <a:p>
            <a:pPr marL="0" marR="0" algn="just">
              <a:spcBef>
                <a:spcPts val="0"/>
              </a:spcBef>
              <a:spcAft>
                <a:spcPts val="0"/>
              </a:spcAft>
            </a:pPr>
            <a:r>
              <a:rPr lang="en-US" sz="28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Sắc</a:t>
            </a:r>
            <a:r>
              <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thái</a:t>
            </a:r>
            <a:r>
              <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nghĩa</a:t>
            </a:r>
            <a:r>
              <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ngữ</a:t>
            </a:r>
            <a:r>
              <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nghĩa</a:t>
            </a:r>
            <a:r>
              <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bổ</a:t>
            </a:r>
            <a:r>
              <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sung </a:t>
            </a:r>
            <a:r>
              <a:rPr lang="en-US" sz="28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nghĩa</a:t>
            </a:r>
            <a:r>
              <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cơ</a:t>
            </a:r>
            <a:r>
              <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ngữ</a:t>
            </a:r>
            <a:r>
              <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p>
        </p:txBody>
      </p:sp>
      <p:sp>
        <p:nvSpPr>
          <p:cNvPr id="12" name="Hộp Văn bản 20">
            <a:extLst>
              <a:ext uri="{FF2B5EF4-FFF2-40B4-BE49-F238E27FC236}">
                <a16:creationId xmlns:a16="http://schemas.microsoft.com/office/drawing/2014/main" xmlns="" id="{BB46ED8E-39A0-5F67-0AA0-72E2822CEE46}"/>
              </a:ext>
            </a:extLst>
          </p:cNvPr>
          <p:cNvSpPr txBox="1"/>
          <p:nvPr/>
        </p:nvSpPr>
        <p:spPr>
          <a:xfrm>
            <a:off x="1580400" y="4623820"/>
            <a:ext cx="9938500" cy="523220"/>
          </a:xfrm>
          <a:prstGeom prst="rect">
            <a:avLst/>
          </a:prstGeom>
          <a:noFill/>
        </p:spPr>
        <p:txBody>
          <a:bodyPr wrap="square">
            <a:spAutoFit/>
          </a:bodyPr>
          <a:lstStyle/>
          <a:p>
            <a:pPr marL="30480" marR="30480" algn="just">
              <a:spcBef>
                <a:spcPts val="0"/>
              </a:spcBef>
              <a:spcAft>
                <a:spcPts val="1200"/>
              </a:spcAft>
            </a:pP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Tác</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dụng</a:t>
            </a: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25" name="Picture 24">
            <a:extLst>
              <a:ext uri="{FF2B5EF4-FFF2-40B4-BE49-F238E27FC236}">
                <a16:creationId xmlns:a16="http://schemas.microsoft.com/office/drawing/2014/main" xmlns="" id="{423E4FB5-BAC4-1E75-E9ED-1F02A4FEA696}"/>
              </a:ext>
            </a:extLst>
          </p:cNvPr>
          <p:cNvPicPr>
            <a:picLocks noChangeAspect="1"/>
          </p:cNvPicPr>
          <p:nvPr/>
        </p:nvPicPr>
        <p:blipFill>
          <a:blip r:embed="rId9"/>
          <a:stretch>
            <a:fillRect/>
          </a:stretch>
        </p:blipFill>
        <p:spPr>
          <a:xfrm>
            <a:off x="1920483" y="1819564"/>
            <a:ext cx="268541" cy="268541"/>
          </a:xfrm>
          <a:prstGeom prst="rect">
            <a:avLst/>
          </a:prstGeom>
        </p:spPr>
      </p:pic>
      <p:pic>
        <p:nvPicPr>
          <p:cNvPr id="27" name="Picture 26">
            <a:extLst>
              <a:ext uri="{FF2B5EF4-FFF2-40B4-BE49-F238E27FC236}">
                <a16:creationId xmlns:a16="http://schemas.microsoft.com/office/drawing/2014/main" xmlns="" id="{8BB8A2CC-75F3-C843-4112-5C0233C4965F}"/>
              </a:ext>
            </a:extLst>
          </p:cNvPr>
          <p:cNvPicPr>
            <a:picLocks noChangeAspect="1"/>
          </p:cNvPicPr>
          <p:nvPr/>
        </p:nvPicPr>
        <p:blipFill>
          <a:blip r:embed="rId9"/>
          <a:stretch>
            <a:fillRect/>
          </a:stretch>
        </p:blipFill>
        <p:spPr>
          <a:xfrm>
            <a:off x="1920483" y="3515795"/>
            <a:ext cx="268541" cy="268541"/>
          </a:xfrm>
          <a:prstGeom prst="rect">
            <a:avLst/>
          </a:prstGeom>
        </p:spPr>
      </p:pic>
      <p:pic>
        <p:nvPicPr>
          <p:cNvPr id="28" name="Picture 27">
            <a:extLst>
              <a:ext uri="{FF2B5EF4-FFF2-40B4-BE49-F238E27FC236}">
                <a16:creationId xmlns:a16="http://schemas.microsoft.com/office/drawing/2014/main" xmlns="" id="{A52E0D61-E2E2-F902-F493-30A3584637A8}"/>
              </a:ext>
            </a:extLst>
          </p:cNvPr>
          <p:cNvPicPr>
            <a:picLocks noChangeAspect="1"/>
          </p:cNvPicPr>
          <p:nvPr/>
        </p:nvPicPr>
        <p:blipFill>
          <a:blip r:embed="rId9"/>
          <a:stretch>
            <a:fillRect/>
          </a:stretch>
        </p:blipFill>
        <p:spPr>
          <a:xfrm>
            <a:off x="1920483" y="4117515"/>
            <a:ext cx="268541" cy="268541"/>
          </a:xfrm>
          <a:prstGeom prst="rect">
            <a:avLst/>
          </a:prstGeom>
        </p:spPr>
      </p:pic>
      <p:pic>
        <p:nvPicPr>
          <p:cNvPr id="29" name="Picture 28">
            <a:extLst>
              <a:ext uri="{FF2B5EF4-FFF2-40B4-BE49-F238E27FC236}">
                <a16:creationId xmlns:a16="http://schemas.microsoft.com/office/drawing/2014/main" xmlns="" id="{FCBC4364-96E2-B7F5-1F16-8B33F5F7096D}"/>
              </a:ext>
            </a:extLst>
          </p:cNvPr>
          <p:cNvPicPr>
            <a:picLocks noChangeAspect="1"/>
          </p:cNvPicPr>
          <p:nvPr/>
        </p:nvPicPr>
        <p:blipFill>
          <a:blip r:embed="rId9"/>
          <a:stretch>
            <a:fillRect/>
          </a:stretch>
        </p:blipFill>
        <p:spPr>
          <a:xfrm>
            <a:off x="1920483" y="5358878"/>
            <a:ext cx="268541" cy="268541"/>
          </a:xfrm>
          <a:prstGeom prst="rect">
            <a:avLst/>
          </a:prstGeom>
        </p:spPr>
      </p:pic>
    </p:spTree>
    <p:extLst>
      <p:ext uri="{BB962C8B-B14F-4D97-AF65-F5344CB8AC3E}">
        <p14:creationId xmlns:p14="http://schemas.microsoft.com/office/powerpoint/2010/main" val="23687124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left)">
                                      <p:cBhvr>
                                        <p:cTn id="20" dur="500"/>
                                        <p:tgtEl>
                                          <p:spTgt spid="11"/>
                                        </p:tgtEl>
                                      </p:cBhvr>
                                    </p:animEffect>
                                  </p:childTnLst>
                                </p:cTn>
                              </p:par>
                              <p:par>
                                <p:cTn id="21" presetID="22" presetClass="entr" presetSubtype="8" fill="hold" nodeType="with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wipe(left)">
                                      <p:cBhvr>
                                        <p:cTn id="23" dur="500"/>
                                        <p:tgtEl>
                                          <p:spTgt spid="2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down)">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ipe(left)">
                                      <p:cBhvr>
                                        <p:cTn id="33" dur="500"/>
                                        <p:tgtEl>
                                          <p:spTgt spid="17"/>
                                        </p:tgtEl>
                                      </p:cBhvr>
                                    </p:animEffect>
                                  </p:childTnLst>
                                </p:cTn>
                              </p:par>
                              <p:par>
                                <p:cTn id="34" presetID="22" presetClass="entr" presetSubtype="8" fill="hold" nodeType="with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wipe(left)">
                                      <p:cBhvr>
                                        <p:cTn id="36" dur="500"/>
                                        <p:tgtEl>
                                          <p:spTgt spid="27"/>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28"/>
                                        </p:tgtEl>
                                        <p:attrNameLst>
                                          <p:attrName>style.visibility</p:attrName>
                                        </p:attrNameLst>
                                      </p:cBhvr>
                                      <p:to>
                                        <p:strVal val="visible"/>
                                      </p:to>
                                    </p:set>
                                    <p:animEffect transition="in" filter="wipe(left)">
                                      <p:cBhvr>
                                        <p:cTn id="41" dur="500"/>
                                        <p:tgtEl>
                                          <p:spTgt spid="28"/>
                                        </p:tgtEl>
                                      </p:cBhvr>
                                    </p:animEffect>
                                  </p:childTnLst>
                                </p:cTn>
                              </p:par>
                              <p:par>
                                <p:cTn id="42" presetID="22" presetClass="entr" presetSubtype="8" fill="hold" grpId="0" nodeType="with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wipe(left)">
                                      <p:cBhvr>
                                        <p:cTn id="44" dur="500"/>
                                        <p:tgtEl>
                                          <p:spTgt spid="19"/>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wipe(down)">
                                      <p:cBhvr>
                                        <p:cTn id="49" dur="500"/>
                                        <p:tgtEl>
                                          <p:spTgt spid="12"/>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21"/>
                                        </p:tgtEl>
                                        <p:attrNameLst>
                                          <p:attrName>style.visibility</p:attrName>
                                        </p:attrNameLst>
                                      </p:cBhvr>
                                      <p:to>
                                        <p:strVal val="visible"/>
                                      </p:to>
                                    </p:set>
                                    <p:animEffect transition="in" filter="wipe(left)">
                                      <p:cBhvr>
                                        <p:cTn id="54" dur="500"/>
                                        <p:tgtEl>
                                          <p:spTgt spid="21"/>
                                        </p:tgtEl>
                                      </p:cBhvr>
                                    </p:animEffect>
                                  </p:childTnLst>
                                </p:cTn>
                              </p:par>
                              <p:par>
                                <p:cTn id="55" presetID="22" presetClass="entr" presetSubtype="8" fill="hold" nodeType="withEffect">
                                  <p:stCondLst>
                                    <p:cond delay="0"/>
                                  </p:stCondLst>
                                  <p:childTnLst>
                                    <p:set>
                                      <p:cBhvr>
                                        <p:cTn id="56" dur="1" fill="hold">
                                          <p:stCondLst>
                                            <p:cond delay="0"/>
                                          </p:stCondLst>
                                        </p:cTn>
                                        <p:tgtEl>
                                          <p:spTgt spid="29"/>
                                        </p:tgtEl>
                                        <p:attrNameLst>
                                          <p:attrName>style.visibility</p:attrName>
                                        </p:attrNameLst>
                                      </p:cBhvr>
                                      <p:to>
                                        <p:strVal val="visible"/>
                                      </p:to>
                                    </p:set>
                                    <p:animEffect transition="in" filter="wipe(left)">
                                      <p:cBhvr>
                                        <p:cTn id="5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P spid="17" grpId="0"/>
      <p:bldP spid="19" grpId="0"/>
      <p:bldP spid="21" grpId="0"/>
      <p:bldP spid="11" grpId="0"/>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3" name="图片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0835" y="3066457"/>
            <a:ext cx="10936954" cy="2677850"/>
          </a:xfrm>
          <a:prstGeom prst="rect">
            <a:avLst/>
          </a:prstGeom>
        </p:spPr>
      </p:pic>
      <p:pic>
        <p:nvPicPr>
          <p:cNvPr id="4" name="图片 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230281" y="918751"/>
            <a:ext cx="2002857" cy="2566161"/>
          </a:xfrm>
          <a:prstGeom prst="rect">
            <a:avLst/>
          </a:prstGeom>
        </p:spPr>
      </p:pic>
      <p:sp>
        <p:nvSpPr>
          <p:cNvPr id="26" name="文本框 25"/>
          <p:cNvSpPr txBox="1"/>
          <p:nvPr/>
        </p:nvSpPr>
        <p:spPr>
          <a:xfrm>
            <a:off x="3581969" y="3598946"/>
            <a:ext cx="5848633" cy="1015663"/>
          </a:xfrm>
          <a:prstGeom prst="rect">
            <a:avLst/>
          </a:prstGeom>
          <a:noFill/>
        </p:spPr>
        <p:txBody>
          <a:bodyPr vert="horz" wrap="square" rtlCol="0">
            <a:spAutoFit/>
          </a:bodyPr>
          <a:lstStyle/>
          <a:p>
            <a:r>
              <a:rPr lang="en-US" altLang="zh-CN" sz="6000" b="1" spc="300" dirty="0">
                <a:solidFill>
                  <a:srgbClr val="E55174"/>
                </a:solidFill>
                <a:latin typeface="Times New Roman" panose="02020603050405020304" pitchFamily="18" charset="0"/>
                <a:cs typeface="Times New Roman" panose="02020603050405020304" pitchFamily="18" charset="0"/>
                <a:sym typeface="+mn-lt"/>
              </a:rPr>
              <a:t>THỰC HÀNH</a:t>
            </a:r>
            <a:endParaRPr lang="zh-CN" altLang="en-US" sz="6000" b="1" spc="300" dirty="0">
              <a:solidFill>
                <a:srgbClr val="E55174"/>
              </a:solidFill>
              <a:latin typeface="Times New Roman" panose="02020603050405020304" pitchFamily="18" charset="0"/>
              <a:cs typeface="Times New Roman" panose="02020603050405020304" pitchFamily="18" charset="0"/>
              <a:sym typeface="+mn-lt"/>
            </a:endParaRPr>
          </a:p>
        </p:txBody>
      </p:sp>
    </p:spTree>
    <p:extLst>
      <p:ext uri="{BB962C8B-B14F-4D97-AF65-F5344CB8AC3E}">
        <p14:creationId xmlns:p14="http://schemas.microsoft.com/office/powerpoint/2010/main" val="25360873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55" presetClass="entr" presetSubtype="0"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1000" fill="hold"/>
                                        <p:tgtEl>
                                          <p:spTgt spid="4"/>
                                        </p:tgtEl>
                                        <p:attrNameLst>
                                          <p:attrName>ppt_w</p:attrName>
                                        </p:attrNameLst>
                                      </p:cBhvr>
                                      <p:tavLst>
                                        <p:tav tm="0">
                                          <p:val>
                                            <p:strVal val="#ppt_w*0.70"/>
                                          </p:val>
                                        </p:tav>
                                        <p:tav tm="100000">
                                          <p:val>
                                            <p:strVal val="#ppt_w"/>
                                          </p:val>
                                        </p:tav>
                                      </p:tavLst>
                                    </p:anim>
                                    <p:anim calcmode="lin" valueType="num">
                                      <p:cBhvr>
                                        <p:cTn id="15" dur="1000" fill="hold"/>
                                        <p:tgtEl>
                                          <p:spTgt spid="4"/>
                                        </p:tgtEl>
                                        <p:attrNameLst>
                                          <p:attrName>ppt_h</p:attrName>
                                        </p:attrNameLst>
                                      </p:cBhvr>
                                      <p:tavLst>
                                        <p:tav tm="0">
                                          <p:val>
                                            <p:strVal val="#ppt_h"/>
                                          </p:val>
                                        </p:tav>
                                        <p:tav tm="100000">
                                          <p:val>
                                            <p:strVal val="#ppt_h"/>
                                          </p:val>
                                        </p:tav>
                                      </p:tavLst>
                                    </p:anim>
                                    <p:animEffect transition="in" filter="fade">
                                      <p:cBhvr>
                                        <p:cTn id="16" dur="1000"/>
                                        <p:tgtEl>
                                          <p:spTgt spid="4"/>
                                        </p:tgtEl>
                                      </p:cBhvr>
                                    </p:animEffect>
                                  </p:childTnLst>
                                </p:cTn>
                              </p:par>
                            </p:childTnLst>
                          </p:cTn>
                        </p:par>
                        <p:par>
                          <p:cTn id="17" fill="hold">
                            <p:stCondLst>
                              <p:cond delay="2000"/>
                            </p:stCondLst>
                            <p:childTnLst>
                              <p:par>
                                <p:cTn id="18" presetID="22" presetClass="entr" presetSubtype="8" fill="hold" grpId="0" nodeType="after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wipe(left)">
                                      <p:cBhvr>
                                        <p:cTn id="2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9" name="图片 8"/>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445535" y="-244274"/>
            <a:ext cx="3400511" cy="1295876"/>
          </a:xfrm>
          <a:prstGeom prst="rect">
            <a:avLst/>
          </a:prstGeom>
        </p:spPr>
      </p:pic>
      <p:sp>
        <p:nvSpPr>
          <p:cNvPr id="26" name="文本框 25"/>
          <p:cNvSpPr txBox="1"/>
          <p:nvPr/>
        </p:nvSpPr>
        <p:spPr>
          <a:xfrm>
            <a:off x="4178317" y="276506"/>
            <a:ext cx="3835366" cy="584775"/>
          </a:xfrm>
          <a:prstGeom prst="rect">
            <a:avLst/>
          </a:prstGeom>
          <a:noFill/>
        </p:spPr>
        <p:txBody>
          <a:bodyPr vert="horz" wrap="square" rtlCol="0">
            <a:spAutoFit/>
          </a:bodyPr>
          <a:lstStyle/>
          <a:p>
            <a:pPr algn="ctr"/>
            <a:r>
              <a:rPr lang="en-US" altLang="zh-CN" sz="3200" b="1" spc="300" dirty="0">
                <a:solidFill>
                  <a:srgbClr val="008000"/>
                </a:solidFill>
                <a:latin typeface="Times New Roman" panose="02020603050405020304" pitchFamily="18" charset="0"/>
                <a:cs typeface="Times New Roman" panose="02020603050405020304" pitchFamily="18" charset="0"/>
                <a:sym typeface="+mn-lt"/>
              </a:rPr>
              <a:t>II. </a:t>
            </a:r>
            <a:r>
              <a:rPr lang="en-US" altLang="zh-CN" sz="3200" b="1" spc="300" dirty="0" err="1">
                <a:solidFill>
                  <a:srgbClr val="008000"/>
                </a:solidFill>
                <a:latin typeface="Times New Roman" panose="02020603050405020304" pitchFamily="18" charset="0"/>
                <a:cs typeface="Times New Roman" panose="02020603050405020304" pitchFamily="18" charset="0"/>
                <a:sym typeface="+mn-lt"/>
              </a:rPr>
              <a:t>Thực</a:t>
            </a:r>
            <a:r>
              <a:rPr lang="en-US" altLang="zh-CN" sz="3200" b="1" spc="300" dirty="0">
                <a:solidFill>
                  <a:srgbClr val="008000"/>
                </a:solidFill>
                <a:latin typeface="Times New Roman" panose="02020603050405020304" pitchFamily="18" charset="0"/>
                <a:cs typeface="Times New Roman" panose="02020603050405020304" pitchFamily="18" charset="0"/>
                <a:sym typeface="+mn-lt"/>
              </a:rPr>
              <a:t> </a:t>
            </a:r>
            <a:r>
              <a:rPr lang="en-US" altLang="zh-CN" sz="3200" b="1" spc="300" dirty="0" err="1">
                <a:solidFill>
                  <a:srgbClr val="008000"/>
                </a:solidFill>
                <a:latin typeface="Times New Roman" panose="02020603050405020304" pitchFamily="18" charset="0"/>
                <a:cs typeface="Times New Roman" panose="02020603050405020304" pitchFamily="18" charset="0"/>
                <a:sym typeface="+mn-lt"/>
              </a:rPr>
              <a:t>hành</a:t>
            </a:r>
            <a:endParaRPr lang="zh-CN" altLang="en-US" sz="3200" b="1" spc="300" dirty="0">
              <a:solidFill>
                <a:srgbClr val="008000"/>
              </a:solidFill>
              <a:latin typeface="Times New Roman" panose="02020603050405020304" pitchFamily="18" charset="0"/>
              <a:cs typeface="Times New Roman" panose="02020603050405020304" pitchFamily="18" charset="0"/>
              <a:sym typeface="+mn-lt"/>
            </a:endParaRPr>
          </a:p>
        </p:txBody>
      </p:sp>
      <p:pic>
        <p:nvPicPr>
          <p:cNvPr id="4" name="Picture 1" descr="(Ảnh: Let's Discover the Doors of Knowledge - WordPress.com)">
            <a:extLst>
              <a:ext uri="{FF2B5EF4-FFF2-40B4-BE49-F238E27FC236}">
                <a16:creationId xmlns:a16="http://schemas.microsoft.com/office/drawing/2014/main" xmlns="" id="{0FDBB3F6-82A7-484B-99FC-7A16C2017C3B}"/>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4602" y="1773555"/>
            <a:ext cx="4157968" cy="4273468"/>
          </a:xfrm>
          <a:prstGeom prst="rect">
            <a:avLst/>
          </a:prstGeom>
          <a:noFill/>
          <a:ln>
            <a:noFill/>
          </a:ln>
        </p:spPr>
      </p:pic>
      <p:sp>
        <p:nvSpPr>
          <p:cNvPr id="8" name="Hộp Văn bản 7">
            <a:extLst>
              <a:ext uri="{FF2B5EF4-FFF2-40B4-BE49-F238E27FC236}">
                <a16:creationId xmlns:a16="http://schemas.microsoft.com/office/drawing/2014/main" xmlns="" id="{9D72F898-DFA3-CF29-A6C1-8E10B788A28B}"/>
              </a:ext>
            </a:extLst>
          </p:cNvPr>
          <p:cNvSpPr txBox="1"/>
          <p:nvPr/>
        </p:nvSpPr>
        <p:spPr>
          <a:xfrm>
            <a:off x="5246557" y="1821505"/>
            <a:ext cx="6468907" cy="3834383"/>
          </a:xfrm>
          <a:prstGeom prst="rect">
            <a:avLst/>
          </a:prstGeom>
          <a:noFill/>
        </p:spPr>
        <p:txBody>
          <a:bodyPr wrap="square">
            <a:spAutoFit/>
          </a:bodyPr>
          <a:lstStyle/>
          <a:p>
            <a:pPr marL="0" marR="0">
              <a:spcBef>
                <a:spcPts val="750"/>
              </a:spcBef>
              <a:spcAft>
                <a:spcPts val="450"/>
              </a:spcAft>
            </a:pPr>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Think (</a:t>
            </a:r>
            <a:r>
              <a:rPr lang="en-US" sz="28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Nghĩ</a:t>
            </a:r>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HS </a:t>
            </a:r>
            <a:r>
              <a:rPr lang="en-US" sz="28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suy</a:t>
            </a:r>
            <a:r>
              <a:rPr lang="en-US" sz="28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nghĩ</a:t>
            </a:r>
            <a:r>
              <a:rPr lang="en-US" sz="28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độc</a:t>
            </a:r>
            <a:r>
              <a:rPr lang="en-US" sz="28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lập</a:t>
            </a:r>
            <a:r>
              <a:rPr lang="en-US" sz="28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8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vấn</a:t>
            </a:r>
            <a:r>
              <a:rPr lang="en-US" sz="28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28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nêu</a:t>
            </a:r>
            <a:r>
              <a:rPr lang="en-US" sz="28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28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tự</a:t>
            </a:r>
            <a:r>
              <a:rPr lang="en-US" sz="28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28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nên</a:t>
            </a:r>
            <a:r>
              <a:rPr lang="en-US" sz="28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28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tưởng</a:t>
            </a:r>
            <a:r>
              <a:rPr lang="en-US" sz="28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mình</a:t>
            </a:r>
            <a:r>
              <a:rPr lang="en-US" sz="28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a:t>
            </a:r>
          </a:p>
          <a:p>
            <a:pPr marL="0" marR="0">
              <a:spcBef>
                <a:spcPts val="0"/>
              </a:spcBef>
              <a:spcAft>
                <a:spcPts val="1800"/>
              </a:spcAft>
            </a:pPr>
            <a:r>
              <a:rPr lang="vi-VN"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Pair (Bắt cặp): </a:t>
            </a:r>
            <a:r>
              <a:rPr lang="vi-VN" sz="28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HS được ghép cặp với nhau để thảo luận về những ý tưởng vừa có.</a:t>
            </a:r>
            <a:endParaRPr lang="en-US" sz="28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0"/>
              </a:spcBef>
              <a:spcAft>
                <a:spcPts val="1800"/>
              </a:spcAft>
            </a:pPr>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Share (Chia </a:t>
            </a:r>
            <a:r>
              <a:rPr lang="en-US" sz="28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sẻ</a:t>
            </a:r>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HS chia </a:t>
            </a:r>
            <a:r>
              <a:rPr lang="en-US" sz="28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sẻ</a:t>
            </a:r>
            <a:r>
              <a:rPr lang="en-US" sz="28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28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tưởng</a:t>
            </a:r>
            <a:r>
              <a:rPr lang="en-US" sz="28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vừa</a:t>
            </a:r>
            <a:r>
              <a:rPr lang="en-US" sz="28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thảo</a:t>
            </a:r>
            <a:r>
              <a:rPr lang="en-US" sz="28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luận</a:t>
            </a:r>
            <a:r>
              <a:rPr lang="en-US" sz="28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nhóm</a:t>
            </a:r>
            <a:r>
              <a:rPr lang="en-US" sz="28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lớn</a:t>
            </a:r>
            <a:r>
              <a:rPr lang="en-US" sz="28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hơn</a:t>
            </a:r>
            <a:r>
              <a:rPr lang="en-US" sz="28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hoặc</a:t>
            </a:r>
            <a:r>
              <a:rPr lang="en-US" sz="28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chia </a:t>
            </a:r>
            <a:r>
              <a:rPr lang="en-US" sz="28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sẻ</a:t>
            </a:r>
            <a:r>
              <a:rPr lang="en-US" sz="28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trước</a:t>
            </a:r>
            <a:r>
              <a:rPr lang="en-US" sz="28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lớp</a:t>
            </a:r>
            <a:r>
              <a:rPr lang="en-US" sz="28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12" name="文本框 25">
            <a:extLst>
              <a:ext uri="{FF2B5EF4-FFF2-40B4-BE49-F238E27FC236}">
                <a16:creationId xmlns:a16="http://schemas.microsoft.com/office/drawing/2014/main" xmlns="" id="{CA88C609-46B5-1FA8-6F9A-A4153AE91492}"/>
              </a:ext>
            </a:extLst>
          </p:cNvPr>
          <p:cNvSpPr txBox="1"/>
          <p:nvPr/>
        </p:nvSpPr>
        <p:spPr>
          <a:xfrm>
            <a:off x="287567" y="1012746"/>
            <a:ext cx="5334173" cy="584775"/>
          </a:xfrm>
          <a:prstGeom prst="rect">
            <a:avLst/>
          </a:prstGeom>
          <a:noFill/>
        </p:spPr>
        <p:txBody>
          <a:bodyPr vert="horz" wrap="square" rtlCol="0">
            <a:spAutoFit/>
          </a:bodyPr>
          <a:lstStyle/>
          <a:p>
            <a:pPr algn="ctr"/>
            <a:r>
              <a:rPr lang="en-US" altLang="zh-CN" sz="3200" b="1" spc="300" dirty="0">
                <a:solidFill>
                  <a:srgbClr val="008000"/>
                </a:solidFill>
                <a:latin typeface="Times New Roman" panose="02020603050405020304" pitchFamily="18" charset="0"/>
                <a:cs typeface="Times New Roman" panose="02020603050405020304" pitchFamily="18" charset="0"/>
                <a:sym typeface="+mn-lt"/>
              </a:rPr>
              <a:t>1. </a:t>
            </a:r>
            <a:r>
              <a:rPr lang="en-US" altLang="zh-CN" sz="3200" b="1" spc="300" dirty="0" err="1">
                <a:solidFill>
                  <a:srgbClr val="008000"/>
                </a:solidFill>
                <a:latin typeface="Times New Roman" panose="02020603050405020304" pitchFamily="18" charset="0"/>
                <a:cs typeface="Times New Roman" panose="02020603050405020304" pitchFamily="18" charset="0"/>
                <a:sym typeface="+mn-lt"/>
              </a:rPr>
              <a:t>Bài</a:t>
            </a:r>
            <a:r>
              <a:rPr lang="en-US" altLang="zh-CN" sz="3200" b="1" spc="300" dirty="0">
                <a:solidFill>
                  <a:srgbClr val="008000"/>
                </a:solidFill>
                <a:latin typeface="Times New Roman" panose="02020603050405020304" pitchFamily="18" charset="0"/>
                <a:cs typeface="Times New Roman" panose="02020603050405020304" pitchFamily="18" charset="0"/>
                <a:sym typeface="+mn-lt"/>
              </a:rPr>
              <a:t> </a:t>
            </a:r>
            <a:r>
              <a:rPr lang="en-US" altLang="zh-CN" sz="3200" b="1" spc="300" dirty="0" err="1">
                <a:solidFill>
                  <a:srgbClr val="008000"/>
                </a:solidFill>
                <a:latin typeface="Times New Roman" panose="02020603050405020304" pitchFamily="18" charset="0"/>
                <a:cs typeface="Times New Roman" panose="02020603050405020304" pitchFamily="18" charset="0"/>
                <a:sym typeface="+mn-lt"/>
              </a:rPr>
              <a:t>tập</a:t>
            </a:r>
            <a:r>
              <a:rPr lang="en-US" altLang="zh-CN" sz="3200" b="1" spc="300" dirty="0">
                <a:solidFill>
                  <a:srgbClr val="008000"/>
                </a:solidFill>
                <a:latin typeface="Times New Roman" panose="02020603050405020304" pitchFamily="18" charset="0"/>
                <a:cs typeface="Times New Roman" panose="02020603050405020304" pitchFamily="18" charset="0"/>
                <a:sym typeface="+mn-lt"/>
              </a:rPr>
              <a:t> 1, </a:t>
            </a:r>
            <a:r>
              <a:rPr lang="en-US" altLang="zh-CN" sz="3200" b="1" spc="300" dirty="0" err="1">
                <a:solidFill>
                  <a:srgbClr val="008000"/>
                </a:solidFill>
                <a:latin typeface="Times New Roman" panose="02020603050405020304" pitchFamily="18" charset="0"/>
                <a:cs typeface="Times New Roman" panose="02020603050405020304" pitchFamily="18" charset="0"/>
                <a:sym typeface="+mn-lt"/>
              </a:rPr>
              <a:t>trang</a:t>
            </a:r>
            <a:r>
              <a:rPr lang="en-US" altLang="zh-CN" sz="3200" b="1" spc="300" dirty="0">
                <a:solidFill>
                  <a:srgbClr val="008000"/>
                </a:solidFill>
                <a:latin typeface="Times New Roman" panose="02020603050405020304" pitchFamily="18" charset="0"/>
                <a:cs typeface="Times New Roman" panose="02020603050405020304" pitchFamily="18" charset="0"/>
                <a:sym typeface="+mn-lt"/>
              </a:rPr>
              <a:t> 46</a:t>
            </a:r>
            <a:endParaRPr lang="zh-CN" altLang="en-US" sz="3200" b="1" spc="300" dirty="0">
              <a:solidFill>
                <a:srgbClr val="008000"/>
              </a:solidFill>
              <a:latin typeface="Times New Roman" panose="02020603050405020304" pitchFamily="18" charset="0"/>
              <a:cs typeface="Times New Roman" panose="02020603050405020304" pitchFamily="18" charset="0"/>
              <a:sym typeface="+mn-lt"/>
            </a:endParaRPr>
          </a:p>
        </p:txBody>
      </p:sp>
      <p:pic>
        <p:nvPicPr>
          <p:cNvPr id="3" name="Picture 2">
            <a:extLst>
              <a:ext uri="{FF2B5EF4-FFF2-40B4-BE49-F238E27FC236}">
                <a16:creationId xmlns:a16="http://schemas.microsoft.com/office/drawing/2014/main" xmlns="" id="{338D7F66-CD65-39AF-C2E0-3519ECF71AB8}"/>
              </a:ext>
            </a:extLst>
          </p:cNvPr>
          <p:cNvPicPr>
            <a:picLocks noChangeAspect="1"/>
          </p:cNvPicPr>
          <p:nvPr/>
        </p:nvPicPr>
        <p:blipFill>
          <a:blip r:embed="rId6"/>
          <a:stretch>
            <a:fillRect/>
          </a:stretch>
        </p:blipFill>
        <p:spPr>
          <a:xfrm>
            <a:off x="4780058" y="1900260"/>
            <a:ext cx="399132" cy="417772"/>
          </a:xfrm>
          <a:prstGeom prst="rect">
            <a:avLst/>
          </a:prstGeom>
        </p:spPr>
      </p:pic>
      <p:pic>
        <p:nvPicPr>
          <p:cNvPr id="5" name="Picture 4">
            <a:extLst>
              <a:ext uri="{FF2B5EF4-FFF2-40B4-BE49-F238E27FC236}">
                <a16:creationId xmlns:a16="http://schemas.microsoft.com/office/drawing/2014/main" xmlns="" id="{BC5335F8-A2D0-F582-AB1C-D37FA58AA424}"/>
              </a:ext>
            </a:extLst>
          </p:cNvPr>
          <p:cNvPicPr>
            <a:picLocks noChangeAspect="1"/>
          </p:cNvPicPr>
          <p:nvPr/>
        </p:nvPicPr>
        <p:blipFill>
          <a:blip r:embed="rId6"/>
          <a:stretch>
            <a:fillRect/>
          </a:stretch>
        </p:blipFill>
        <p:spPr>
          <a:xfrm>
            <a:off x="4780058" y="3220601"/>
            <a:ext cx="399132" cy="417772"/>
          </a:xfrm>
          <a:prstGeom prst="rect">
            <a:avLst/>
          </a:prstGeom>
        </p:spPr>
      </p:pic>
      <p:pic>
        <p:nvPicPr>
          <p:cNvPr id="6" name="Picture 5">
            <a:extLst>
              <a:ext uri="{FF2B5EF4-FFF2-40B4-BE49-F238E27FC236}">
                <a16:creationId xmlns:a16="http://schemas.microsoft.com/office/drawing/2014/main" xmlns="" id="{8C1503D3-E33F-FB72-490E-DB6C9EABEBFA}"/>
              </a:ext>
            </a:extLst>
          </p:cNvPr>
          <p:cNvPicPr>
            <a:picLocks noChangeAspect="1"/>
          </p:cNvPicPr>
          <p:nvPr/>
        </p:nvPicPr>
        <p:blipFill>
          <a:blip r:embed="rId6"/>
          <a:stretch>
            <a:fillRect/>
          </a:stretch>
        </p:blipFill>
        <p:spPr>
          <a:xfrm>
            <a:off x="4780058" y="4331082"/>
            <a:ext cx="399132" cy="417772"/>
          </a:xfrm>
          <a:prstGeom prst="rect">
            <a:avLst/>
          </a:prstGeom>
        </p:spPr>
      </p:pic>
      <p:sp>
        <p:nvSpPr>
          <p:cNvPr id="7" name="Freeform 17">
            <a:extLst>
              <a:ext uri="{FF2B5EF4-FFF2-40B4-BE49-F238E27FC236}">
                <a16:creationId xmlns:a16="http://schemas.microsoft.com/office/drawing/2014/main" xmlns="" id="{734009E9-D9AA-6503-5062-02B5D8F7C27C}"/>
              </a:ext>
            </a:extLst>
          </p:cNvPr>
          <p:cNvSpPr/>
          <p:nvPr/>
        </p:nvSpPr>
        <p:spPr>
          <a:xfrm>
            <a:off x="3478181" y="115419"/>
            <a:ext cx="1130449" cy="847159"/>
          </a:xfrm>
          <a:custGeom>
            <a:avLst/>
            <a:gdLst/>
            <a:ahLst/>
            <a:cxnLst/>
            <a:rect l="l" t="t" r="r" b="b"/>
            <a:pathLst>
              <a:path w="1643667" h="1126659">
                <a:moveTo>
                  <a:pt x="0" y="0"/>
                </a:moveTo>
                <a:lnTo>
                  <a:pt x="1643667" y="0"/>
                </a:lnTo>
                <a:lnTo>
                  <a:pt x="1643667" y="1126659"/>
                </a:lnTo>
                <a:lnTo>
                  <a:pt x="0" y="1126659"/>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Tree>
    <p:extLst>
      <p:ext uri="{BB962C8B-B14F-4D97-AF65-F5344CB8AC3E}">
        <p14:creationId xmlns:p14="http://schemas.microsoft.com/office/powerpoint/2010/main" val="41150026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wipe(down)">
                                      <p:cBhvr>
                                        <p:cTn id="12" dur="500"/>
                                        <p:tgtEl>
                                          <p:spTgt spid="8">
                                            <p:txEl>
                                              <p:pRg st="0" end="0"/>
                                            </p:txEl>
                                          </p:spTgt>
                                        </p:tgtEl>
                                      </p:cBhvr>
                                    </p:animEffect>
                                  </p:childTnLst>
                                </p:cTn>
                              </p:par>
                              <p:par>
                                <p:cTn id="13" presetID="6" presetClass="entr" presetSubtype="16"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circle(in)">
                                      <p:cBhvr>
                                        <p:cTn id="15" dur="20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8">
                                            <p:txEl>
                                              <p:pRg st="1" end="1"/>
                                            </p:txEl>
                                          </p:spTgt>
                                        </p:tgtEl>
                                        <p:attrNameLst>
                                          <p:attrName>style.visibility</p:attrName>
                                        </p:attrNameLst>
                                      </p:cBhvr>
                                      <p:to>
                                        <p:strVal val="visible"/>
                                      </p:to>
                                    </p:set>
                                    <p:animEffect transition="in" filter="wipe(down)">
                                      <p:cBhvr>
                                        <p:cTn id="20" dur="500"/>
                                        <p:tgtEl>
                                          <p:spTgt spid="8">
                                            <p:txEl>
                                              <p:pRg st="1" end="1"/>
                                            </p:txEl>
                                          </p:spTgt>
                                        </p:tgtEl>
                                      </p:cBhvr>
                                    </p:animEffect>
                                  </p:childTnLst>
                                </p:cTn>
                              </p:par>
                              <p:par>
                                <p:cTn id="21" presetID="6" presetClass="entr" presetSubtype="16"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circle(in)">
                                      <p:cBhvr>
                                        <p:cTn id="23" dur="20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8">
                                            <p:txEl>
                                              <p:pRg st="2" end="2"/>
                                            </p:txEl>
                                          </p:spTgt>
                                        </p:tgtEl>
                                        <p:attrNameLst>
                                          <p:attrName>style.visibility</p:attrName>
                                        </p:attrNameLst>
                                      </p:cBhvr>
                                      <p:to>
                                        <p:strVal val="visible"/>
                                      </p:to>
                                    </p:set>
                                    <p:animEffect transition="in" filter="wipe(down)">
                                      <p:cBhvr>
                                        <p:cTn id="28" dur="500"/>
                                        <p:tgtEl>
                                          <p:spTgt spid="8">
                                            <p:txEl>
                                              <p:pRg st="2" end="2"/>
                                            </p:txEl>
                                          </p:spTgt>
                                        </p:tgtEl>
                                      </p:cBhvr>
                                    </p:animEffect>
                                  </p:childTnLst>
                                </p:cTn>
                              </p:par>
                              <p:par>
                                <p:cTn id="29" presetID="6" presetClass="entr" presetSubtype="16"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circle(in)">
                                      <p:cBhvr>
                                        <p:cTn id="3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9" name="图片 8"/>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697773" y="-143300"/>
            <a:ext cx="5176137" cy="1168357"/>
          </a:xfrm>
          <a:prstGeom prst="rect">
            <a:avLst/>
          </a:prstGeom>
        </p:spPr>
      </p:pic>
      <p:sp>
        <p:nvSpPr>
          <p:cNvPr id="26" name="文本框 25"/>
          <p:cNvSpPr txBox="1"/>
          <p:nvPr/>
        </p:nvSpPr>
        <p:spPr>
          <a:xfrm>
            <a:off x="3591460" y="290154"/>
            <a:ext cx="5334173" cy="584775"/>
          </a:xfrm>
          <a:prstGeom prst="rect">
            <a:avLst/>
          </a:prstGeom>
          <a:noFill/>
        </p:spPr>
        <p:txBody>
          <a:bodyPr vert="horz" wrap="square" rtlCol="0">
            <a:spAutoFit/>
          </a:bodyPr>
          <a:lstStyle/>
          <a:p>
            <a:pPr algn="ctr"/>
            <a:r>
              <a:rPr lang="en-US" altLang="zh-CN" sz="3200" b="1" spc="300" dirty="0">
                <a:solidFill>
                  <a:srgbClr val="008000"/>
                </a:solidFill>
                <a:latin typeface="Times New Roman" panose="02020603050405020304" pitchFamily="18" charset="0"/>
                <a:cs typeface="Times New Roman" panose="02020603050405020304" pitchFamily="18" charset="0"/>
                <a:sym typeface="+mn-lt"/>
              </a:rPr>
              <a:t>1. </a:t>
            </a:r>
            <a:r>
              <a:rPr lang="en-US" altLang="zh-CN" sz="3200" b="1" spc="300" dirty="0" err="1">
                <a:solidFill>
                  <a:srgbClr val="008000"/>
                </a:solidFill>
                <a:latin typeface="Times New Roman" panose="02020603050405020304" pitchFamily="18" charset="0"/>
                <a:cs typeface="Times New Roman" panose="02020603050405020304" pitchFamily="18" charset="0"/>
                <a:sym typeface="+mn-lt"/>
              </a:rPr>
              <a:t>Bài</a:t>
            </a:r>
            <a:r>
              <a:rPr lang="en-US" altLang="zh-CN" sz="3200" b="1" spc="300" dirty="0">
                <a:solidFill>
                  <a:srgbClr val="008000"/>
                </a:solidFill>
                <a:latin typeface="Times New Roman" panose="02020603050405020304" pitchFamily="18" charset="0"/>
                <a:cs typeface="Times New Roman" panose="02020603050405020304" pitchFamily="18" charset="0"/>
                <a:sym typeface="+mn-lt"/>
              </a:rPr>
              <a:t> </a:t>
            </a:r>
            <a:r>
              <a:rPr lang="en-US" altLang="zh-CN" sz="3200" b="1" spc="300" dirty="0" err="1">
                <a:solidFill>
                  <a:srgbClr val="008000"/>
                </a:solidFill>
                <a:latin typeface="Times New Roman" panose="02020603050405020304" pitchFamily="18" charset="0"/>
                <a:cs typeface="Times New Roman" panose="02020603050405020304" pitchFamily="18" charset="0"/>
                <a:sym typeface="+mn-lt"/>
              </a:rPr>
              <a:t>tập</a:t>
            </a:r>
            <a:r>
              <a:rPr lang="en-US" altLang="zh-CN" sz="3200" b="1" spc="300" dirty="0">
                <a:solidFill>
                  <a:srgbClr val="008000"/>
                </a:solidFill>
                <a:latin typeface="Times New Roman" panose="02020603050405020304" pitchFamily="18" charset="0"/>
                <a:cs typeface="Times New Roman" panose="02020603050405020304" pitchFamily="18" charset="0"/>
                <a:sym typeface="+mn-lt"/>
              </a:rPr>
              <a:t> 1, </a:t>
            </a:r>
            <a:r>
              <a:rPr lang="en-US" altLang="zh-CN" sz="3200" b="1" spc="300" dirty="0" err="1">
                <a:solidFill>
                  <a:srgbClr val="008000"/>
                </a:solidFill>
                <a:latin typeface="Times New Roman" panose="02020603050405020304" pitchFamily="18" charset="0"/>
                <a:cs typeface="Times New Roman" panose="02020603050405020304" pitchFamily="18" charset="0"/>
                <a:sym typeface="+mn-lt"/>
              </a:rPr>
              <a:t>trang</a:t>
            </a:r>
            <a:r>
              <a:rPr lang="en-US" altLang="zh-CN" sz="3200" b="1" spc="300" dirty="0">
                <a:solidFill>
                  <a:srgbClr val="008000"/>
                </a:solidFill>
                <a:latin typeface="Times New Roman" panose="02020603050405020304" pitchFamily="18" charset="0"/>
                <a:cs typeface="Times New Roman" panose="02020603050405020304" pitchFamily="18" charset="0"/>
                <a:sym typeface="+mn-lt"/>
              </a:rPr>
              <a:t> 46</a:t>
            </a:r>
            <a:endParaRPr lang="zh-CN" altLang="en-US" sz="3200" b="1" spc="300" dirty="0">
              <a:solidFill>
                <a:srgbClr val="008000"/>
              </a:solidFill>
              <a:latin typeface="Times New Roman" panose="02020603050405020304" pitchFamily="18" charset="0"/>
              <a:cs typeface="Times New Roman" panose="02020603050405020304" pitchFamily="18" charset="0"/>
              <a:sym typeface="+mn-lt"/>
            </a:endParaRPr>
          </a:p>
        </p:txBody>
      </p:sp>
      <p:sp>
        <p:nvSpPr>
          <p:cNvPr id="5" name="Hộp Văn bản 4">
            <a:extLst>
              <a:ext uri="{FF2B5EF4-FFF2-40B4-BE49-F238E27FC236}">
                <a16:creationId xmlns:a16="http://schemas.microsoft.com/office/drawing/2014/main" xmlns="" id="{10E6C36E-DD23-3A9A-2A7C-153BED7DCD3C}"/>
              </a:ext>
            </a:extLst>
          </p:cNvPr>
          <p:cNvSpPr txBox="1"/>
          <p:nvPr/>
        </p:nvSpPr>
        <p:spPr>
          <a:xfrm>
            <a:off x="660400" y="1116087"/>
            <a:ext cx="10858500" cy="1077218"/>
          </a:xfrm>
          <a:prstGeom prst="rect">
            <a:avLst/>
          </a:prstGeom>
          <a:noFill/>
        </p:spPr>
        <p:txBody>
          <a:bodyPr wrap="square">
            <a:spAutoFit/>
          </a:bodyPr>
          <a:lstStyle/>
          <a:p>
            <a:pPr marL="30480" marR="30480">
              <a:spcBef>
                <a:spcPts val="0"/>
              </a:spcBef>
              <a:spcAft>
                <a:spcPts val="1200"/>
              </a:spcAft>
            </a:pPr>
            <a:r>
              <a:rPr lang="vi-VN" sz="32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Tìm một từ đồng nghĩa với </a:t>
            </a:r>
            <a:r>
              <a:rPr lang="vi-VN" sz="3200" b="1"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ngút ngát</a:t>
            </a:r>
            <a:r>
              <a:rPr lang="vi-VN" sz="32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trong khổ thơ dưới đây và cho biết vì sao từ </a:t>
            </a:r>
            <a:r>
              <a:rPr lang="vi-VN" sz="3200" b="1"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ngút ngát</a:t>
            </a:r>
            <a:r>
              <a:rPr lang="vi-VN" sz="32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phù hợp trong văn cảnh này.</a:t>
            </a:r>
            <a:endParaRPr lang="en-US" sz="32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xmlns="" id="{C7A1F55B-3675-B804-A4C0-E4C65B239478}"/>
              </a:ext>
            </a:extLst>
          </p:cNvPr>
          <p:cNvSpPr txBox="1"/>
          <p:nvPr/>
        </p:nvSpPr>
        <p:spPr>
          <a:xfrm>
            <a:off x="492244" y="2400004"/>
            <a:ext cx="6198432" cy="2862322"/>
          </a:xfrm>
          <a:prstGeom prst="rect">
            <a:avLst/>
          </a:prstGeom>
          <a:noFill/>
        </p:spPr>
        <p:txBody>
          <a:bodyPr wrap="square">
            <a:spAutoFit/>
          </a:bodyPr>
          <a:lstStyle/>
          <a:p>
            <a:pPr marL="30480" marR="30480" lvl="0" indent="0" algn="ctr" defTabSz="914400" rtl="0" eaLnBrk="1" fontAlgn="auto" latinLnBrk="0" hangingPunct="1">
              <a:lnSpc>
                <a:spcPct val="100000"/>
              </a:lnSpc>
              <a:spcBef>
                <a:spcPts val="0"/>
              </a:spcBef>
              <a:spcAft>
                <a:spcPts val="1200"/>
              </a:spcAft>
              <a:buClrTx/>
              <a:buSzTx/>
              <a:buFontTx/>
              <a:buNone/>
              <a:tabLst/>
              <a:defRPr/>
            </a:pPr>
            <a:r>
              <a:rPr kumimoji="0" lang="vi-VN" sz="2800" b="1" i="1"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Sông Gâm đôi bờ trắng cát</a:t>
            </a:r>
            <a:endPar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30480" marR="30480" lvl="0" indent="0" algn="ctr" defTabSz="914400" rtl="0" eaLnBrk="1" fontAlgn="auto" latinLnBrk="0" hangingPunct="1">
              <a:lnSpc>
                <a:spcPct val="100000"/>
              </a:lnSpc>
              <a:spcBef>
                <a:spcPts val="0"/>
              </a:spcBef>
              <a:spcAft>
                <a:spcPts val="1200"/>
              </a:spcAft>
              <a:buClrTx/>
              <a:buSzTx/>
              <a:buFontTx/>
              <a:buNone/>
              <a:tabLst/>
              <a:defRPr/>
            </a:pPr>
            <a:r>
              <a:rPr kumimoji="0" lang="vi-VN" sz="2800" b="1" i="1"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Đá ngồi dưới bến trông nhau</a:t>
            </a:r>
            <a:endPar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30480" marR="30480" lvl="0" indent="0" algn="ctr" defTabSz="914400" rtl="0" eaLnBrk="1" fontAlgn="auto" latinLnBrk="0" hangingPunct="1">
              <a:lnSpc>
                <a:spcPct val="100000"/>
              </a:lnSpc>
              <a:spcBef>
                <a:spcPts val="0"/>
              </a:spcBef>
              <a:spcAft>
                <a:spcPts val="1200"/>
              </a:spcAft>
              <a:buClrTx/>
              <a:buSzTx/>
              <a:buFontTx/>
              <a:buNone/>
              <a:tabLst/>
              <a:defRPr/>
            </a:pPr>
            <a:r>
              <a:rPr kumimoji="0" lang="vi-VN" sz="2800" b="1" i="1"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Non Thần hình như trẻ lại</a:t>
            </a:r>
            <a:endPar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30480" marR="30480" lvl="0" indent="0" algn="ctr" defTabSz="914400" rtl="0" eaLnBrk="1" fontAlgn="auto" latinLnBrk="0" hangingPunct="1">
              <a:lnSpc>
                <a:spcPct val="100000"/>
              </a:lnSpc>
              <a:spcBef>
                <a:spcPts val="0"/>
              </a:spcBef>
              <a:spcAft>
                <a:spcPts val="1200"/>
              </a:spcAft>
              <a:buClrTx/>
              <a:buSzTx/>
              <a:buFontTx/>
              <a:buNone/>
              <a:tabLst/>
              <a:defRPr/>
            </a:pPr>
            <a:r>
              <a:rPr kumimoji="0" lang="vi-VN" sz="2800" b="1" i="1"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Xanh lên ngút ngát một màu.</a:t>
            </a:r>
            <a:endPar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30480" marR="30480" lvl="0" indent="0" algn="ctr" defTabSz="914400" rtl="0" eaLnBrk="1" fontAlgn="auto" latinLnBrk="0" hangingPunct="1">
              <a:lnSpc>
                <a:spcPct val="100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28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(Mai Liễu)</a:t>
            </a:r>
            <a:endPar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 name="Freeform 17">
            <a:extLst>
              <a:ext uri="{FF2B5EF4-FFF2-40B4-BE49-F238E27FC236}">
                <a16:creationId xmlns:a16="http://schemas.microsoft.com/office/drawing/2014/main" xmlns="" id="{49B48C78-02F0-00CE-FD55-591376C9AAAD}"/>
              </a:ext>
            </a:extLst>
          </p:cNvPr>
          <p:cNvSpPr/>
          <p:nvPr/>
        </p:nvSpPr>
        <p:spPr>
          <a:xfrm>
            <a:off x="2863584" y="134464"/>
            <a:ext cx="1130449" cy="847159"/>
          </a:xfrm>
          <a:custGeom>
            <a:avLst/>
            <a:gdLst/>
            <a:ahLst/>
            <a:cxnLst/>
            <a:rect l="l" t="t" r="r" b="b"/>
            <a:pathLst>
              <a:path w="1643667" h="1126659">
                <a:moveTo>
                  <a:pt x="0" y="0"/>
                </a:moveTo>
                <a:lnTo>
                  <a:pt x="1643667" y="0"/>
                </a:lnTo>
                <a:lnTo>
                  <a:pt x="1643667" y="1126659"/>
                </a:lnTo>
                <a:lnTo>
                  <a:pt x="0" y="1126659"/>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pic>
        <p:nvPicPr>
          <p:cNvPr id="7" name="图片 2">
            <a:extLst>
              <a:ext uri="{FF2B5EF4-FFF2-40B4-BE49-F238E27FC236}">
                <a16:creationId xmlns:a16="http://schemas.microsoft.com/office/drawing/2014/main" xmlns="" id="{5087268B-9BCA-CED0-4713-6E1667DB87E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93174" y="4117516"/>
            <a:ext cx="1538464" cy="2159336"/>
          </a:xfrm>
          <a:prstGeom prst="rect">
            <a:avLst/>
          </a:prstGeom>
        </p:spPr>
      </p:pic>
      <p:pic>
        <p:nvPicPr>
          <p:cNvPr id="8" name="Picture 7">
            <a:extLst>
              <a:ext uri="{FF2B5EF4-FFF2-40B4-BE49-F238E27FC236}">
                <a16:creationId xmlns:a16="http://schemas.microsoft.com/office/drawing/2014/main" xmlns="" id="{C1E30188-A775-EB75-7FF6-C2CA7345416A}"/>
              </a:ext>
            </a:extLst>
          </p:cNvPr>
          <p:cNvPicPr>
            <a:picLocks noChangeAspect="1"/>
          </p:cNvPicPr>
          <p:nvPr/>
        </p:nvPicPr>
        <p:blipFill>
          <a:blip r:embed="rId8"/>
          <a:stretch>
            <a:fillRect/>
          </a:stretch>
        </p:blipFill>
        <p:spPr>
          <a:xfrm>
            <a:off x="6201217" y="2446019"/>
            <a:ext cx="5182537" cy="2717130"/>
          </a:xfrm>
          <a:prstGeom prst="rect">
            <a:avLst/>
          </a:prstGeom>
          <a:effectLst>
            <a:softEdge rad="127000"/>
          </a:effectLst>
        </p:spPr>
      </p:pic>
      <p:pic>
        <p:nvPicPr>
          <p:cNvPr id="10" name="Picture 9">
            <a:extLst>
              <a:ext uri="{FF2B5EF4-FFF2-40B4-BE49-F238E27FC236}">
                <a16:creationId xmlns:a16="http://schemas.microsoft.com/office/drawing/2014/main" xmlns="" id="{30C8E260-8A2A-152C-E9C9-7A127D92FE03}"/>
              </a:ext>
            </a:extLst>
          </p:cNvPr>
          <p:cNvPicPr>
            <a:picLocks noChangeAspect="1"/>
          </p:cNvPicPr>
          <p:nvPr/>
        </p:nvPicPr>
        <p:blipFill>
          <a:blip r:embed="rId9"/>
          <a:stretch>
            <a:fillRect/>
          </a:stretch>
        </p:blipFill>
        <p:spPr>
          <a:xfrm>
            <a:off x="142922" y="1276697"/>
            <a:ext cx="642805" cy="672825"/>
          </a:xfrm>
          <a:prstGeom prst="rect">
            <a:avLst/>
          </a:prstGeom>
        </p:spPr>
      </p:pic>
    </p:spTree>
    <p:extLst>
      <p:ext uri="{BB962C8B-B14F-4D97-AF65-F5344CB8AC3E}">
        <p14:creationId xmlns:p14="http://schemas.microsoft.com/office/powerpoint/2010/main" val="14155013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par>
                                <p:cTn id="13" presetID="6" presetClass="entr" presetSubtype="16"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circle(in)">
                                      <p:cBhvr>
                                        <p:cTn id="15"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9" name="图片 8"/>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697773" y="-143300"/>
            <a:ext cx="5176137" cy="1168357"/>
          </a:xfrm>
          <a:prstGeom prst="rect">
            <a:avLst/>
          </a:prstGeom>
        </p:spPr>
      </p:pic>
      <p:sp>
        <p:nvSpPr>
          <p:cNvPr id="26" name="文本框 25"/>
          <p:cNvSpPr txBox="1"/>
          <p:nvPr/>
        </p:nvSpPr>
        <p:spPr>
          <a:xfrm>
            <a:off x="3810803" y="290154"/>
            <a:ext cx="5286828" cy="646331"/>
          </a:xfrm>
          <a:prstGeom prst="rect">
            <a:avLst/>
          </a:prstGeom>
          <a:noFill/>
        </p:spPr>
        <p:txBody>
          <a:bodyPr vert="horz" wrap="square" rtlCol="0">
            <a:spAutoFit/>
          </a:bodyPr>
          <a:lstStyle/>
          <a:p>
            <a:pPr algn="ctr"/>
            <a:r>
              <a:rPr lang="en-US" altLang="zh-CN" sz="3600" b="1" spc="300" dirty="0">
                <a:solidFill>
                  <a:srgbClr val="008000"/>
                </a:solidFill>
                <a:latin typeface="Times New Roman" panose="02020603050405020304" pitchFamily="18" charset="0"/>
                <a:cs typeface="Times New Roman" panose="02020603050405020304" pitchFamily="18" charset="0"/>
                <a:sym typeface="+mn-lt"/>
              </a:rPr>
              <a:t>1. </a:t>
            </a:r>
            <a:r>
              <a:rPr lang="en-US" altLang="zh-CN" sz="3600" b="1" spc="300" dirty="0" err="1">
                <a:solidFill>
                  <a:srgbClr val="008000"/>
                </a:solidFill>
                <a:latin typeface="Times New Roman" panose="02020603050405020304" pitchFamily="18" charset="0"/>
                <a:cs typeface="Times New Roman" panose="02020603050405020304" pitchFamily="18" charset="0"/>
                <a:sym typeface="+mn-lt"/>
              </a:rPr>
              <a:t>Bài</a:t>
            </a:r>
            <a:r>
              <a:rPr lang="en-US" altLang="zh-CN" sz="3600" b="1" spc="300" dirty="0">
                <a:solidFill>
                  <a:srgbClr val="008000"/>
                </a:solidFill>
                <a:latin typeface="Times New Roman" panose="02020603050405020304" pitchFamily="18" charset="0"/>
                <a:cs typeface="Times New Roman" panose="02020603050405020304" pitchFamily="18" charset="0"/>
                <a:sym typeface="+mn-lt"/>
              </a:rPr>
              <a:t> </a:t>
            </a:r>
            <a:r>
              <a:rPr lang="en-US" altLang="zh-CN" sz="3600" b="1" spc="300" dirty="0" err="1">
                <a:solidFill>
                  <a:srgbClr val="008000"/>
                </a:solidFill>
                <a:latin typeface="Times New Roman" panose="02020603050405020304" pitchFamily="18" charset="0"/>
                <a:cs typeface="Times New Roman" panose="02020603050405020304" pitchFamily="18" charset="0"/>
                <a:sym typeface="+mn-lt"/>
              </a:rPr>
              <a:t>tập</a:t>
            </a:r>
            <a:r>
              <a:rPr lang="en-US" altLang="zh-CN" sz="3600" b="1" spc="300" dirty="0">
                <a:solidFill>
                  <a:srgbClr val="008000"/>
                </a:solidFill>
                <a:latin typeface="Times New Roman" panose="02020603050405020304" pitchFamily="18" charset="0"/>
                <a:cs typeface="Times New Roman" panose="02020603050405020304" pitchFamily="18" charset="0"/>
                <a:sym typeface="+mn-lt"/>
              </a:rPr>
              <a:t> 1, </a:t>
            </a:r>
            <a:r>
              <a:rPr lang="en-US" altLang="zh-CN" sz="3600" b="1" spc="300" dirty="0" err="1">
                <a:solidFill>
                  <a:srgbClr val="008000"/>
                </a:solidFill>
                <a:latin typeface="Times New Roman" panose="02020603050405020304" pitchFamily="18" charset="0"/>
                <a:cs typeface="Times New Roman" panose="02020603050405020304" pitchFamily="18" charset="0"/>
                <a:sym typeface="+mn-lt"/>
              </a:rPr>
              <a:t>trang</a:t>
            </a:r>
            <a:r>
              <a:rPr lang="en-US" altLang="zh-CN" sz="3600" b="1" spc="300" dirty="0">
                <a:solidFill>
                  <a:srgbClr val="008000"/>
                </a:solidFill>
                <a:latin typeface="Times New Roman" panose="02020603050405020304" pitchFamily="18" charset="0"/>
                <a:cs typeface="Times New Roman" panose="02020603050405020304" pitchFamily="18" charset="0"/>
                <a:sym typeface="+mn-lt"/>
              </a:rPr>
              <a:t> 46</a:t>
            </a:r>
            <a:endParaRPr lang="zh-CN" altLang="en-US" sz="3600" b="1" spc="300" dirty="0">
              <a:solidFill>
                <a:srgbClr val="008000"/>
              </a:solidFill>
              <a:latin typeface="Times New Roman" panose="02020603050405020304" pitchFamily="18" charset="0"/>
              <a:cs typeface="Times New Roman" panose="02020603050405020304" pitchFamily="18" charset="0"/>
              <a:sym typeface="+mn-lt"/>
            </a:endParaRPr>
          </a:p>
        </p:txBody>
      </p:sp>
      <p:sp>
        <p:nvSpPr>
          <p:cNvPr id="5" name="Hộp Văn bản 4">
            <a:extLst>
              <a:ext uri="{FF2B5EF4-FFF2-40B4-BE49-F238E27FC236}">
                <a16:creationId xmlns:a16="http://schemas.microsoft.com/office/drawing/2014/main" xmlns="" id="{10E6C36E-DD23-3A9A-2A7C-153BED7DCD3C}"/>
              </a:ext>
            </a:extLst>
          </p:cNvPr>
          <p:cNvSpPr txBox="1"/>
          <p:nvPr/>
        </p:nvSpPr>
        <p:spPr>
          <a:xfrm>
            <a:off x="660400" y="993255"/>
            <a:ext cx="10858500" cy="523220"/>
          </a:xfrm>
          <a:prstGeom prst="rect">
            <a:avLst/>
          </a:prstGeom>
          <a:noFill/>
        </p:spPr>
        <p:txBody>
          <a:bodyPr wrap="square">
            <a:spAutoFit/>
          </a:bodyPr>
          <a:lstStyle/>
          <a:p>
            <a:r>
              <a:rPr lang="vi-VN" sz="2800" b="1" dirty="0">
                <a:solidFill>
                  <a:srgbClr val="00CC00"/>
                </a:solidFill>
                <a:latin typeface="Times New Roman" panose="02020603050405020304" pitchFamily="18" charset="0"/>
                <a:cs typeface="Times New Roman" panose="02020603050405020304" pitchFamily="18" charset="0"/>
              </a:rPr>
              <a:t>Trả lời:</a:t>
            </a:r>
            <a:endParaRPr lang="en-US" sz="2800" dirty="0">
              <a:solidFill>
                <a:srgbClr val="00CC00"/>
              </a:solidFill>
              <a:latin typeface="Times New Roman" panose="02020603050405020304" pitchFamily="18" charset="0"/>
              <a:cs typeface="Times New Roman" panose="02020603050405020304" pitchFamily="18" charset="0"/>
            </a:endParaRPr>
          </a:p>
        </p:txBody>
      </p:sp>
      <p:sp>
        <p:nvSpPr>
          <p:cNvPr id="2" name="Freeform 2">
            <a:extLst>
              <a:ext uri="{FF2B5EF4-FFF2-40B4-BE49-F238E27FC236}">
                <a16:creationId xmlns:a16="http://schemas.microsoft.com/office/drawing/2014/main" xmlns="" id="{6871622C-2F89-603A-1567-AE064091007C}"/>
              </a:ext>
            </a:extLst>
          </p:cNvPr>
          <p:cNvSpPr/>
          <p:nvPr/>
        </p:nvSpPr>
        <p:spPr>
          <a:xfrm>
            <a:off x="8782788" y="-15594"/>
            <a:ext cx="1166778" cy="1044294"/>
          </a:xfrm>
          <a:custGeom>
            <a:avLst/>
            <a:gdLst/>
            <a:ahLst/>
            <a:cxnLst/>
            <a:rect l="l" t="t" r="r" b="b"/>
            <a:pathLst>
              <a:path w="3045545" h="2900882">
                <a:moveTo>
                  <a:pt x="0" y="0"/>
                </a:moveTo>
                <a:lnTo>
                  <a:pt x="3045545" y="0"/>
                </a:lnTo>
                <a:lnTo>
                  <a:pt x="3045545" y="2900882"/>
                </a:lnTo>
                <a:lnTo>
                  <a:pt x="0" y="2900882"/>
                </a:lnTo>
                <a:lnTo>
                  <a:pt x="0" y="0"/>
                </a:lnTo>
                <a:close/>
              </a:path>
            </a:pathLst>
          </a:custGeom>
          <a:blipFill>
            <a:blip r:embed="rId5"/>
            <a:stretch>
              <a:fillRect/>
            </a:stretch>
          </a:blipFill>
        </p:spPr>
      </p:sp>
      <p:sp>
        <p:nvSpPr>
          <p:cNvPr id="3" name="Hộp Văn bản 4">
            <a:extLst>
              <a:ext uri="{FF2B5EF4-FFF2-40B4-BE49-F238E27FC236}">
                <a16:creationId xmlns:a16="http://schemas.microsoft.com/office/drawing/2014/main" xmlns="" id="{49362773-D0A2-D034-E344-323D4DDDF882}"/>
              </a:ext>
            </a:extLst>
          </p:cNvPr>
          <p:cNvSpPr txBox="1"/>
          <p:nvPr/>
        </p:nvSpPr>
        <p:spPr>
          <a:xfrm>
            <a:off x="1238528" y="5526679"/>
            <a:ext cx="10858500" cy="584775"/>
          </a:xfrm>
          <a:prstGeom prst="rect">
            <a:avLst/>
          </a:prstGeom>
          <a:noFill/>
        </p:spPr>
        <p:txBody>
          <a:bodyPr wrap="square">
            <a:spAutoFit/>
          </a:bodyPr>
          <a:lstStyle/>
          <a:p>
            <a:r>
              <a:rPr lang="en-US" sz="3200" b="1" dirty="0">
                <a:solidFill>
                  <a:srgbClr val="00CC00"/>
                </a:solidFill>
                <a:latin typeface="Times New Roman" panose="02020603050405020304" pitchFamily="18" charset="0"/>
                <a:cs typeface="Times New Roman" panose="02020603050405020304" pitchFamily="18" charset="0"/>
              </a:rPr>
              <a:t> </a:t>
            </a:r>
            <a:r>
              <a:rPr lang="en-US" sz="3200" b="1" dirty="0" err="1">
                <a:solidFill>
                  <a:srgbClr val="00CC00"/>
                </a:solidFill>
                <a:latin typeface="Times New Roman" panose="02020603050405020304" pitchFamily="18" charset="0"/>
                <a:cs typeface="Times New Roman" panose="02020603050405020304" pitchFamily="18" charset="0"/>
              </a:rPr>
              <a:t>Bài</a:t>
            </a:r>
            <a:r>
              <a:rPr lang="en-US" sz="3200" b="1" dirty="0">
                <a:solidFill>
                  <a:srgbClr val="00CC00"/>
                </a:solidFill>
                <a:latin typeface="Times New Roman" panose="02020603050405020304" pitchFamily="18" charset="0"/>
                <a:cs typeface="Times New Roman" panose="02020603050405020304" pitchFamily="18" charset="0"/>
              </a:rPr>
              <a:t> </a:t>
            </a:r>
            <a:r>
              <a:rPr lang="en-US" sz="3200" b="1" dirty="0" err="1">
                <a:solidFill>
                  <a:srgbClr val="00CC00"/>
                </a:solidFill>
                <a:latin typeface="Times New Roman" panose="02020603050405020304" pitchFamily="18" charset="0"/>
                <a:cs typeface="Times New Roman" panose="02020603050405020304" pitchFamily="18" charset="0"/>
              </a:rPr>
              <a:t>thơ</a:t>
            </a:r>
            <a:r>
              <a:rPr lang="en-US" sz="3200" b="1" dirty="0">
                <a:solidFill>
                  <a:srgbClr val="00CC00"/>
                </a:solidFill>
                <a:latin typeface="Times New Roman" panose="02020603050405020304" pitchFamily="18" charset="0"/>
                <a:cs typeface="Times New Roman" panose="02020603050405020304" pitchFamily="18" charset="0"/>
              </a:rPr>
              <a:t> </a:t>
            </a:r>
            <a:r>
              <a:rPr lang="en-US" sz="3200" b="1" dirty="0" err="1">
                <a:solidFill>
                  <a:srgbClr val="00CC00"/>
                </a:solidFill>
                <a:latin typeface="Times New Roman" panose="02020603050405020304" pitchFamily="18" charset="0"/>
                <a:cs typeface="Times New Roman" panose="02020603050405020304" pitchFamily="18" charset="0"/>
              </a:rPr>
              <a:t>sử</a:t>
            </a:r>
            <a:r>
              <a:rPr lang="en-US" sz="3200" b="1" dirty="0">
                <a:solidFill>
                  <a:srgbClr val="00CC00"/>
                </a:solidFill>
                <a:latin typeface="Times New Roman" panose="02020603050405020304" pitchFamily="18" charset="0"/>
                <a:cs typeface="Times New Roman" panose="02020603050405020304" pitchFamily="18" charset="0"/>
              </a:rPr>
              <a:t> </a:t>
            </a:r>
            <a:r>
              <a:rPr lang="en-US" sz="3200" b="1" dirty="0" err="1">
                <a:solidFill>
                  <a:srgbClr val="00CC00"/>
                </a:solidFill>
                <a:latin typeface="Times New Roman" panose="02020603050405020304" pitchFamily="18" charset="0"/>
                <a:cs typeface="Times New Roman" panose="02020603050405020304" pitchFamily="18" charset="0"/>
              </a:rPr>
              <a:t>dụng</a:t>
            </a:r>
            <a:r>
              <a:rPr lang="en-US" sz="3200" b="1" dirty="0">
                <a:solidFill>
                  <a:srgbClr val="00CC00"/>
                </a:solidFill>
                <a:latin typeface="Times New Roman" panose="02020603050405020304" pitchFamily="18" charset="0"/>
                <a:cs typeface="Times New Roman" panose="02020603050405020304" pitchFamily="18" charset="0"/>
              </a:rPr>
              <a:t> </a:t>
            </a:r>
            <a:r>
              <a:rPr lang="en-US" sz="3200" b="1" dirty="0" err="1">
                <a:solidFill>
                  <a:srgbClr val="00CC00"/>
                </a:solidFill>
                <a:latin typeface="Times New Roman" panose="02020603050405020304" pitchFamily="18" charset="0"/>
                <a:cs typeface="Times New Roman" panose="02020603050405020304" pitchFamily="18" charset="0"/>
              </a:rPr>
              <a:t>từ</a:t>
            </a:r>
            <a:r>
              <a:rPr lang="en-US" sz="3200" b="1" dirty="0">
                <a:solidFill>
                  <a:srgbClr val="00CC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ngút</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ngát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00CC00"/>
                </a:solidFill>
                <a:latin typeface="Times New Roman" panose="02020603050405020304" pitchFamily="18" charset="0"/>
                <a:cs typeface="Times New Roman" panose="02020603050405020304" pitchFamily="18" charset="0"/>
              </a:rPr>
              <a:t>phù</a:t>
            </a:r>
            <a:r>
              <a:rPr lang="en-US" sz="3200" b="1" dirty="0">
                <a:solidFill>
                  <a:srgbClr val="00CC00"/>
                </a:solidFill>
                <a:latin typeface="Times New Roman" panose="02020603050405020304" pitchFamily="18" charset="0"/>
                <a:cs typeface="Times New Roman" panose="02020603050405020304" pitchFamily="18" charset="0"/>
              </a:rPr>
              <a:t> </a:t>
            </a:r>
            <a:r>
              <a:rPr lang="en-US" sz="3200" b="1" dirty="0" err="1">
                <a:solidFill>
                  <a:srgbClr val="00CC00"/>
                </a:solidFill>
                <a:latin typeface="Times New Roman" panose="02020603050405020304" pitchFamily="18" charset="0"/>
                <a:cs typeface="Times New Roman" panose="02020603050405020304" pitchFamily="18" charset="0"/>
              </a:rPr>
              <a:t>hợp</a:t>
            </a:r>
            <a:r>
              <a:rPr lang="en-US" sz="3200" b="1" dirty="0">
                <a:solidFill>
                  <a:srgbClr val="00CC00"/>
                </a:solidFill>
                <a:latin typeface="Times New Roman" panose="02020603050405020304" pitchFamily="18" charset="0"/>
                <a:cs typeface="Times New Roman" panose="02020603050405020304" pitchFamily="18" charset="0"/>
              </a:rPr>
              <a:t> </a:t>
            </a:r>
            <a:r>
              <a:rPr lang="en-US" sz="3200" b="1" dirty="0" err="1">
                <a:solidFill>
                  <a:srgbClr val="00CC00"/>
                </a:solidFill>
                <a:latin typeface="Times New Roman" panose="02020603050405020304" pitchFamily="18" charset="0"/>
                <a:cs typeface="Times New Roman" panose="02020603050405020304" pitchFamily="18" charset="0"/>
              </a:rPr>
              <a:t>trong</a:t>
            </a:r>
            <a:r>
              <a:rPr lang="en-US" sz="3200" b="1" dirty="0">
                <a:solidFill>
                  <a:srgbClr val="00CC00"/>
                </a:solidFill>
                <a:latin typeface="Times New Roman" panose="02020603050405020304" pitchFamily="18" charset="0"/>
                <a:cs typeface="Times New Roman" panose="02020603050405020304" pitchFamily="18" charset="0"/>
              </a:rPr>
              <a:t> </a:t>
            </a:r>
            <a:r>
              <a:rPr lang="en-US" sz="3200" b="1" dirty="0" err="1">
                <a:solidFill>
                  <a:srgbClr val="00CC00"/>
                </a:solidFill>
                <a:latin typeface="Times New Roman" panose="02020603050405020304" pitchFamily="18" charset="0"/>
                <a:cs typeface="Times New Roman" panose="02020603050405020304" pitchFamily="18" charset="0"/>
              </a:rPr>
              <a:t>ngữ</a:t>
            </a:r>
            <a:r>
              <a:rPr lang="en-US" sz="3200" b="1" dirty="0">
                <a:solidFill>
                  <a:srgbClr val="00CC00"/>
                </a:solidFill>
                <a:latin typeface="Times New Roman" panose="02020603050405020304" pitchFamily="18" charset="0"/>
                <a:cs typeface="Times New Roman" panose="02020603050405020304" pitchFamily="18" charset="0"/>
              </a:rPr>
              <a:t> </a:t>
            </a:r>
            <a:r>
              <a:rPr lang="en-US" sz="3200" b="1" dirty="0" err="1">
                <a:solidFill>
                  <a:srgbClr val="00CC00"/>
                </a:solidFill>
                <a:latin typeface="Times New Roman" panose="02020603050405020304" pitchFamily="18" charset="0"/>
                <a:cs typeface="Times New Roman" panose="02020603050405020304" pitchFamily="18" charset="0"/>
              </a:rPr>
              <a:t>cảnh</a:t>
            </a:r>
            <a:r>
              <a:rPr lang="en-US" sz="3200" b="1" dirty="0">
                <a:solidFill>
                  <a:srgbClr val="00CC00"/>
                </a:solidFill>
                <a:latin typeface="Times New Roman" panose="02020603050405020304" pitchFamily="18" charset="0"/>
                <a:cs typeface="Times New Roman" panose="02020603050405020304" pitchFamily="18" charset="0"/>
              </a:rPr>
              <a:t> </a:t>
            </a:r>
            <a:r>
              <a:rPr lang="en-US" sz="3200" b="1" dirty="0" err="1">
                <a:solidFill>
                  <a:srgbClr val="00CC00"/>
                </a:solidFill>
                <a:latin typeface="Times New Roman" panose="02020603050405020304" pitchFamily="18" charset="0"/>
                <a:cs typeface="Times New Roman" panose="02020603050405020304" pitchFamily="18" charset="0"/>
              </a:rPr>
              <a:t>này</a:t>
            </a:r>
            <a:r>
              <a:rPr lang="en-US" sz="3200" b="1" dirty="0">
                <a:solidFill>
                  <a:srgbClr val="00CC00"/>
                </a:solidFill>
                <a:latin typeface="Times New Roman" panose="02020603050405020304" pitchFamily="18" charset="0"/>
                <a:cs typeface="Times New Roman" panose="02020603050405020304" pitchFamily="18" charset="0"/>
              </a:rPr>
              <a:t> </a:t>
            </a:r>
          </a:p>
        </p:txBody>
      </p:sp>
      <p:sp>
        <p:nvSpPr>
          <p:cNvPr id="7" name="TextBox 6">
            <a:extLst>
              <a:ext uri="{FF2B5EF4-FFF2-40B4-BE49-F238E27FC236}">
                <a16:creationId xmlns:a16="http://schemas.microsoft.com/office/drawing/2014/main" xmlns="" id="{C63A30BB-14B2-EE0A-5FBC-A15E52864EC3}"/>
              </a:ext>
            </a:extLst>
          </p:cNvPr>
          <p:cNvSpPr txBox="1"/>
          <p:nvPr/>
        </p:nvSpPr>
        <p:spPr>
          <a:xfrm>
            <a:off x="7529949" y="1148735"/>
            <a:ext cx="2612036" cy="156966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rPr>
              <a:t>ngút ngàn</a:t>
            </a:r>
            <a:endPar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a:solidFill>
                  <a:srgbClr val="0070C0"/>
                </a:solidFill>
                <a:latin typeface="Times New Roman" panose="02020603050405020304" pitchFamily="18" charset="0"/>
                <a:ea typeface="微软雅黑"/>
                <a:cs typeface="Times New Roman" panose="02020603050405020304" pitchFamily="18" charset="0"/>
              </a:rPr>
              <a:t>b</a:t>
            </a:r>
            <a:r>
              <a:rPr kumimoji="0" lang="en-US" sz="3200" b="1" i="0" u="none" strike="noStrike" kern="1200" cap="none" spc="0" normalizeH="0" baseline="0" noProof="0" smtClean="0">
                <a:ln>
                  <a:noFill/>
                </a:ln>
                <a:solidFill>
                  <a:srgbClr val="0070C0"/>
                </a:solidFill>
                <a:effectLst/>
                <a:uLnTx/>
                <a:uFillTx/>
                <a:latin typeface="Times New Roman" panose="02020603050405020304" pitchFamily="18" charset="0"/>
                <a:ea typeface="微软雅黑"/>
                <a:cs typeface="Times New Roman" panose="02020603050405020304" pitchFamily="18" charset="0"/>
              </a:rPr>
              <a:t>át</a:t>
            </a:r>
            <a:r>
              <a:rPr kumimoji="0" lang="en-US" sz="3200" b="1" i="0" u="none" strike="noStrike" kern="1200" cap="none" spc="0" normalizeH="0" noProof="0" smtClean="0">
                <a:ln>
                  <a:noFill/>
                </a:ln>
                <a:solidFill>
                  <a:srgbClr val="0070C0"/>
                </a:solidFill>
                <a:effectLst/>
                <a:uLnTx/>
                <a:uFillTx/>
                <a:latin typeface="Times New Roman" panose="02020603050405020304" pitchFamily="18" charset="0"/>
                <a:ea typeface="微软雅黑"/>
                <a:cs typeface="Times New Roman" panose="02020603050405020304" pitchFamily="18" charset="0"/>
              </a:rPr>
              <a:t> ngát</a:t>
            </a:r>
            <a:endPar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rPr>
              <a:t>mênh mông</a:t>
            </a:r>
            <a:endPar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endParaRPr>
          </a:p>
        </p:txBody>
      </p:sp>
      <p:sp>
        <p:nvSpPr>
          <p:cNvPr id="10" name="TextBox 9">
            <a:extLst>
              <a:ext uri="{FF2B5EF4-FFF2-40B4-BE49-F238E27FC236}">
                <a16:creationId xmlns:a16="http://schemas.microsoft.com/office/drawing/2014/main" xmlns="" id="{18C94F8C-6EC5-4402-525F-14694C8DF23B}"/>
              </a:ext>
            </a:extLst>
          </p:cNvPr>
          <p:cNvSpPr txBox="1"/>
          <p:nvPr/>
        </p:nvSpPr>
        <p:spPr>
          <a:xfrm>
            <a:off x="1331517" y="1655800"/>
            <a:ext cx="6198432" cy="584775"/>
          </a:xfrm>
          <a:prstGeom prst="rect">
            <a:avLst/>
          </a:prstGeom>
          <a:noFill/>
        </p:spPr>
        <p:txBody>
          <a:bodyPr wrap="square">
            <a:spAutoFit/>
          </a:bodyPr>
          <a:lstStyle/>
          <a:p>
            <a:r>
              <a:rPr kumimoji="0" lang="vi-VN" sz="32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Từ đồng nghĩa với từ </a:t>
            </a:r>
            <a:r>
              <a:rPr kumimoji="0" lang="vi-VN" sz="32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ngút ngát</a:t>
            </a:r>
            <a:r>
              <a:rPr kumimoji="0" lang="vi-VN" sz="32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endParaRPr lang="en-US" sz="2000" b="1" dirty="0">
              <a:solidFill>
                <a:srgbClr val="FF0000"/>
              </a:solidFill>
            </a:endParaRPr>
          </a:p>
        </p:txBody>
      </p:sp>
      <p:pic>
        <p:nvPicPr>
          <p:cNvPr id="11" name="Picture 10">
            <a:extLst>
              <a:ext uri="{FF2B5EF4-FFF2-40B4-BE49-F238E27FC236}">
                <a16:creationId xmlns:a16="http://schemas.microsoft.com/office/drawing/2014/main" xmlns="" id="{ADB0B652-0329-2EB2-253D-66B83E7507BA}"/>
              </a:ext>
            </a:extLst>
          </p:cNvPr>
          <p:cNvPicPr>
            <a:picLocks noChangeAspect="1"/>
          </p:cNvPicPr>
          <p:nvPr/>
        </p:nvPicPr>
        <p:blipFill>
          <a:blip r:embed="rId6"/>
          <a:stretch>
            <a:fillRect/>
          </a:stretch>
        </p:blipFill>
        <p:spPr>
          <a:xfrm>
            <a:off x="1087630" y="2860901"/>
            <a:ext cx="2559258" cy="2210631"/>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12" name="Picture 11">
            <a:extLst>
              <a:ext uri="{FF2B5EF4-FFF2-40B4-BE49-F238E27FC236}">
                <a16:creationId xmlns:a16="http://schemas.microsoft.com/office/drawing/2014/main" xmlns="" id="{2477FE3D-E9EB-1928-AFD7-22F29AE2AEF4}"/>
              </a:ext>
            </a:extLst>
          </p:cNvPr>
          <p:cNvPicPr>
            <a:picLocks noChangeAspect="1"/>
          </p:cNvPicPr>
          <p:nvPr/>
        </p:nvPicPr>
        <p:blipFill>
          <a:blip r:embed="rId7"/>
          <a:stretch>
            <a:fillRect/>
          </a:stretch>
        </p:blipFill>
        <p:spPr>
          <a:xfrm>
            <a:off x="4796022" y="2967084"/>
            <a:ext cx="2534479" cy="2104448"/>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13" name="Picture 12">
            <a:extLst>
              <a:ext uri="{FF2B5EF4-FFF2-40B4-BE49-F238E27FC236}">
                <a16:creationId xmlns:a16="http://schemas.microsoft.com/office/drawing/2014/main" xmlns="" id="{9E989A8D-C661-01B9-F95F-4029F36C9686}"/>
              </a:ext>
            </a:extLst>
          </p:cNvPr>
          <p:cNvPicPr>
            <a:picLocks noChangeAspect="1"/>
          </p:cNvPicPr>
          <p:nvPr/>
        </p:nvPicPr>
        <p:blipFill>
          <a:blip r:embed="rId8"/>
          <a:stretch>
            <a:fillRect/>
          </a:stretch>
        </p:blipFill>
        <p:spPr>
          <a:xfrm>
            <a:off x="8479634" y="2885377"/>
            <a:ext cx="2612036" cy="2186155"/>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14" name="Left Brace 13">
            <a:extLst>
              <a:ext uri="{FF2B5EF4-FFF2-40B4-BE49-F238E27FC236}">
                <a16:creationId xmlns:a16="http://schemas.microsoft.com/office/drawing/2014/main" xmlns="" id="{A056D799-11D4-8A73-2C51-C8343DF25FA0}"/>
              </a:ext>
            </a:extLst>
          </p:cNvPr>
          <p:cNvSpPr/>
          <p:nvPr/>
        </p:nvSpPr>
        <p:spPr>
          <a:xfrm>
            <a:off x="7175713" y="1378748"/>
            <a:ext cx="185979" cy="1229951"/>
          </a:xfrm>
          <a:prstGeom prst="lef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6" name="Picture 15">
            <a:extLst>
              <a:ext uri="{FF2B5EF4-FFF2-40B4-BE49-F238E27FC236}">
                <a16:creationId xmlns:a16="http://schemas.microsoft.com/office/drawing/2014/main" xmlns="" id="{9D70F0A2-0099-3656-354C-20AB40705780}"/>
              </a:ext>
            </a:extLst>
          </p:cNvPr>
          <p:cNvPicPr>
            <a:picLocks noChangeAspect="1"/>
          </p:cNvPicPr>
          <p:nvPr/>
        </p:nvPicPr>
        <p:blipFill>
          <a:blip r:embed="rId9"/>
          <a:stretch>
            <a:fillRect/>
          </a:stretch>
        </p:blipFill>
        <p:spPr>
          <a:xfrm>
            <a:off x="950759" y="1629317"/>
            <a:ext cx="575539" cy="531445"/>
          </a:xfrm>
          <a:prstGeom prst="rect">
            <a:avLst/>
          </a:prstGeom>
        </p:spPr>
      </p:pic>
      <p:pic>
        <p:nvPicPr>
          <p:cNvPr id="17" name="Picture 16">
            <a:extLst>
              <a:ext uri="{FF2B5EF4-FFF2-40B4-BE49-F238E27FC236}">
                <a16:creationId xmlns:a16="http://schemas.microsoft.com/office/drawing/2014/main" xmlns="" id="{A459CEA4-B10B-F11E-9B31-F195F951F581}"/>
              </a:ext>
            </a:extLst>
          </p:cNvPr>
          <p:cNvPicPr>
            <a:picLocks noChangeAspect="1"/>
          </p:cNvPicPr>
          <p:nvPr/>
        </p:nvPicPr>
        <p:blipFill>
          <a:blip r:embed="rId10"/>
          <a:stretch>
            <a:fillRect/>
          </a:stretch>
        </p:blipFill>
        <p:spPr>
          <a:xfrm>
            <a:off x="740089" y="5621880"/>
            <a:ext cx="580567" cy="448941"/>
          </a:xfrm>
          <a:prstGeom prst="rect">
            <a:avLst/>
          </a:prstGeom>
        </p:spPr>
      </p:pic>
    </p:spTree>
    <p:extLst>
      <p:ext uri="{BB962C8B-B14F-4D97-AF65-F5344CB8AC3E}">
        <p14:creationId xmlns:p14="http://schemas.microsoft.com/office/powerpoint/2010/main" val="5237017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left)">
                                      <p:cBhvr>
                                        <p:cTn id="20" dur="500"/>
                                        <p:tgtEl>
                                          <p:spTgt spid="14"/>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left)">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1" presetClass="entr" presetSubtype="1"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heel(1)">
                                      <p:cBhvr>
                                        <p:cTn id="28" dur="2000"/>
                                        <p:tgtEl>
                                          <p:spTgt spid="11"/>
                                        </p:tgtEl>
                                      </p:cBhvr>
                                    </p:animEffect>
                                  </p:childTnLst>
                                </p:cTn>
                              </p:par>
                              <p:par>
                                <p:cTn id="29" presetID="21" presetClass="entr" presetSubtype="1"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heel(1)">
                                      <p:cBhvr>
                                        <p:cTn id="31" dur="2000"/>
                                        <p:tgtEl>
                                          <p:spTgt spid="12"/>
                                        </p:tgtEl>
                                      </p:cBhvr>
                                    </p:animEffect>
                                  </p:childTnLst>
                                </p:cTn>
                              </p:par>
                              <p:par>
                                <p:cTn id="32" presetID="21" presetClass="entr" presetSubtype="1" fill="hold"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heel(1)">
                                      <p:cBhvr>
                                        <p:cTn id="34" dur="20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wipe(left)">
                                      <p:cBhvr>
                                        <p:cTn id="39" dur="500"/>
                                        <p:tgtEl>
                                          <p:spTgt spid="17"/>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wipe(left)">
                                      <p:cBhvr>
                                        <p:cTn id="4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P spid="7" grpId="0"/>
      <p:bldP spid="10" grpId="0"/>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0" name="文本框 19"/>
          <p:cNvSpPr txBox="1"/>
          <p:nvPr/>
        </p:nvSpPr>
        <p:spPr>
          <a:xfrm>
            <a:off x="2836985" y="2515560"/>
            <a:ext cx="2989384" cy="523220"/>
          </a:xfrm>
          <a:prstGeom prst="rect">
            <a:avLst/>
          </a:prstGeom>
          <a:noFill/>
        </p:spPr>
        <p:txBody>
          <a:bodyPr wrap="square" rtlCol="0">
            <a:spAutoFit/>
          </a:bodyPr>
          <a:lstStyle/>
          <a:p>
            <a:r>
              <a:rPr lang="en-US" altLang="zh-CN" sz="2800" b="1" dirty="0">
                <a:solidFill>
                  <a:srgbClr val="663300"/>
                </a:solidFill>
                <a:latin typeface="Times New Roman" panose="02020603050405020304" pitchFamily="18" charset="0"/>
                <a:cs typeface="Times New Roman" panose="02020603050405020304" pitchFamily="18" charset="0"/>
                <a:sym typeface="+mn-lt"/>
              </a:rPr>
              <a:t>KHỞI ĐỘNG</a:t>
            </a:r>
            <a:endParaRPr lang="zh-CN" altLang="en-US" sz="2800" b="1" dirty="0">
              <a:solidFill>
                <a:srgbClr val="663300"/>
              </a:solidFill>
              <a:latin typeface="Times New Roman" panose="02020603050405020304" pitchFamily="18" charset="0"/>
              <a:cs typeface="Times New Roman" panose="02020603050405020304" pitchFamily="18" charset="0"/>
              <a:sym typeface="+mn-lt"/>
            </a:endParaRPr>
          </a:p>
        </p:txBody>
      </p:sp>
      <p:sp>
        <p:nvSpPr>
          <p:cNvPr id="21" name="文本框 20"/>
          <p:cNvSpPr txBox="1"/>
          <p:nvPr/>
        </p:nvSpPr>
        <p:spPr>
          <a:xfrm>
            <a:off x="7262301" y="2529342"/>
            <a:ext cx="2989384" cy="954107"/>
          </a:xfrm>
          <a:prstGeom prst="rect">
            <a:avLst/>
          </a:prstGeom>
          <a:noFill/>
        </p:spPr>
        <p:txBody>
          <a:bodyPr wrap="square" rtlCol="0">
            <a:spAutoFit/>
          </a:bodyPr>
          <a:lstStyle/>
          <a:p>
            <a:pPr algn="ctr"/>
            <a:r>
              <a:rPr lang="en-US" altLang="zh-CN" sz="2800" b="1" dirty="0">
                <a:solidFill>
                  <a:srgbClr val="663300"/>
                </a:solidFill>
                <a:latin typeface="Times New Roman" panose="02020603050405020304" pitchFamily="18" charset="0"/>
                <a:cs typeface="Times New Roman" panose="02020603050405020304" pitchFamily="18" charset="0"/>
                <a:sym typeface="+mn-lt"/>
              </a:rPr>
              <a:t>HÌNH THÀNH KIẾN THỨC</a:t>
            </a:r>
            <a:endParaRPr lang="zh-CN" altLang="en-US" sz="2800" b="1" dirty="0">
              <a:solidFill>
                <a:srgbClr val="663300"/>
              </a:solidFill>
              <a:latin typeface="Times New Roman" panose="02020603050405020304" pitchFamily="18" charset="0"/>
              <a:cs typeface="Times New Roman" panose="02020603050405020304" pitchFamily="18" charset="0"/>
              <a:sym typeface="+mn-lt"/>
            </a:endParaRPr>
          </a:p>
        </p:txBody>
      </p:sp>
      <p:sp>
        <p:nvSpPr>
          <p:cNvPr id="22" name="文本框 21"/>
          <p:cNvSpPr txBox="1"/>
          <p:nvPr/>
        </p:nvSpPr>
        <p:spPr>
          <a:xfrm>
            <a:off x="2836985" y="3915312"/>
            <a:ext cx="2989384" cy="523220"/>
          </a:xfrm>
          <a:prstGeom prst="rect">
            <a:avLst/>
          </a:prstGeom>
          <a:noFill/>
        </p:spPr>
        <p:txBody>
          <a:bodyPr wrap="square" rtlCol="0">
            <a:spAutoFit/>
          </a:bodyPr>
          <a:lstStyle/>
          <a:p>
            <a:r>
              <a:rPr lang="en-US" altLang="zh-CN" sz="2800" b="1" dirty="0">
                <a:solidFill>
                  <a:srgbClr val="663300"/>
                </a:solidFill>
                <a:latin typeface="Times New Roman" panose="02020603050405020304" pitchFamily="18" charset="0"/>
                <a:cs typeface="Times New Roman" panose="02020603050405020304" pitchFamily="18" charset="0"/>
                <a:sym typeface="+mn-lt"/>
              </a:rPr>
              <a:t>LUYỆN TẬP</a:t>
            </a:r>
            <a:endParaRPr lang="zh-CN" altLang="en-US" sz="2800" b="1" dirty="0">
              <a:solidFill>
                <a:srgbClr val="663300"/>
              </a:solidFill>
              <a:latin typeface="Times New Roman" panose="02020603050405020304" pitchFamily="18" charset="0"/>
              <a:cs typeface="Times New Roman" panose="02020603050405020304" pitchFamily="18" charset="0"/>
              <a:sym typeface="+mn-lt"/>
            </a:endParaRPr>
          </a:p>
        </p:txBody>
      </p:sp>
      <p:sp>
        <p:nvSpPr>
          <p:cNvPr id="23" name="文本框 22"/>
          <p:cNvSpPr txBox="1"/>
          <p:nvPr/>
        </p:nvSpPr>
        <p:spPr>
          <a:xfrm>
            <a:off x="7262301" y="3934906"/>
            <a:ext cx="2989384" cy="523220"/>
          </a:xfrm>
          <a:prstGeom prst="rect">
            <a:avLst/>
          </a:prstGeom>
          <a:noFill/>
        </p:spPr>
        <p:txBody>
          <a:bodyPr wrap="square" rtlCol="0">
            <a:spAutoFit/>
          </a:bodyPr>
          <a:lstStyle/>
          <a:p>
            <a:r>
              <a:rPr lang="en-US" altLang="zh-CN" sz="2800" b="1" dirty="0">
                <a:solidFill>
                  <a:srgbClr val="663300"/>
                </a:solidFill>
                <a:latin typeface="Times New Roman" panose="02020603050405020304" pitchFamily="18" charset="0"/>
                <a:cs typeface="Times New Roman" panose="02020603050405020304" pitchFamily="18" charset="0"/>
                <a:sym typeface="+mn-lt"/>
              </a:rPr>
              <a:t>VẬN DỤNG</a:t>
            </a:r>
            <a:endParaRPr lang="zh-CN" altLang="en-US" sz="2800" b="1" dirty="0">
              <a:solidFill>
                <a:srgbClr val="663300"/>
              </a:solidFill>
              <a:latin typeface="Times New Roman" panose="02020603050405020304" pitchFamily="18" charset="0"/>
              <a:cs typeface="Times New Roman" panose="02020603050405020304" pitchFamily="18" charset="0"/>
              <a:sym typeface="+mn-lt"/>
            </a:endParaRPr>
          </a:p>
        </p:txBody>
      </p:sp>
      <p:pic>
        <p:nvPicPr>
          <p:cNvPr id="25" name="图片 2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21095821">
            <a:off x="8597860" y="3153838"/>
            <a:ext cx="3506927" cy="3367271"/>
          </a:xfrm>
          <a:prstGeom prst="rect">
            <a:avLst/>
          </a:prstGeom>
        </p:spPr>
      </p:pic>
      <p:grpSp>
        <p:nvGrpSpPr>
          <p:cNvPr id="3" name="Group 2">
            <a:extLst>
              <a:ext uri="{FF2B5EF4-FFF2-40B4-BE49-F238E27FC236}">
                <a16:creationId xmlns:a16="http://schemas.microsoft.com/office/drawing/2014/main" xmlns="" id="{4789D2D2-DE1D-7446-F87E-FAF4EF50A312}"/>
              </a:ext>
            </a:extLst>
          </p:cNvPr>
          <p:cNvGrpSpPr/>
          <p:nvPr/>
        </p:nvGrpSpPr>
        <p:grpSpPr>
          <a:xfrm>
            <a:off x="3284282" y="996170"/>
            <a:ext cx="5186490" cy="923330"/>
            <a:chOff x="3334056" y="291899"/>
            <a:chExt cx="5186490" cy="923330"/>
          </a:xfrm>
        </p:grpSpPr>
        <p:sp>
          <p:nvSpPr>
            <p:cNvPr id="2" name="文本框 1"/>
            <p:cNvSpPr txBox="1"/>
            <p:nvPr/>
          </p:nvSpPr>
          <p:spPr>
            <a:xfrm>
              <a:off x="3611966" y="291899"/>
              <a:ext cx="4658482" cy="923330"/>
            </a:xfrm>
            <a:prstGeom prst="rect">
              <a:avLst/>
            </a:prstGeom>
            <a:noFill/>
          </p:spPr>
          <p:txBody>
            <a:bodyPr wrap="square" rtlCol="0">
              <a:spAutoFit/>
            </a:bodyPr>
            <a:lstStyle/>
            <a:p>
              <a:pPr algn="ctr"/>
              <a:r>
                <a:rPr lang="en-US" altLang="zh-CN" sz="5400" b="1" spc="600" dirty="0">
                  <a:solidFill>
                    <a:srgbClr val="E55174"/>
                  </a:solidFill>
                  <a:latin typeface="Times New Roman" panose="02020603050405020304" pitchFamily="18" charset="0"/>
                  <a:cs typeface="Times New Roman" panose="02020603050405020304" pitchFamily="18" charset="0"/>
                  <a:sym typeface="+mn-lt"/>
                </a:rPr>
                <a:t>NỘI DUNG</a:t>
              </a:r>
              <a:endParaRPr lang="zh-CN" altLang="en-US" sz="3200" b="1" spc="600" dirty="0">
                <a:solidFill>
                  <a:srgbClr val="E55174"/>
                </a:solidFill>
                <a:latin typeface="Times New Roman" panose="02020603050405020304" pitchFamily="18" charset="0"/>
                <a:cs typeface="Times New Roman" panose="02020603050405020304" pitchFamily="18" charset="0"/>
                <a:sym typeface="+mn-lt"/>
              </a:endParaRPr>
            </a:p>
          </p:txBody>
        </p:sp>
        <p:sp>
          <p:nvSpPr>
            <p:cNvPr id="26" name="五角星 25"/>
            <p:cNvSpPr/>
            <p:nvPr/>
          </p:nvSpPr>
          <p:spPr>
            <a:xfrm>
              <a:off x="3334056" y="432243"/>
              <a:ext cx="527538" cy="527538"/>
            </a:xfrm>
            <a:prstGeom prst="star5">
              <a:avLst/>
            </a:prstGeom>
            <a:solidFill>
              <a:srgbClr val="E551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7" name="五角星 26"/>
            <p:cNvSpPr/>
            <p:nvPr/>
          </p:nvSpPr>
          <p:spPr>
            <a:xfrm>
              <a:off x="7993008" y="463047"/>
              <a:ext cx="527538" cy="527538"/>
            </a:xfrm>
            <a:prstGeom prst="star5">
              <a:avLst/>
            </a:prstGeom>
            <a:solidFill>
              <a:srgbClr val="E551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32" name="组合 31"/>
          <p:cNvGrpSpPr/>
          <p:nvPr/>
        </p:nvGrpSpPr>
        <p:grpSpPr>
          <a:xfrm>
            <a:off x="2026937" y="2058412"/>
            <a:ext cx="669662" cy="1059204"/>
            <a:chOff x="2026937" y="2058412"/>
            <a:chExt cx="669662" cy="1059204"/>
          </a:xfrm>
        </p:grpSpPr>
        <p:pic>
          <p:nvPicPr>
            <p:cNvPr id="16" name="图片 1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026937" y="2058412"/>
              <a:ext cx="669662" cy="1059204"/>
            </a:xfrm>
            <a:prstGeom prst="rect">
              <a:avLst/>
            </a:prstGeom>
          </p:spPr>
        </p:pic>
        <p:sp>
          <p:nvSpPr>
            <p:cNvPr id="28" name="文本框 27"/>
            <p:cNvSpPr txBox="1"/>
            <p:nvPr/>
          </p:nvSpPr>
          <p:spPr>
            <a:xfrm>
              <a:off x="2170795" y="2574487"/>
              <a:ext cx="284517" cy="523220"/>
            </a:xfrm>
            <a:prstGeom prst="rect">
              <a:avLst/>
            </a:prstGeom>
            <a:noFill/>
          </p:spPr>
          <p:txBody>
            <a:bodyPr wrap="square" rtlCol="0">
              <a:spAutoFit/>
            </a:bodyPr>
            <a:lstStyle/>
            <a:p>
              <a:r>
                <a:rPr lang="en-US" altLang="zh-CN" sz="2800" b="1" dirty="0">
                  <a:solidFill>
                    <a:schemeClr val="bg1"/>
                  </a:solidFill>
                  <a:latin typeface="Times New Roman" panose="02020603050405020304" pitchFamily="18" charset="0"/>
                  <a:cs typeface="Times New Roman" panose="02020603050405020304" pitchFamily="18" charset="0"/>
                  <a:sym typeface="+mn-lt"/>
                </a:rPr>
                <a:t>1</a:t>
              </a:r>
              <a:endParaRPr lang="zh-CN" altLang="en-US" sz="2800" b="1" dirty="0">
                <a:solidFill>
                  <a:schemeClr val="bg1"/>
                </a:solidFill>
                <a:latin typeface="Times New Roman" panose="02020603050405020304" pitchFamily="18" charset="0"/>
                <a:cs typeface="Times New Roman" panose="02020603050405020304" pitchFamily="18" charset="0"/>
                <a:sym typeface="+mn-lt"/>
              </a:endParaRPr>
            </a:p>
          </p:txBody>
        </p:sp>
      </p:grpSp>
      <p:grpSp>
        <p:nvGrpSpPr>
          <p:cNvPr id="33" name="组合 32"/>
          <p:cNvGrpSpPr/>
          <p:nvPr/>
        </p:nvGrpSpPr>
        <p:grpSpPr>
          <a:xfrm>
            <a:off x="6404261" y="2058412"/>
            <a:ext cx="665285" cy="1059204"/>
            <a:chOff x="6404261" y="2058412"/>
            <a:chExt cx="665285" cy="1059204"/>
          </a:xfrm>
        </p:grpSpPr>
        <p:pic>
          <p:nvPicPr>
            <p:cNvPr id="19" name="图片 1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404261" y="2058412"/>
              <a:ext cx="665285" cy="1059204"/>
            </a:xfrm>
            <a:prstGeom prst="rect">
              <a:avLst/>
            </a:prstGeom>
          </p:spPr>
        </p:pic>
        <p:sp>
          <p:nvSpPr>
            <p:cNvPr id="29" name="文本框 28"/>
            <p:cNvSpPr txBox="1"/>
            <p:nvPr/>
          </p:nvSpPr>
          <p:spPr>
            <a:xfrm>
              <a:off x="6562091" y="2573822"/>
              <a:ext cx="284517" cy="523220"/>
            </a:xfrm>
            <a:prstGeom prst="rect">
              <a:avLst/>
            </a:prstGeom>
            <a:noFill/>
          </p:spPr>
          <p:txBody>
            <a:bodyPr wrap="square" rtlCol="0">
              <a:spAutoFit/>
            </a:bodyPr>
            <a:lstStyle/>
            <a:p>
              <a:r>
                <a:rPr lang="en-US" altLang="zh-CN" sz="2800" b="1" dirty="0">
                  <a:solidFill>
                    <a:schemeClr val="bg1"/>
                  </a:solidFill>
                  <a:latin typeface="Times New Roman" panose="02020603050405020304" pitchFamily="18" charset="0"/>
                  <a:cs typeface="Times New Roman" panose="02020603050405020304" pitchFamily="18" charset="0"/>
                  <a:sym typeface="+mn-lt"/>
                </a:rPr>
                <a:t>2</a:t>
              </a:r>
              <a:endParaRPr lang="zh-CN" altLang="en-US" sz="2800" b="1" dirty="0">
                <a:solidFill>
                  <a:schemeClr val="bg1"/>
                </a:solidFill>
                <a:latin typeface="Times New Roman" panose="02020603050405020304" pitchFamily="18" charset="0"/>
                <a:cs typeface="Times New Roman" panose="02020603050405020304" pitchFamily="18" charset="0"/>
                <a:sym typeface="+mn-lt"/>
              </a:endParaRPr>
            </a:p>
          </p:txBody>
        </p:sp>
      </p:grpSp>
      <p:grpSp>
        <p:nvGrpSpPr>
          <p:cNvPr id="34" name="组合 33"/>
          <p:cNvGrpSpPr/>
          <p:nvPr/>
        </p:nvGrpSpPr>
        <p:grpSpPr>
          <a:xfrm>
            <a:off x="2031699" y="3501073"/>
            <a:ext cx="665285" cy="1059204"/>
            <a:chOff x="2031699" y="3501073"/>
            <a:chExt cx="665285" cy="1059204"/>
          </a:xfrm>
        </p:grpSpPr>
        <p:pic>
          <p:nvPicPr>
            <p:cNvPr id="17" name="图片 1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031699" y="3501073"/>
              <a:ext cx="665285" cy="1059204"/>
            </a:xfrm>
            <a:prstGeom prst="rect">
              <a:avLst/>
            </a:prstGeom>
          </p:spPr>
        </p:pic>
        <p:sp>
          <p:nvSpPr>
            <p:cNvPr id="30" name="文本框 29"/>
            <p:cNvSpPr txBox="1"/>
            <p:nvPr/>
          </p:nvSpPr>
          <p:spPr>
            <a:xfrm>
              <a:off x="2185785" y="4021452"/>
              <a:ext cx="284517" cy="523220"/>
            </a:xfrm>
            <a:prstGeom prst="rect">
              <a:avLst/>
            </a:prstGeom>
            <a:noFill/>
          </p:spPr>
          <p:txBody>
            <a:bodyPr wrap="square" rtlCol="0">
              <a:spAutoFit/>
            </a:bodyPr>
            <a:lstStyle/>
            <a:p>
              <a:r>
                <a:rPr lang="en-US" altLang="zh-CN" sz="2800" b="1" dirty="0">
                  <a:solidFill>
                    <a:schemeClr val="bg1"/>
                  </a:solidFill>
                  <a:latin typeface="Times New Roman" panose="02020603050405020304" pitchFamily="18" charset="0"/>
                  <a:cs typeface="Times New Roman" panose="02020603050405020304" pitchFamily="18" charset="0"/>
                  <a:sym typeface="+mn-lt"/>
                </a:rPr>
                <a:t>3</a:t>
              </a:r>
              <a:endParaRPr lang="zh-CN" altLang="en-US" sz="2800" b="1" dirty="0">
                <a:solidFill>
                  <a:schemeClr val="bg1"/>
                </a:solidFill>
                <a:latin typeface="Times New Roman" panose="02020603050405020304" pitchFamily="18" charset="0"/>
                <a:cs typeface="Times New Roman" panose="02020603050405020304" pitchFamily="18" charset="0"/>
                <a:sym typeface="+mn-lt"/>
              </a:endParaRPr>
            </a:p>
          </p:txBody>
        </p:sp>
      </p:grpSp>
      <p:grpSp>
        <p:nvGrpSpPr>
          <p:cNvPr id="35" name="组合 34"/>
          <p:cNvGrpSpPr/>
          <p:nvPr/>
        </p:nvGrpSpPr>
        <p:grpSpPr>
          <a:xfrm>
            <a:off x="6395115" y="3651167"/>
            <a:ext cx="669662" cy="1059204"/>
            <a:chOff x="6399499" y="3501073"/>
            <a:chExt cx="669662" cy="1059204"/>
          </a:xfrm>
        </p:grpSpPr>
        <p:pic>
          <p:nvPicPr>
            <p:cNvPr id="18" name="图片 1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399499" y="3501073"/>
              <a:ext cx="669662" cy="1059204"/>
            </a:xfrm>
            <a:prstGeom prst="rect">
              <a:avLst/>
            </a:prstGeom>
          </p:spPr>
        </p:pic>
        <p:sp>
          <p:nvSpPr>
            <p:cNvPr id="31" name="文本框 30"/>
            <p:cNvSpPr txBox="1"/>
            <p:nvPr/>
          </p:nvSpPr>
          <p:spPr>
            <a:xfrm>
              <a:off x="6531383" y="3986785"/>
              <a:ext cx="284517" cy="523220"/>
            </a:xfrm>
            <a:prstGeom prst="rect">
              <a:avLst/>
            </a:prstGeom>
            <a:noFill/>
          </p:spPr>
          <p:txBody>
            <a:bodyPr wrap="square" rtlCol="0">
              <a:spAutoFit/>
            </a:bodyPr>
            <a:lstStyle/>
            <a:p>
              <a:r>
                <a:rPr lang="en-US" altLang="zh-CN" sz="2800" b="1" dirty="0">
                  <a:solidFill>
                    <a:schemeClr val="bg1"/>
                  </a:solidFill>
                  <a:latin typeface="Times New Roman" panose="02020603050405020304" pitchFamily="18" charset="0"/>
                  <a:cs typeface="Times New Roman" panose="02020603050405020304" pitchFamily="18" charset="0"/>
                  <a:sym typeface="+mn-lt"/>
                </a:rPr>
                <a:t>4</a:t>
              </a:r>
              <a:endParaRPr lang="zh-CN" altLang="en-US" sz="2800" b="1" dirty="0">
                <a:solidFill>
                  <a:schemeClr val="bg1"/>
                </a:solidFill>
                <a:latin typeface="Times New Roman" panose="02020603050405020304" pitchFamily="18" charset="0"/>
                <a:cs typeface="Times New Roman" panose="02020603050405020304" pitchFamily="18" charset="0"/>
                <a:sym typeface="+mn-lt"/>
              </a:endParaRPr>
            </a:p>
          </p:txBody>
        </p:sp>
      </p:grpSp>
    </p:spTree>
    <p:extLst>
      <p:ext uri="{BB962C8B-B14F-4D97-AF65-F5344CB8AC3E}">
        <p14:creationId xmlns:p14="http://schemas.microsoft.com/office/powerpoint/2010/main" val="34106007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2000" fill="hold"/>
                                        <p:tgtEl>
                                          <p:spTgt spid="25"/>
                                        </p:tgtEl>
                                        <p:attrNameLst>
                                          <p:attrName>ppt_x</p:attrName>
                                        </p:attrNameLst>
                                      </p:cBhvr>
                                      <p:tavLst>
                                        <p:tav tm="0">
                                          <p:val>
                                            <p:strVal val="1+#ppt_w/2"/>
                                          </p:val>
                                        </p:tav>
                                        <p:tav tm="100000">
                                          <p:val>
                                            <p:strVal val="#ppt_x"/>
                                          </p:val>
                                        </p:tav>
                                      </p:tavLst>
                                    </p:anim>
                                    <p:anim calcmode="lin" valueType="num">
                                      <p:cBhvr additive="base">
                                        <p:cTn id="8" dur="2000" fill="hold"/>
                                        <p:tgtEl>
                                          <p:spTgt spid="25"/>
                                        </p:tgtEl>
                                        <p:attrNameLst>
                                          <p:attrName>ppt_y</p:attrName>
                                        </p:attrNameLst>
                                      </p:cBhvr>
                                      <p:tavLst>
                                        <p:tav tm="0">
                                          <p:val>
                                            <p:strVal val="0-#ppt_h/2"/>
                                          </p:val>
                                        </p:tav>
                                        <p:tav tm="100000">
                                          <p:val>
                                            <p:strVal val="#ppt_y"/>
                                          </p:val>
                                        </p:tav>
                                      </p:tavLst>
                                    </p:anim>
                                  </p:childTnLst>
                                </p:cTn>
                              </p:par>
                            </p:childTnLst>
                          </p:cTn>
                        </p:par>
                        <p:par>
                          <p:cTn id="9" fill="hold">
                            <p:stCondLst>
                              <p:cond delay="2000"/>
                            </p:stCondLst>
                            <p:childTnLst>
                              <p:par>
                                <p:cTn id="10" presetID="47" presetClass="entr" presetSubtype="0" fill="hold" nodeType="after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1000"/>
                                        <p:tgtEl>
                                          <p:spTgt spid="32"/>
                                        </p:tgtEl>
                                      </p:cBhvr>
                                    </p:animEffect>
                                    <p:anim calcmode="lin" valueType="num">
                                      <p:cBhvr>
                                        <p:cTn id="13" dur="1000" fill="hold"/>
                                        <p:tgtEl>
                                          <p:spTgt spid="32"/>
                                        </p:tgtEl>
                                        <p:attrNameLst>
                                          <p:attrName>ppt_x</p:attrName>
                                        </p:attrNameLst>
                                      </p:cBhvr>
                                      <p:tavLst>
                                        <p:tav tm="0">
                                          <p:val>
                                            <p:strVal val="#ppt_x"/>
                                          </p:val>
                                        </p:tav>
                                        <p:tav tm="100000">
                                          <p:val>
                                            <p:strVal val="#ppt_x"/>
                                          </p:val>
                                        </p:tav>
                                      </p:tavLst>
                                    </p:anim>
                                    <p:anim calcmode="lin" valueType="num">
                                      <p:cBhvr>
                                        <p:cTn id="14" dur="1000" fill="hold"/>
                                        <p:tgtEl>
                                          <p:spTgt spid="32"/>
                                        </p:tgtEl>
                                        <p:attrNameLst>
                                          <p:attrName>ppt_y</p:attrName>
                                        </p:attrNameLst>
                                      </p:cBhvr>
                                      <p:tavLst>
                                        <p:tav tm="0">
                                          <p:val>
                                            <p:strVal val="#ppt_y-.1"/>
                                          </p:val>
                                        </p:tav>
                                        <p:tav tm="100000">
                                          <p:val>
                                            <p:strVal val="#ppt_y"/>
                                          </p:val>
                                        </p:tav>
                                      </p:tavLst>
                                    </p:anim>
                                  </p:childTnLst>
                                </p:cTn>
                              </p:par>
                            </p:childTnLst>
                          </p:cTn>
                        </p:par>
                        <p:par>
                          <p:cTn id="15" fill="hold">
                            <p:stCondLst>
                              <p:cond delay="3000"/>
                            </p:stCondLst>
                            <p:childTnLst>
                              <p:par>
                                <p:cTn id="16" presetID="22" presetClass="entr" presetSubtype="8" fill="hold" grpId="0" nodeType="after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wipe(left)">
                                      <p:cBhvr>
                                        <p:cTn id="18" dur="500"/>
                                        <p:tgtEl>
                                          <p:spTgt spid="20"/>
                                        </p:tgtEl>
                                      </p:cBhvr>
                                    </p:animEffect>
                                  </p:childTnLst>
                                </p:cTn>
                              </p:par>
                            </p:childTnLst>
                          </p:cTn>
                        </p:par>
                        <p:par>
                          <p:cTn id="19" fill="hold">
                            <p:stCondLst>
                              <p:cond delay="3500"/>
                            </p:stCondLst>
                            <p:childTnLst>
                              <p:par>
                                <p:cTn id="20" presetID="47" presetClass="entr" presetSubtype="0" fill="hold" nodeType="after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1000"/>
                                        <p:tgtEl>
                                          <p:spTgt spid="33"/>
                                        </p:tgtEl>
                                      </p:cBhvr>
                                    </p:animEffect>
                                    <p:anim calcmode="lin" valueType="num">
                                      <p:cBhvr>
                                        <p:cTn id="23" dur="1000" fill="hold"/>
                                        <p:tgtEl>
                                          <p:spTgt spid="33"/>
                                        </p:tgtEl>
                                        <p:attrNameLst>
                                          <p:attrName>ppt_x</p:attrName>
                                        </p:attrNameLst>
                                      </p:cBhvr>
                                      <p:tavLst>
                                        <p:tav tm="0">
                                          <p:val>
                                            <p:strVal val="#ppt_x"/>
                                          </p:val>
                                        </p:tav>
                                        <p:tav tm="100000">
                                          <p:val>
                                            <p:strVal val="#ppt_x"/>
                                          </p:val>
                                        </p:tav>
                                      </p:tavLst>
                                    </p:anim>
                                    <p:anim calcmode="lin" valueType="num">
                                      <p:cBhvr>
                                        <p:cTn id="24" dur="1000" fill="hold"/>
                                        <p:tgtEl>
                                          <p:spTgt spid="33"/>
                                        </p:tgtEl>
                                        <p:attrNameLst>
                                          <p:attrName>ppt_y</p:attrName>
                                        </p:attrNameLst>
                                      </p:cBhvr>
                                      <p:tavLst>
                                        <p:tav tm="0">
                                          <p:val>
                                            <p:strVal val="#ppt_y-.1"/>
                                          </p:val>
                                        </p:tav>
                                        <p:tav tm="100000">
                                          <p:val>
                                            <p:strVal val="#ppt_y"/>
                                          </p:val>
                                        </p:tav>
                                      </p:tavLst>
                                    </p:anim>
                                  </p:childTnLst>
                                </p:cTn>
                              </p:par>
                            </p:childTnLst>
                          </p:cTn>
                        </p:par>
                        <p:par>
                          <p:cTn id="25" fill="hold">
                            <p:stCondLst>
                              <p:cond delay="4500"/>
                            </p:stCondLst>
                            <p:childTnLst>
                              <p:par>
                                <p:cTn id="26" presetID="22" presetClass="entr" presetSubtype="8" fill="hold" grpId="0" nodeType="after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wipe(left)">
                                      <p:cBhvr>
                                        <p:cTn id="28" dur="500"/>
                                        <p:tgtEl>
                                          <p:spTgt spid="21"/>
                                        </p:tgtEl>
                                      </p:cBhvr>
                                    </p:animEffect>
                                  </p:childTnLst>
                                </p:cTn>
                              </p:par>
                            </p:childTnLst>
                          </p:cTn>
                        </p:par>
                        <p:par>
                          <p:cTn id="29" fill="hold">
                            <p:stCondLst>
                              <p:cond delay="5000"/>
                            </p:stCondLst>
                            <p:childTnLst>
                              <p:par>
                                <p:cTn id="30" presetID="47" presetClass="entr" presetSubtype="0" fill="hold" nodeType="after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fade">
                                      <p:cBhvr>
                                        <p:cTn id="32" dur="1000"/>
                                        <p:tgtEl>
                                          <p:spTgt spid="34"/>
                                        </p:tgtEl>
                                      </p:cBhvr>
                                    </p:animEffect>
                                    <p:anim calcmode="lin" valueType="num">
                                      <p:cBhvr>
                                        <p:cTn id="33" dur="1000" fill="hold"/>
                                        <p:tgtEl>
                                          <p:spTgt spid="34"/>
                                        </p:tgtEl>
                                        <p:attrNameLst>
                                          <p:attrName>ppt_x</p:attrName>
                                        </p:attrNameLst>
                                      </p:cBhvr>
                                      <p:tavLst>
                                        <p:tav tm="0">
                                          <p:val>
                                            <p:strVal val="#ppt_x"/>
                                          </p:val>
                                        </p:tav>
                                        <p:tav tm="100000">
                                          <p:val>
                                            <p:strVal val="#ppt_x"/>
                                          </p:val>
                                        </p:tav>
                                      </p:tavLst>
                                    </p:anim>
                                    <p:anim calcmode="lin" valueType="num">
                                      <p:cBhvr>
                                        <p:cTn id="34" dur="1000" fill="hold"/>
                                        <p:tgtEl>
                                          <p:spTgt spid="34"/>
                                        </p:tgtEl>
                                        <p:attrNameLst>
                                          <p:attrName>ppt_y</p:attrName>
                                        </p:attrNameLst>
                                      </p:cBhvr>
                                      <p:tavLst>
                                        <p:tav tm="0">
                                          <p:val>
                                            <p:strVal val="#ppt_y-.1"/>
                                          </p:val>
                                        </p:tav>
                                        <p:tav tm="100000">
                                          <p:val>
                                            <p:strVal val="#ppt_y"/>
                                          </p:val>
                                        </p:tav>
                                      </p:tavLst>
                                    </p:anim>
                                  </p:childTnLst>
                                </p:cTn>
                              </p:par>
                            </p:childTnLst>
                          </p:cTn>
                        </p:par>
                        <p:par>
                          <p:cTn id="35" fill="hold">
                            <p:stCondLst>
                              <p:cond delay="6000"/>
                            </p:stCondLst>
                            <p:childTnLst>
                              <p:par>
                                <p:cTn id="36" presetID="22" presetClass="entr" presetSubtype="8" fill="hold" grpId="0" nodeType="after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wipe(left)">
                                      <p:cBhvr>
                                        <p:cTn id="38" dur="500"/>
                                        <p:tgtEl>
                                          <p:spTgt spid="22"/>
                                        </p:tgtEl>
                                      </p:cBhvr>
                                    </p:animEffect>
                                  </p:childTnLst>
                                </p:cTn>
                              </p:par>
                            </p:childTnLst>
                          </p:cTn>
                        </p:par>
                        <p:par>
                          <p:cTn id="39" fill="hold">
                            <p:stCondLst>
                              <p:cond delay="6500"/>
                            </p:stCondLst>
                            <p:childTnLst>
                              <p:par>
                                <p:cTn id="40" presetID="47" presetClass="entr" presetSubtype="0" fill="hold" nodeType="afterEffect">
                                  <p:stCondLst>
                                    <p:cond delay="0"/>
                                  </p:stCondLst>
                                  <p:childTnLst>
                                    <p:set>
                                      <p:cBhvr>
                                        <p:cTn id="41" dur="1" fill="hold">
                                          <p:stCondLst>
                                            <p:cond delay="0"/>
                                          </p:stCondLst>
                                        </p:cTn>
                                        <p:tgtEl>
                                          <p:spTgt spid="35"/>
                                        </p:tgtEl>
                                        <p:attrNameLst>
                                          <p:attrName>style.visibility</p:attrName>
                                        </p:attrNameLst>
                                      </p:cBhvr>
                                      <p:to>
                                        <p:strVal val="visible"/>
                                      </p:to>
                                    </p:set>
                                    <p:animEffect transition="in" filter="fade">
                                      <p:cBhvr>
                                        <p:cTn id="42" dur="1000"/>
                                        <p:tgtEl>
                                          <p:spTgt spid="35"/>
                                        </p:tgtEl>
                                      </p:cBhvr>
                                    </p:animEffect>
                                    <p:anim calcmode="lin" valueType="num">
                                      <p:cBhvr>
                                        <p:cTn id="43" dur="1000" fill="hold"/>
                                        <p:tgtEl>
                                          <p:spTgt spid="35"/>
                                        </p:tgtEl>
                                        <p:attrNameLst>
                                          <p:attrName>ppt_x</p:attrName>
                                        </p:attrNameLst>
                                      </p:cBhvr>
                                      <p:tavLst>
                                        <p:tav tm="0">
                                          <p:val>
                                            <p:strVal val="#ppt_x"/>
                                          </p:val>
                                        </p:tav>
                                        <p:tav tm="100000">
                                          <p:val>
                                            <p:strVal val="#ppt_x"/>
                                          </p:val>
                                        </p:tav>
                                      </p:tavLst>
                                    </p:anim>
                                    <p:anim calcmode="lin" valueType="num">
                                      <p:cBhvr>
                                        <p:cTn id="44" dur="1000" fill="hold"/>
                                        <p:tgtEl>
                                          <p:spTgt spid="35"/>
                                        </p:tgtEl>
                                        <p:attrNameLst>
                                          <p:attrName>ppt_y</p:attrName>
                                        </p:attrNameLst>
                                      </p:cBhvr>
                                      <p:tavLst>
                                        <p:tav tm="0">
                                          <p:val>
                                            <p:strVal val="#ppt_y-.1"/>
                                          </p:val>
                                        </p:tav>
                                        <p:tav tm="100000">
                                          <p:val>
                                            <p:strVal val="#ppt_y"/>
                                          </p:val>
                                        </p:tav>
                                      </p:tavLst>
                                    </p:anim>
                                  </p:childTnLst>
                                </p:cTn>
                              </p:par>
                            </p:childTnLst>
                          </p:cTn>
                        </p:par>
                        <p:par>
                          <p:cTn id="45" fill="hold">
                            <p:stCondLst>
                              <p:cond delay="7500"/>
                            </p:stCondLst>
                            <p:childTnLst>
                              <p:par>
                                <p:cTn id="46" presetID="22" presetClass="entr" presetSubtype="8" fill="hold" grpId="0" nodeType="after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wipe(left)">
                                      <p:cBhvr>
                                        <p:cTn id="4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9" name="图片 8"/>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697773" y="-143300"/>
            <a:ext cx="5176137" cy="1168357"/>
          </a:xfrm>
          <a:prstGeom prst="rect">
            <a:avLst/>
          </a:prstGeom>
        </p:spPr>
      </p:pic>
      <p:sp>
        <p:nvSpPr>
          <p:cNvPr id="26" name="文本框 25"/>
          <p:cNvSpPr txBox="1"/>
          <p:nvPr/>
        </p:nvSpPr>
        <p:spPr>
          <a:xfrm>
            <a:off x="3810803" y="290154"/>
            <a:ext cx="5286828" cy="584775"/>
          </a:xfrm>
          <a:prstGeom prst="rect">
            <a:avLst/>
          </a:prstGeom>
          <a:noFill/>
        </p:spPr>
        <p:txBody>
          <a:bodyPr vert="horz"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300" normalizeH="0" baseline="0" noProof="0" dirty="0">
                <a:ln>
                  <a:noFill/>
                </a:ln>
                <a:solidFill>
                  <a:srgbClr val="008000"/>
                </a:solidFill>
                <a:effectLst/>
                <a:uLnTx/>
                <a:uFillTx/>
                <a:latin typeface="Times New Roman" panose="02020603050405020304" pitchFamily="18" charset="0"/>
                <a:ea typeface="微软雅黑"/>
                <a:cs typeface="Times New Roman" panose="02020603050405020304" pitchFamily="18" charset="0"/>
                <a:sym typeface="+mn-lt"/>
              </a:rPr>
              <a:t>1. </a:t>
            </a:r>
            <a:r>
              <a:rPr kumimoji="0" lang="en-US" altLang="zh-CN" sz="3200" b="1" i="0" u="none" strike="noStrike" kern="1200" cap="none" spc="300" normalizeH="0" baseline="0" noProof="0" dirty="0" err="1">
                <a:ln>
                  <a:noFill/>
                </a:ln>
                <a:solidFill>
                  <a:srgbClr val="008000"/>
                </a:solidFill>
                <a:effectLst/>
                <a:uLnTx/>
                <a:uFillTx/>
                <a:latin typeface="Times New Roman" panose="02020603050405020304" pitchFamily="18" charset="0"/>
                <a:ea typeface="微软雅黑"/>
                <a:cs typeface="Times New Roman" panose="02020603050405020304" pitchFamily="18" charset="0"/>
                <a:sym typeface="+mn-lt"/>
              </a:rPr>
              <a:t>Bài</a:t>
            </a:r>
            <a:r>
              <a:rPr kumimoji="0" lang="en-US" altLang="zh-CN" sz="3200" b="1" i="0" u="none" strike="noStrike" kern="1200" cap="none" spc="300" normalizeH="0" baseline="0" noProof="0" dirty="0">
                <a:ln>
                  <a:noFill/>
                </a:ln>
                <a:solidFill>
                  <a:srgbClr val="008000"/>
                </a:solidFill>
                <a:effectLst/>
                <a:uLnTx/>
                <a:uFillTx/>
                <a:latin typeface="Times New Roman" panose="02020603050405020304" pitchFamily="18" charset="0"/>
                <a:ea typeface="微软雅黑"/>
                <a:cs typeface="Times New Roman" panose="02020603050405020304" pitchFamily="18" charset="0"/>
                <a:sym typeface="+mn-lt"/>
              </a:rPr>
              <a:t> </a:t>
            </a:r>
            <a:r>
              <a:rPr kumimoji="0" lang="en-US" altLang="zh-CN" sz="3200" b="1" i="0" u="none" strike="noStrike" kern="1200" cap="none" spc="300" normalizeH="0" baseline="0" noProof="0" dirty="0" err="1">
                <a:ln>
                  <a:noFill/>
                </a:ln>
                <a:solidFill>
                  <a:srgbClr val="008000"/>
                </a:solidFill>
                <a:effectLst/>
                <a:uLnTx/>
                <a:uFillTx/>
                <a:latin typeface="Times New Roman" panose="02020603050405020304" pitchFamily="18" charset="0"/>
                <a:ea typeface="微软雅黑"/>
                <a:cs typeface="Times New Roman" panose="02020603050405020304" pitchFamily="18" charset="0"/>
                <a:sym typeface="+mn-lt"/>
              </a:rPr>
              <a:t>tập</a:t>
            </a:r>
            <a:r>
              <a:rPr kumimoji="0" lang="en-US" altLang="zh-CN" sz="3200" b="1" i="0" u="none" strike="noStrike" kern="1200" cap="none" spc="300" normalizeH="0" baseline="0" noProof="0" dirty="0">
                <a:ln>
                  <a:noFill/>
                </a:ln>
                <a:solidFill>
                  <a:srgbClr val="008000"/>
                </a:solidFill>
                <a:effectLst/>
                <a:uLnTx/>
                <a:uFillTx/>
                <a:latin typeface="Times New Roman" panose="02020603050405020304" pitchFamily="18" charset="0"/>
                <a:ea typeface="微软雅黑"/>
                <a:cs typeface="Times New Roman" panose="02020603050405020304" pitchFamily="18" charset="0"/>
                <a:sym typeface="+mn-lt"/>
              </a:rPr>
              <a:t> 1, </a:t>
            </a:r>
            <a:r>
              <a:rPr kumimoji="0" lang="en-US" altLang="zh-CN" sz="3200" b="1" i="0" u="none" strike="noStrike" kern="1200" cap="none" spc="300" normalizeH="0" baseline="0" noProof="0" dirty="0" err="1">
                <a:ln>
                  <a:noFill/>
                </a:ln>
                <a:solidFill>
                  <a:srgbClr val="008000"/>
                </a:solidFill>
                <a:effectLst/>
                <a:uLnTx/>
                <a:uFillTx/>
                <a:latin typeface="Times New Roman" panose="02020603050405020304" pitchFamily="18" charset="0"/>
                <a:ea typeface="微软雅黑"/>
                <a:cs typeface="Times New Roman" panose="02020603050405020304" pitchFamily="18" charset="0"/>
                <a:sym typeface="+mn-lt"/>
              </a:rPr>
              <a:t>trang</a:t>
            </a:r>
            <a:r>
              <a:rPr kumimoji="0" lang="en-US" altLang="zh-CN" sz="3200" b="1" i="0" u="none" strike="noStrike" kern="1200" cap="none" spc="300" normalizeH="0" baseline="0" noProof="0" dirty="0">
                <a:ln>
                  <a:noFill/>
                </a:ln>
                <a:solidFill>
                  <a:srgbClr val="008000"/>
                </a:solidFill>
                <a:effectLst/>
                <a:uLnTx/>
                <a:uFillTx/>
                <a:latin typeface="Times New Roman" panose="02020603050405020304" pitchFamily="18" charset="0"/>
                <a:ea typeface="微软雅黑"/>
                <a:cs typeface="Times New Roman" panose="02020603050405020304" pitchFamily="18" charset="0"/>
                <a:sym typeface="+mn-lt"/>
              </a:rPr>
              <a:t> 46</a:t>
            </a:r>
            <a:endParaRPr kumimoji="0" lang="zh-CN" altLang="en-US" sz="3200" b="1" i="0" u="none" strike="noStrike" kern="1200" cap="none" spc="300" normalizeH="0" baseline="0" noProof="0" dirty="0">
              <a:ln>
                <a:noFill/>
              </a:ln>
              <a:solidFill>
                <a:srgbClr val="008000"/>
              </a:solidFill>
              <a:effectLst/>
              <a:uLnTx/>
              <a:uFillTx/>
              <a:latin typeface="Times New Roman" panose="02020603050405020304" pitchFamily="18" charset="0"/>
              <a:ea typeface="微软雅黑"/>
              <a:cs typeface="Times New Roman" panose="02020603050405020304" pitchFamily="18" charset="0"/>
              <a:sym typeface="+mn-lt"/>
            </a:endParaRPr>
          </a:p>
        </p:txBody>
      </p:sp>
      <p:sp>
        <p:nvSpPr>
          <p:cNvPr id="5" name="Hộp Văn bản 4">
            <a:extLst>
              <a:ext uri="{FF2B5EF4-FFF2-40B4-BE49-F238E27FC236}">
                <a16:creationId xmlns:a16="http://schemas.microsoft.com/office/drawing/2014/main" xmlns="" id="{10E6C36E-DD23-3A9A-2A7C-153BED7DCD3C}"/>
              </a:ext>
            </a:extLst>
          </p:cNvPr>
          <p:cNvSpPr txBox="1"/>
          <p:nvPr/>
        </p:nvSpPr>
        <p:spPr>
          <a:xfrm>
            <a:off x="539064" y="1315211"/>
            <a:ext cx="6034868" cy="5693866"/>
          </a:xfrm>
          <a:prstGeom prst="rect">
            <a:avLst/>
          </a:prstGeom>
          <a:noFill/>
        </p:spPr>
        <p:txBody>
          <a:bodyPr wrap="square">
            <a:spAutoFit/>
          </a:bodyPr>
          <a:lstStyle/>
          <a:p>
            <a:pPr>
              <a:spcBef>
                <a:spcPts val="200"/>
              </a:spcBef>
              <a:spcAft>
                <a:spcPts val="360"/>
              </a:spcAft>
            </a:pP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微软雅黑"/>
                <a:cs typeface="Times New Roman" panose="02020603050405020304" pitchFamily="18" charset="0"/>
              </a:rPr>
              <a:t>Lí</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微软雅黑"/>
                <a:cs typeface="Times New Roman" panose="02020603050405020304" pitchFamily="18" charset="0"/>
              </a:rPr>
              <a:t>giải</a:t>
            </a:r>
            <a:r>
              <a:rPr kumimoji="0" lang="en-US" sz="2800" b="1" i="0" u="none" strike="noStrike" kern="1200" cap="none" spc="0" normalizeH="0" baseline="0" noProof="0">
                <a:ln>
                  <a:noFill/>
                </a:ln>
                <a:solidFill>
                  <a:srgbClr val="0070C0"/>
                </a:solidFill>
                <a:effectLst/>
                <a:uLnTx/>
                <a:uFillTx/>
                <a:latin typeface="Times New Roman" panose="02020603050405020304" pitchFamily="18" charset="0"/>
                <a:ea typeface="微软雅黑"/>
                <a:cs typeface="Times New Roman" panose="02020603050405020304" pitchFamily="18" charset="0"/>
              </a:rPr>
              <a:t>: </a:t>
            </a:r>
            <a:r>
              <a:rPr lang="en-US" sz="2800" b="1" i="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Ngút ngát </a:t>
            </a:r>
            <a:r>
              <a:rPr lang="en-US" sz="2800" b="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không có trong từ điển tiếng Việt. Có thể đây là từ do tác giả tạo ra bằng cách kết hợp </a:t>
            </a:r>
            <a:r>
              <a:rPr lang="en-US" sz="2800" b="1" i="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ngút ngàn</a:t>
            </a:r>
            <a:r>
              <a:rPr lang="en-US" sz="2800" b="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và </a:t>
            </a:r>
            <a:r>
              <a:rPr lang="en-US" sz="2800" b="1" i="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bát ngát</a:t>
            </a:r>
            <a:r>
              <a:rPr lang="en-US" sz="2800" b="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Tiếng </a:t>
            </a:r>
            <a:r>
              <a:rPr lang="en-US" sz="2800" b="1" i="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ngút</a:t>
            </a:r>
            <a:r>
              <a:rPr lang="en-US" sz="2800" b="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tả cây cối vượn lên theo chiều cao, còn tiếng </a:t>
            </a:r>
            <a:r>
              <a:rPr lang="en-US" sz="2800" b="1" i="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ngát</a:t>
            </a:r>
            <a:r>
              <a:rPr lang="en-US" sz="2800" b="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tả cây cối lan ra theo chiều rộng. Mặc dù đồng nghĩa với </a:t>
            </a:r>
            <a:r>
              <a:rPr lang="en-US" sz="2800" b="1" i="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ngút ngát</a:t>
            </a:r>
            <a:r>
              <a:rPr lang="en-US" sz="2800" b="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nhưng </a:t>
            </a:r>
            <a:r>
              <a:rPr lang="en-US" sz="2800" b="1" i="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ngút ngàn</a:t>
            </a:r>
            <a:r>
              <a:rPr lang="en-US" sz="2800" b="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và </a:t>
            </a:r>
            <a:r>
              <a:rPr lang="en-US" sz="2800" b="1" i="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bát ngát</a:t>
            </a:r>
            <a:r>
              <a:rPr lang="en-US" sz="2800" b="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đều thể hiện không gian quá rộng (trải rộng ra mênh mông, đến mức tựa như vượt khỏi tầm mắt), không gian thật hông phù hợp để miêu tả cảnh một ngon núi (Non Thần)</a:t>
            </a:r>
            <a:endParaRPr lang="en-US" sz="2400" b="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 name="Freeform 2">
            <a:extLst>
              <a:ext uri="{FF2B5EF4-FFF2-40B4-BE49-F238E27FC236}">
                <a16:creationId xmlns:a16="http://schemas.microsoft.com/office/drawing/2014/main" xmlns="" id="{6871622C-2F89-603A-1567-AE064091007C}"/>
              </a:ext>
            </a:extLst>
          </p:cNvPr>
          <p:cNvSpPr/>
          <p:nvPr/>
        </p:nvSpPr>
        <p:spPr>
          <a:xfrm>
            <a:off x="8782788" y="-15594"/>
            <a:ext cx="1166778" cy="1044294"/>
          </a:xfrm>
          <a:custGeom>
            <a:avLst/>
            <a:gdLst/>
            <a:ahLst/>
            <a:cxnLst/>
            <a:rect l="l" t="t" r="r" b="b"/>
            <a:pathLst>
              <a:path w="3045545" h="2900882">
                <a:moveTo>
                  <a:pt x="0" y="0"/>
                </a:moveTo>
                <a:lnTo>
                  <a:pt x="3045545" y="0"/>
                </a:lnTo>
                <a:lnTo>
                  <a:pt x="3045545" y="2900882"/>
                </a:lnTo>
                <a:lnTo>
                  <a:pt x="0" y="2900882"/>
                </a:lnTo>
                <a:lnTo>
                  <a:pt x="0" y="0"/>
                </a:lnTo>
                <a:close/>
              </a:path>
            </a:pathLst>
          </a:custGeom>
          <a:blipFill>
            <a:blip r:embed="rId5"/>
            <a:stretch>
              <a:fillRect/>
            </a:stretch>
          </a:blipFill>
        </p:spPr>
      </p:sp>
      <p:pic>
        <p:nvPicPr>
          <p:cNvPr id="3" name="Picture 2">
            <a:extLst>
              <a:ext uri="{FF2B5EF4-FFF2-40B4-BE49-F238E27FC236}">
                <a16:creationId xmlns:a16="http://schemas.microsoft.com/office/drawing/2014/main" xmlns="" id="{2DAF908F-590F-AE3A-5D77-DA8CB2CAABB7}"/>
              </a:ext>
            </a:extLst>
          </p:cNvPr>
          <p:cNvPicPr>
            <a:picLocks noChangeAspect="1"/>
          </p:cNvPicPr>
          <p:nvPr/>
        </p:nvPicPr>
        <p:blipFill>
          <a:blip r:embed="rId6"/>
          <a:stretch>
            <a:fillRect/>
          </a:stretch>
        </p:blipFill>
        <p:spPr>
          <a:xfrm>
            <a:off x="6747572" y="1315211"/>
            <a:ext cx="4954658" cy="3214932"/>
          </a:xfrm>
          <a:prstGeom prst="rect">
            <a:avLst/>
          </a:prstGeom>
        </p:spPr>
      </p:pic>
      <p:sp>
        <p:nvSpPr>
          <p:cNvPr id="4" name="Freeform 17">
            <a:extLst>
              <a:ext uri="{FF2B5EF4-FFF2-40B4-BE49-F238E27FC236}">
                <a16:creationId xmlns:a16="http://schemas.microsoft.com/office/drawing/2014/main" xmlns="" id="{3304A618-A513-9B53-F8AD-012121BDE586}"/>
              </a:ext>
            </a:extLst>
          </p:cNvPr>
          <p:cNvSpPr/>
          <p:nvPr/>
        </p:nvSpPr>
        <p:spPr>
          <a:xfrm>
            <a:off x="2863584" y="134464"/>
            <a:ext cx="1130449" cy="847159"/>
          </a:xfrm>
          <a:custGeom>
            <a:avLst/>
            <a:gdLst/>
            <a:ahLst/>
            <a:cxnLst/>
            <a:rect l="l" t="t" r="r" b="b"/>
            <a:pathLst>
              <a:path w="1643667" h="1126659">
                <a:moveTo>
                  <a:pt x="0" y="0"/>
                </a:moveTo>
                <a:lnTo>
                  <a:pt x="1643667" y="0"/>
                </a:lnTo>
                <a:lnTo>
                  <a:pt x="1643667" y="1126659"/>
                </a:lnTo>
                <a:lnTo>
                  <a:pt x="0" y="1126659"/>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pic>
        <p:nvPicPr>
          <p:cNvPr id="6" name="图片 2">
            <a:extLst>
              <a:ext uri="{FF2B5EF4-FFF2-40B4-BE49-F238E27FC236}">
                <a16:creationId xmlns:a16="http://schemas.microsoft.com/office/drawing/2014/main" xmlns="" id="{9BFD0A66-2F41-FB38-1719-FE7749087EAF}"/>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782788" y="4726710"/>
            <a:ext cx="1162865" cy="1632158"/>
          </a:xfrm>
          <a:prstGeom prst="rect">
            <a:avLst/>
          </a:prstGeom>
        </p:spPr>
      </p:pic>
    </p:spTree>
    <p:extLst>
      <p:ext uri="{BB962C8B-B14F-4D97-AF65-F5344CB8AC3E}">
        <p14:creationId xmlns:p14="http://schemas.microsoft.com/office/powerpoint/2010/main" val="23465887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6" presetClass="entr" presetSubtype="16"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circle(in)">
                                      <p:cBhvr>
                                        <p:cTn id="18"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9" name="图片 8"/>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697773" y="-143300"/>
            <a:ext cx="5176137" cy="1168357"/>
          </a:xfrm>
          <a:prstGeom prst="rect">
            <a:avLst/>
          </a:prstGeom>
        </p:spPr>
      </p:pic>
      <p:sp>
        <p:nvSpPr>
          <p:cNvPr id="26" name="文本框 25"/>
          <p:cNvSpPr txBox="1"/>
          <p:nvPr/>
        </p:nvSpPr>
        <p:spPr>
          <a:xfrm>
            <a:off x="3591460" y="290154"/>
            <a:ext cx="5334173" cy="584775"/>
          </a:xfrm>
          <a:prstGeom prst="rect">
            <a:avLst/>
          </a:prstGeom>
          <a:noFill/>
        </p:spPr>
        <p:txBody>
          <a:bodyPr vert="horz" wrap="square" rtlCol="0">
            <a:spAutoFit/>
          </a:bodyPr>
          <a:lstStyle/>
          <a:p>
            <a:pPr algn="ctr"/>
            <a:r>
              <a:rPr lang="en-US" altLang="zh-CN" sz="3200" b="1" spc="300" dirty="0">
                <a:solidFill>
                  <a:srgbClr val="008000"/>
                </a:solidFill>
                <a:latin typeface="Times New Roman" panose="02020603050405020304" pitchFamily="18" charset="0"/>
                <a:cs typeface="Times New Roman" panose="02020603050405020304" pitchFamily="18" charset="0"/>
                <a:sym typeface="+mn-lt"/>
              </a:rPr>
              <a:t>2. </a:t>
            </a:r>
            <a:r>
              <a:rPr lang="en-US" altLang="zh-CN" sz="3200" b="1" spc="300" dirty="0" err="1">
                <a:solidFill>
                  <a:srgbClr val="008000"/>
                </a:solidFill>
                <a:latin typeface="Times New Roman" panose="02020603050405020304" pitchFamily="18" charset="0"/>
                <a:cs typeface="Times New Roman" panose="02020603050405020304" pitchFamily="18" charset="0"/>
                <a:sym typeface="+mn-lt"/>
              </a:rPr>
              <a:t>Bài</a:t>
            </a:r>
            <a:r>
              <a:rPr lang="en-US" altLang="zh-CN" sz="3200" b="1" spc="300" dirty="0">
                <a:solidFill>
                  <a:srgbClr val="008000"/>
                </a:solidFill>
                <a:latin typeface="Times New Roman" panose="02020603050405020304" pitchFamily="18" charset="0"/>
                <a:cs typeface="Times New Roman" panose="02020603050405020304" pitchFamily="18" charset="0"/>
                <a:sym typeface="+mn-lt"/>
              </a:rPr>
              <a:t> </a:t>
            </a:r>
            <a:r>
              <a:rPr lang="en-US" altLang="zh-CN" sz="3200" b="1" spc="300" dirty="0" err="1">
                <a:solidFill>
                  <a:srgbClr val="008000"/>
                </a:solidFill>
                <a:latin typeface="Times New Roman" panose="02020603050405020304" pitchFamily="18" charset="0"/>
                <a:cs typeface="Times New Roman" panose="02020603050405020304" pitchFamily="18" charset="0"/>
                <a:sym typeface="+mn-lt"/>
              </a:rPr>
              <a:t>tập</a:t>
            </a:r>
            <a:r>
              <a:rPr lang="en-US" altLang="zh-CN" sz="3200" b="1" spc="300" dirty="0">
                <a:solidFill>
                  <a:srgbClr val="008000"/>
                </a:solidFill>
                <a:latin typeface="Times New Roman" panose="02020603050405020304" pitchFamily="18" charset="0"/>
                <a:cs typeface="Times New Roman" panose="02020603050405020304" pitchFamily="18" charset="0"/>
                <a:sym typeface="+mn-lt"/>
              </a:rPr>
              <a:t> 2, </a:t>
            </a:r>
            <a:r>
              <a:rPr lang="en-US" altLang="zh-CN" sz="3200" b="1" spc="300" dirty="0" err="1">
                <a:solidFill>
                  <a:srgbClr val="008000"/>
                </a:solidFill>
                <a:latin typeface="Times New Roman" panose="02020603050405020304" pitchFamily="18" charset="0"/>
                <a:cs typeface="Times New Roman" panose="02020603050405020304" pitchFamily="18" charset="0"/>
                <a:sym typeface="+mn-lt"/>
              </a:rPr>
              <a:t>trang</a:t>
            </a:r>
            <a:r>
              <a:rPr lang="en-US" altLang="zh-CN" sz="3200" b="1" spc="300" dirty="0">
                <a:solidFill>
                  <a:srgbClr val="008000"/>
                </a:solidFill>
                <a:latin typeface="Times New Roman" panose="02020603050405020304" pitchFamily="18" charset="0"/>
                <a:cs typeface="Times New Roman" panose="02020603050405020304" pitchFamily="18" charset="0"/>
                <a:sym typeface="+mn-lt"/>
              </a:rPr>
              <a:t> 47</a:t>
            </a:r>
            <a:endParaRPr lang="zh-CN" altLang="en-US" sz="3200" b="1" spc="300" dirty="0">
              <a:solidFill>
                <a:srgbClr val="008000"/>
              </a:solidFill>
              <a:latin typeface="Times New Roman" panose="02020603050405020304" pitchFamily="18" charset="0"/>
              <a:cs typeface="Times New Roman" panose="02020603050405020304" pitchFamily="18" charset="0"/>
              <a:sym typeface="+mn-lt"/>
            </a:endParaRPr>
          </a:p>
        </p:txBody>
      </p:sp>
      <p:sp>
        <p:nvSpPr>
          <p:cNvPr id="5" name="Hộp Văn bản 4">
            <a:extLst>
              <a:ext uri="{FF2B5EF4-FFF2-40B4-BE49-F238E27FC236}">
                <a16:creationId xmlns:a16="http://schemas.microsoft.com/office/drawing/2014/main" xmlns="" id="{10E6C36E-DD23-3A9A-2A7C-153BED7DCD3C}"/>
              </a:ext>
            </a:extLst>
          </p:cNvPr>
          <p:cNvSpPr txBox="1"/>
          <p:nvPr/>
        </p:nvSpPr>
        <p:spPr>
          <a:xfrm>
            <a:off x="660400" y="1165083"/>
            <a:ext cx="10858500" cy="1384995"/>
          </a:xfrm>
          <a:prstGeom prst="rect">
            <a:avLst/>
          </a:prstGeom>
          <a:noFill/>
        </p:spPr>
        <p:txBody>
          <a:bodyPr wrap="square">
            <a:spAutoFit/>
          </a:bodyPr>
          <a:lstStyle/>
          <a:p>
            <a:pPr lvl="0" eaLnBrk="0" fontAlgn="base" hangingPunct="0">
              <a:spcBef>
                <a:spcPct val="0"/>
              </a:spcBef>
              <a:spcAft>
                <a:spcPct val="0"/>
              </a:spcAft>
            </a:pPr>
            <a:r>
              <a:rPr lang="vi-VN" altLang="en-US" sz="28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Tìm các từ trong khổ thơ dưới đây đồng nghĩa với từ </a:t>
            </a:r>
            <a:r>
              <a:rPr lang="vi-VN" altLang="en-US" sz="2800" b="1" i="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đỏ</a:t>
            </a:r>
            <a:r>
              <a:rPr lang="vi-VN" altLang="en-US" sz="28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Sắc thái nghĩa của các từ ấy khác nhau như thế nào? Vì sao đó là những từ phù hợp nhất để miêu tả sự vật? </a:t>
            </a:r>
          </a:p>
        </p:txBody>
      </p:sp>
      <p:sp>
        <p:nvSpPr>
          <p:cNvPr id="7" name="Freeform 8">
            <a:extLst>
              <a:ext uri="{FF2B5EF4-FFF2-40B4-BE49-F238E27FC236}">
                <a16:creationId xmlns:a16="http://schemas.microsoft.com/office/drawing/2014/main" xmlns="" id="{1AC83ACC-19BB-827D-3C87-FBAD258B6DC4}"/>
              </a:ext>
            </a:extLst>
          </p:cNvPr>
          <p:cNvSpPr/>
          <p:nvPr/>
        </p:nvSpPr>
        <p:spPr>
          <a:xfrm>
            <a:off x="3103478" y="63025"/>
            <a:ext cx="763985" cy="1039031"/>
          </a:xfrm>
          <a:custGeom>
            <a:avLst/>
            <a:gdLst/>
            <a:ahLst/>
            <a:cxnLst/>
            <a:rect l="l" t="t" r="r" b="b"/>
            <a:pathLst>
              <a:path w="1353658" h="2369642">
                <a:moveTo>
                  <a:pt x="0" y="0"/>
                </a:moveTo>
                <a:lnTo>
                  <a:pt x="1353658" y="0"/>
                </a:lnTo>
                <a:lnTo>
                  <a:pt x="1353658" y="2369642"/>
                </a:lnTo>
                <a:lnTo>
                  <a:pt x="0" y="2369642"/>
                </a:lnTo>
                <a:lnTo>
                  <a:pt x="0" y="0"/>
                </a:lnTo>
                <a:close/>
              </a:path>
            </a:pathLst>
          </a:custGeom>
          <a:blipFill>
            <a:blip r:embed="rId5"/>
            <a:stretch>
              <a:fillRect/>
            </a:stretch>
          </a:blipFill>
        </p:spPr>
      </p:sp>
      <p:sp>
        <p:nvSpPr>
          <p:cNvPr id="3" name="TextBox 2">
            <a:extLst>
              <a:ext uri="{FF2B5EF4-FFF2-40B4-BE49-F238E27FC236}">
                <a16:creationId xmlns:a16="http://schemas.microsoft.com/office/drawing/2014/main" xmlns="" id="{4CA583FA-D7B4-8F0E-C921-B3EC936E8811}"/>
              </a:ext>
            </a:extLst>
          </p:cNvPr>
          <p:cNvSpPr txBox="1"/>
          <p:nvPr/>
        </p:nvSpPr>
        <p:spPr>
          <a:xfrm>
            <a:off x="611993" y="2613105"/>
            <a:ext cx="6625716" cy="2959656"/>
          </a:xfrm>
          <a:prstGeom prst="rect">
            <a:avLst/>
          </a:prstGeom>
          <a:noFill/>
        </p:spPr>
        <p:txBody>
          <a:bodyPr wrap="square">
            <a:spAutoFit/>
          </a:bodyPr>
          <a:lstStyle/>
          <a:p>
            <a:pPr marL="0" marR="0" lvl="0" indent="0" defTabSz="914400" rtl="0" eaLnBrk="0" fontAlgn="base" latinLnBrk="0" hangingPunct="0">
              <a:lnSpc>
                <a:spcPct val="150000"/>
              </a:lnSpc>
              <a:spcBef>
                <a:spcPct val="0"/>
              </a:spcBef>
              <a:spcAft>
                <a:spcPct val="0"/>
              </a:spcAft>
              <a:buClrTx/>
              <a:buSzTx/>
              <a:buFontTx/>
              <a:buNone/>
              <a:tabLst/>
              <a:defRPr/>
            </a:pPr>
            <a:r>
              <a:rPr kumimoji="0" lang="vi-VN" alt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Thúng cắp bên hông, nón đội đầu,</a:t>
            </a:r>
          </a:p>
          <a:p>
            <a:pPr marL="0" marR="0" lvl="0" indent="0" defTabSz="914400" rtl="0" eaLnBrk="0" fontAlgn="base" latinLnBrk="0" hangingPunct="0">
              <a:lnSpc>
                <a:spcPct val="150000"/>
              </a:lnSpc>
              <a:spcBef>
                <a:spcPct val="0"/>
              </a:spcBef>
              <a:spcAft>
                <a:spcPct val="0"/>
              </a:spcAft>
              <a:buClrTx/>
              <a:buSzTx/>
              <a:buFontTx/>
              <a:buNone/>
              <a:tabLst/>
              <a:defRPr/>
            </a:pPr>
            <a:r>
              <a:rPr kumimoji="0" lang="vi-VN" alt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Khuyên vàng, yếm thắm, áo the nâu,</a:t>
            </a:r>
          </a:p>
          <a:p>
            <a:pPr marL="0" marR="0" lvl="0" indent="0" defTabSz="914400" rtl="0" eaLnBrk="0" fontAlgn="base" latinLnBrk="0" hangingPunct="0">
              <a:lnSpc>
                <a:spcPct val="150000"/>
              </a:lnSpc>
              <a:spcBef>
                <a:spcPct val="0"/>
              </a:spcBef>
              <a:spcAft>
                <a:spcPct val="0"/>
              </a:spcAft>
              <a:buClrTx/>
              <a:buSzTx/>
              <a:buFontTx/>
              <a:buNone/>
              <a:tabLst/>
              <a:defRPr/>
            </a:pPr>
            <a:r>
              <a:rPr kumimoji="0" lang="vi-VN" alt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Trông u chẳng khác thời con gái</a:t>
            </a:r>
          </a:p>
          <a:p>
            <a:pPr marL="0" marR="0" lvl="0" indent="0" defTabSz="914400" rtl="0" eaLnBrk="0" fontAlgn="base" latinLnBrk="0" hangingPunct="0">
              <a:lnSpc>
                <a:spcPct val="150000"/>
              </a:lnSpc>
              <a:spcBef>
                <a:spcPct val="0"/>
              </a:spcBef>
              <a:spcAft>
                <a:spcPct val="0"/>
              </a:spcAft>
              <a:buClrTx/>
              <a:buSzTx/>
              <a:buFontTx/>
              <a:buNone/>
              <a:tabLst/>
              <a:defRPr/>
            </a:pPr>
            <a:r>
              <a:rPr kumimoji="0" lang="vi-VN" alt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Mắt sáng, môi hồng, má đỏ au.</a:t>
            </a:r>
            <a:endParaRPr lang="en-US" sz="2000" b="1" dirty="0">
              <a:solidFill>
                <a:srgbClr val="002060"/>
              </a:solidFill>
            </a:endParaRPr>
          </a:p>
        </p:txBody>
      </p:sp>
      <p:grpSp>
        <p:nvGrpSpPr>
          <p:cNvPr id="11" name="Group 10">
            <a:extLst>
              <a:ext uri="{FF2B5EF4-FFF2-40B4-BE49-F238E27FC236}">
                <a16:creationId xmlns:a16="http://schemas.microsoft.com/office/drawing/2014/main" xmlns="" id="{DB9AEE66-6D07-019C-8BB0-E174F3281C66}"/>
              </a:ext>
            </a:extLst>
          </p:cNvPr>
          <p:cNvGrpSpPr/>
          <p:nvPr/>
        </p:nvGrpSpPr>
        <p:grpSpPr>
          <a:xfrm>
            <a:off x="5092665" y="2443469"/>
            <a:ext cx="8105386" cy="4228199"/>
            <a:chOff x="5092665" y="2443469"/>
            <a:chExt cx="8105386" cy="4228199"/>
          </a:xfrm>
        </p:grpSpPr>
        <p:pic>
          <p:nvPicPr>
            <p:cNvPr id="6" name="Picture 5">
              <a:extLst>
                <a:ext uri="{FF2B5EF4-FFF2-40B4-BE49-F238E27FC236}">
                  <a16:creationId xmlns:a16="http://schemas.microsoft.com/office/drawing/2014/main" xmlns="" id="{6634BCC1-FB6D-A23A-DDDE-E580D83D4A1B}"/>
                </a:ext>
              </a:extLst>
            </p:cNvPr>
            <p:cNvPicPr>
              <a:picLocks noChangeAspect="1"/>
            </p:cNvPicPr>
            <p:nvPr/>
          </p:nvPicPr>
          <p:blipFill rotWithShape="1">
            <a:blip r:embed="rId6"/>
            <a:srcRect t="30447" r="65830"/>
            <a:stretch/>
          </p:blipFill>
          <p:spPr>
            <a:xfrm rot="20542075">
              <a:off x="5092665" y="2443469"/>
              <a:ext cx="8105386" cy="4228199"/>
            </a:xfrm>
            <a:prstGeom prst="rect">
              <a:avLst/>
            </a:prstGeom>
          </p:spPr>
        </p:pic>
        <p:pic>
          <p:nvPicPr>
            <p:cNvPr id="8" name="Picture 7">
              <a:extLst>
                <a:ext uri="{FF2B5EF4-FFF2-40B4-BE49-F238E27FC236}">
                  <a16:creationId xmlns:a16="http://schemas.microsoft.com/office/drawing/2014/main" xmlns="" id="{CAC48EFC-C104-F252-B113-F5A597ECC25C}"/>
                </a:ext>
              </a:extLst>
            </p:cNvPr>
            <p:cNvPicPr>
              <a:picLocks noChangeAspect="1"/>
            </p:cNvPicPr>
            <p:nvPr/>
          </p:nvPicPr>
          <p:blipFill>
            <a:blip r:embed="rId7"/>
            <a:stretch>
              <a:fillRect/>
            </a:stretch>
          </p:blipFill>
          <p:spPr>
            <a:xfrm>
              <a:off x="7237709" y="3118708"/>
              <a:ext cx="3843580" cy="2666173"/>
            </a:xfrm>
            <a:prstGeom prst="ellipse">
              <a:avLst/>
            </a:prstGeom>
            <a:ln>
              <a:noFill/>
            </a:ln>
            <a:effectLst>
              <a:softEdge rad="112500"/>
            </a:effectLst>
          </p:spPr>
        </p:pic>
      </p:grpSp>
      <p:pic>
        <p:nvPicPr>
          <p:cNvPr id="10" name="Picture 9">
            <a:extLst>
              <a:ext uri="{FF2B5EF4-FFF2-40B4-BE49-F238E27FC236}">
                <a16:creationId xmlns:a16="http://schemas.microsoft.com/office/drawing/2014/main" xmlns="" id="{63B6EABA-AC88-A1B2-8167-8AF4C7CBA848}"/>
              </a:ext>
            </a:extLst>
          </p:cNvPr>
          <p:cNvPicPr>
            <a:picLocks noChangeAspect="1"/>
          </p:cNvPicPr>
          <p:nvPr/>
        </p:nvPicPr>
        <p:blipFill>
          <a:blip r:embed="rId8"/>
          <a:stretch>
            <a:fillRect/>
          </a:stretch>
        </p:blipFill>
        <p:spPr>
          <a:xfrm>
            <a:off x="30295" y="1572354"/>
            <a:ext cx="642805" cy="672825"/>
          </a:xfrm>
          <a:prstGeom prst="rect">
            <a:avLst/>
          </a:prstGeom>
        </p:spPr>
      </p:pic>
      <p:pic>
        <p:nvPicPr>
          <p:cNvPr id="13" name="图片 2">
            <a:extLst>
              <a:ext uri="{FF2B5EF4-FFF2-40B4-BE49-F238E27FC236}">
                <a16:creationId xmlns:a16="http://schemas.microsoft.com/office/drawing/2014/main" xmlns="" id="{4DA3A6BF-21C8-E1CD-668C-ED95BB22C7A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20760" y="5511246"/>
            <a:ext cx="944914" cy="1326249"/>
          </a:xfrm>
          <a:prstGeom prst="rect">
            <a:avLst/>
          </a:prstGeom>
        </p:spPr>
      </p:pic>
    </p:spTree>
    <p:extLst>
      <p:ext uri="{BB962C8B-B14F-4D97-AF65-F5344CB8AC3E}">
        <p14:creationId xmlns:p14="http://schemas.microsoft.com/office/powerpoint/2010/main" val="11048647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circle(in)">
                                      <p:cBhvr>
                                        <p:cTn id="1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9" name="图片 8"/>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697773" y="-143300"/>
            <a:ext cx="5176137" cy="1168357"/>
          </a:xfrm>
          <a:prstGeom prst="rect">
            <a:avLst/>
          </a:prstGeom>
        </p:spPr>
      </p:pic>
      <p:sp>
        <p:nvSpPr>
          <p:cNvPr id="26" name="文本框 25"/>
          <p:cNvSpPr txBox="1"/>
          <p:nvPr/>
        </p:nvSpPr>
        <p:spPr>
          <a:xfrm>
            <a:off x="3591460" y="290154"/>
            <a:ext cx="5334173" cy="584775"/>
          </a:xfrm>
          <a:prstGeom prst="rect">
            <a:avLst/>
          </a:prstGeom>
          <a:noFill/>
        </p:spPr>
        <p:txBody>
          <a:bodyPr vert="horz" wrap="square" rtlCol="0">
            <a:spAutoFit/>
          </a:bodyPr>
          <a:lstStyle/>
          <a:p>
            <a:pPr algn="ctr"/>
            <a:r>
              <a:rPr lang="en-US" altLang="zh-CN" sz="3200" b="1" spc="300" dirty="0">
                <a:solidFill>
                  <a:srgbClr val="008000"/>
                </a:solidFill>
                <a:latin typeface="Times New Roman" panose="02020603050405020304" pitchFamily="18" charset="0"/>
                <a:cs typeface="Times New Roman" panose="02020603050405020304" pitchFamily="18" charset="0"/>
                <a:sym typeface="+mn-lt"/>
              </a:rPr>
              <a:t>2. </a:t>
            </a:r>
            <a:r>
              <a:rPr lang="en-US" altLang="zh-CN" sz="3200" b="1" spc="300" dirty="0" err="1">
                <a:solidFill>
                  <a:srgbClr val="008000"/>
                </a:solidFill>
                <a:latin typeface="Times New Roman" panose="02020603050405020304" pitchFamily="18" charset="0"/>
                <a:cs typeface="Times New Roman" panose="02020603050405020304" pitchFamily="18" charset="0"/>
                <a:sym typeface="+mn-lt"/>
              </a:rPr>
              <a:t>Bài</a:t>
            </a:r>
            <a:r>
              <a:rPr lang="en-US" altLang="zh-CN" sz="3200" b="1" spc="300" dirty="0">
                <a:solidFill>
                  <a:srgbClr val="008000"/>
                </a:solidFill>
                <a:latin typeface="Times New Roman" panose="02020603050405020304" pitchFamily="18" charset="0"/>
                <a:cs typeface="Times New Roman" panose="02020603050405020304" pitchFamily="18" charset="0"/>
                <a:sym typeface="+mn-lt"/>
              </a:rPr>
              <a:t> </a:t>
            </a:r>
            <a:r>
              <a:rPr lang="en-US" altLang="zh-CN" sz="3200" b="1" spc="300" dirty="0" err="1">
                <a:solidFill>
                  <a:srgbClr val="008000"/>
                </a:solidFill>
                <a:latin typeface="Times New Roman" panose="02020603050405020304" pitchFamily="18" charset="0"/>
                <a:cs typeface="Times New Roman" panose="02020603050405020304" pitchFamily="18" charset="0"/>
                <a:sym typeface="+mn-lt"/>
              </a:rPr>
              <a:t>tập</a:t>
            </a:r>
            <a:r>
              <a:rPr lang="en-US" altLang="zh-CN" sz="3200" b="1" spc="300" dirty="0">
                <a:solidFill>
                  <a:srgbClr val="008000"/>
                </a:solidFill>
                <a:latin typeface="Times New Roman" panose="02020603050405020304" pitchFamily="18" charset="0"/>
                <a:cs typeface="Times New Roman" panose="02020603050405020304" pitchFamily="18" charset="0"/>
                <a:sym typeface="+mn-lt"/>
              </a:rPr>
              <a:t> 2, </a:t>
            </a:r>
            <a:r>
              <a:rPr lang="en-US" altLang="zh-CN" sz="3200" b="1" spc="300" dirty="0" err="1">
                <a:solidFill>
                  <a:srgbClr val="008000"/>
                </a:solidFill>
                <a:latin typeface="Times New Roman" panose="02020603050405020304" pitchFamily="18" charset="0"/>
                <a:cs typeface="Times New Roman" panose="02020603050405020304" pitchFamily="18" charset="0"/>
                <a:sym typeface="+mn-lt"/>
              </a:rPr>
              <a:t>trang</a:t>
            </a:r>
            <a:r>
              <a:rPr lang="en-US" altLang="zh-CN" sz="3200" b="1" spc="300" dirty="0">
                <a:solidFill>
                  <a:srgbClr val="008000"/>
                </a:solidFill>
                <a:latin typeface="Times New Roman" panose="02020603050405020304" pitchFamily="18" charset="0"/>
                <a:cs typeface="Times New Roman" panose="02020603050405020304" pitchFamily="18" charset="0"/>
                <a:sym typeface="+mn-lt"/>
              </a:rPr>
              <a:t> 47</a:t>
            </a:r>
            <a:endParaRPr lang="zh-CN" altLang="en-US" sz="3200" b="1" spc="300" dirty="0">
              <a:solidFill>
                <a:srgbClr val="008000"/>
              </a:solidFill>
              <a:latin typeface="Times New Roman" panose="02020603050405020304" pitchFamily="18" charset="0"/>
              <a:cs typeface="Times New Roman" panose="02020603050405020304" pitchFamily="18" charset="0"/>
              <a:sym typeface="+mn-lt"/>
            </a:endParaRPr>
          </a:p>
        </p:txBody>
      </p:sp>
      <p:sp>
        <p:nvSpPr>
          <p:cNvPr id="2" name="Freeform 17">
            <a:extLst>
              <a:ext uri="{FF2B5EF4-FFF2-40B4-BE49-F238E27FC236}">
                <a16:creationId xmlns:a16="http://schemas.microsoft.com/office/drawing/2014/main" xmlns="" id="{120B1683-DE13-0D34-7709-3D937C8FD255}"/>
              </a:ext>
            </a:extLst>
          </p:cNvPr>
          <p:cNvSpPr/>
          <p:nvPr/>
        </p:nvSpPr>
        <p:spPr>
          <a:xfrm>
            <a:off x="2819072" y="158961"/>
            <a:ext cx="1130449" cy="847159"/>
          </a:xfrm>
          <a:custGeom>
            <a:avLst/>
            <a:gdLst/>
            <a:ahLst/>
            <a:cxnLst/>
            <a:rect l="l" t="t" r="r" b="b"/>
            <a:pathLst>
              <a:path w="1643667" h="1126659">
                <a:moveTo>
                  <a:pt x="0" y="0"/>
                </a:moveTo>
                <a:lnTo>
                  <a:pt x="1643667" y="0"/>
                </a:lnTo>
                <a:lnTo>
                  <a:pt x="1643667" y="1126659"/>
                </a:lnTo>
                <a:lnTo>
                  <a:pt x="0" y="1126659"/>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grpSp>
        <p:nvGrpSpPr>
          <p:cNvPr id="17" name="Group 16">
            <a:extLst>
              <a:ext uri="{FF2B5EF4-FFF2-40B4-BE49-F238E27FC236}">
                <a16:creationId xmlns:a16="http://schemas.microsoft.com/office/drawing/2014/main" xmlns="" id="{5CAFD38F-93D5-2DC8-1198-FE8B22E4BC16}"/>
              </a:ext>
            </a:extLst>
          </p:cNvPr>
          <p:cNvGrpSpPr/>
          <p:nvPr/>
        </p:nvGrpSpPr>
        <p:grpSpPr>
          <a:xfrm>
            <a:off x="160712" y="2128151"/>
            <a:ext cx="12031287" cy="2751478"/>
            <a:chOff x="2481559" y="2168420"/>
            <a:chExt cx="6549790" cy="2820572"/>
          </a:xfrm>
          <a:scene3d>
            <a:camera prst="orthographicFront">
              <a:rot lat="0" lon="0" rev="0"/>
            </a:camera>
            <a:lightRig rig="brightRoom" dir="t">
              <a:rot lat="0" lon="0" rev="600000"/>
            </a:lightRig>
          </a:scene3d>
        </p:grpSpPr>
        <p:sp>
          <p:nvSpPr>
            <p:cNvPr id="18" name="Freeform: Shape 17">
              <a:extLst>
                <a:ext uri="{FF2B5EF4-FFF2-40B4-BE49-F238E27FC236}">
                  <a16:creationId xmlns:a16="http://schemas.microsoft.com/office/drawing/2014/main" xmlns="" id="{AA725D79-F1C9-18CB-0BF1-3AF7AF3B4C9C}"/>
                </a:ext>
              </a:extLst>
            </p:cNvPr>
            <p:cNvSpPr/>
            <p:nvPr/>
          </p:nvSpPr>
          <p:spPr>
            <a:xfrm>
              <a:off x="2481559" y="2183778"/>
              <a:ext cx="2099794" cy="2739339"/>
            </a:xfrm>
            <a:custGeom>
              <a:avLst/>
              <a:gdLst>
                <a:gd name="connsiteX0" fmla="*/ 0 w 1631009"/>
                <a:gd name="connsiteY0" fmla="*/ 163101 h 1815882"/>
                <a:gd name="connsiteX1" fmla="*/ 163101 w 1631009"/>
                <a:gd name="connsiteY1" fmla="*/ 0 h 1815882"/>
                <a:gd name="connsiteX2" fmla="*/ 1467908 w 1631009"/>
                <a:gd name="connsiteY2" fmla="*/ 0 h 1815882"/>
                <a:gd name="connsiteX3" fmla="*/ 1631009 w 1631009"/>
                <a:gd name="connsiteY3" fmla="*/ 163101 h 1815882"/>
                <a:gd name="connsiteX4" fmla="*/ 1631009 w 1631009"/>
                <a:gd name="connsiteY4" fmla="*/ 1652781 h 1815882"/>
                <a:gd name="connsiteX5" fmla="*/ 1467908 w 1631009"/>
                <a:gd name="connsiteY5" fmla="*/ 1815882 h 1815882"/>
                <a:gd name="connsiteX6" fmla="*/ 163101 w 1631009"/>
                <a:gd name="connsiteY6" fmla="*/ 1815882 h 1815882"/>
                <a:gd name="connsiteX7" fmla="*/ 0 w 1631009"/>
                <a:gd name="connsiteY7" fmla="*/ 1652781 h 1815882"/>
                <a:gd name="connsiteX8" fmla="*/ 0 w 1631009"/>
                <a:gd name="connsiteY8" fmla="*/ 163101 h 1815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31009" h="1815882">
                  <a:moveTo>
                    <a:pt x="0" y="163101"/>
                  </a:moveTo>
                  <a:cubicBezTo>
                    <a:pt x="0" y="73023"/>
                    <a:pt x="73023" y="0"/>
                    <a:pt x="163101" y="0"/>
                  </a:cubicBezTo>
                  <a:lnTo>
                    <a:pt x="1467908" y="0"/>
                  </a:lnTo>
                  <a:cubicBezTo>
                    <a:pt x="1557986" y="0"/>
                    <a:pt x="1631009" y="73023"/>
                    <a:pt x="1631009" y="163101"/>
                  </a:cubicBezTo>
                  <a:lnTo>
                    <a:pt x="1631009" y="1652781"/>
                  </a:lnTo>
                  <a:cubicBezTo>
                    <a:pt x="1631009" y="1742859"/>
                    <a:pt x="1557986" y="1815882"/>
                    <a:pt x="1467908" y="1815882"/>
                  </a:cubicBezTo>
                  <a:lnTo>
                    <a:pt x="163101" y="1815882"/>
                  </a:lnTo>
                  <a:cubicBezTo>
                    <a:pt x="73023" y="1815882"/>
                    <a:pt x="0" y="1742859"/>
                    <a:pt x="0" y="1652781"/>
                  </a:cubicBezTo>
                  <a:lnTo>
                    <a:pt x="0" y="163101"/>
                  </a:lnTo>
                  <a:close/>
                </a:path>
              </a:pathLst>
            </a:custGeom>
            <a:ln>
              <a:noFill/>
            </a:ln>
            <a:effectLst>
              <a:outerShdw blurRad="57785" dist="33020" dir="3180000" algn="ctr">
                <a:srgbClr val="000000">
                  <a:alpha val="30000"/>
                </a:srgbClr>
              </a:outerShdw>
            </a:effectLst>
            <a:sp3d prstMaterial="metal">
              <a:bevelT w="38100" h="57150" prst="angle"/>
            </a:sp3d>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54451" tIns="154451" rIns="154451" bIns="154451" numCol="1" spcCol="1270" anchor="ctr" anchorCtr="0">
              <a:noAutofit/>
            </a:bodyPr>
            <a:lstStyle/>
            <a:p>
              <a:pPr lvl="0" algn="ctr" defTabSz="1244600">
                <a:lnSpc>
                  <a:spcPct val="90000"/>
                </a:lnSpc>
                <a:spcBef>
                  <a:spcPct val="0"/>
                </a:spcBef>
                <a:spcAft>
                  <a:spcPct val="35000"/>
                </a:spcAft>
              </a:pPr>
              <a:r>
                <a:rPr lang="vi-VN" sz="2800" b="1" i="0" kern="1200" baseline="0" smtClean="0">
                  <a:latin typeface="Times New Roman" panose="02020603050405020304" pitchFamily="18" charset="0"/>
                  <a:cs typeface="Times New Roman" panose="02020603050405020304" pitchFamily="18" charset="0"/>
                </a:rPr>
                <a:t>Thắm:</a:t>
              </a:r>
              <a:r>
                <a:rPr lang="en-US" sz="2800" b="1" i="0" kern="1200" baseline="0" smtClean="0">
                  <a:latin typeface="Times New Roman" panose="02020603050405020304" pitchFamily="18" charset="0"/>
                  <a:cs typeface="Times New Roman" panose="02020603050405020304" pitchFamily="18" charset="0"/>
                </a:rPr>
                <a:t> </a:t>
              </a:r>
              <a:r>
                <a:rPr lang="en-US" sz="2800" i="1" smtClean="0">
                  <a:latin typeface="Times New Roman" panose="02020603050405020304" pitchFamily="18" charset="0"/>
                  <a:cs typeface="Times New Roman" panose="02020603050405020304" pitchFamily="18" charset="0"/>
                </a:rPr>
                <a:t>chỉ </a:t>
              </a:r>
              <a:r>
                <a:rPr lang="en-US" sz="2800" i="1">
                  <a:latin typeface="Times New Roman" panose="02020603050405020304" pitchFamily="18" charset="0"/>
                  <a:cs typeface="Times New Roman" panose="02020603050405020304" pitchFamily="18" charset="0"/>
                </a:rPr>
                <a:t>màu</a:t>
              </a:r>
              <a:r>
                <a:rPr lang="en-US" sz="2800">
                  <a:latin typeface="Times New Roman" panose="02020603050405020304" pitchFamily="18" charset="0"/>
                  <a:cs typeface="Times New Roman" panose="02020603050405020304" pitchFamily="18" charset="0"/>
                </a:rPr>
                <a:t> </a:t>
              </a:r>
              <a:r>
                <a:rPr lang="en-US" sz="2800" i="1">
                  <a:latin typeface="Times New Roman" panose="02020603050405020304" pitchFamily="18" charset="0"/>
                  <a:cs typeface="Times New Roman" panose="02020603050405020304" pitchFamily="18" charset="0"/>
                </a:rPr>
                <a:t>đỏ đậm</a:t>
              </a:r>
              <a:r>
                <a:rPr lang="en-US" sz="2800">
                  <a:latin typeface="Times New Roman" panose="02020603050405020304" pitchFamily="18" charset="0"/>
                  <a:cs typeface="Times New Roman" panose="02020603050405020304" pitchFamily="18" charset="0"/>
                </a:rPr>
                <a:t> và </a:t>
              </a:r>
              <a:r>
                <a:rPr lang="en-US" sz="2800" i="1">
                  <a:latin typeface="Times New Roman" panose="02020603050405020304" pitchFamily="18" charset="0"/>
                  <a:cs typeface="Times New Roman" panose="02020603050405020304" pitchFamily="18" charset="0"/>
                </a:rPr>
                <a:t>tươi </a:t>
              </a:r>
              <a:r>
                <a:rPr lang="en-US" sz="2800">
                  <a:latin typeface="Times New Roman" panose="02020603050405020304" pitchFamily="18" charset="0"/>
                  <a:cs typeface="Times New Roman" panose="02020603050405020304" pitchFamily="18" charset="0"/>
                </a:rPr>
                <a:t>hoàn toàn phù hợp với việc miêu tả sự vật </a:t>
              </a:r>
              <a:r>
                <a:rPr lang="en-US" sz="2800" i="1">
                  <a:latin typeface="Times New Roman" panose="02020603050405020304" pitchFamily="18" charset="0"/>
                  <a:cs typeface="Times New Roman" panose="02020603050405020304" pitchFamily="18" charset="0"/>
                </a:rPr>
                <a:t>yếm</a:t>
              </a:r>
              <a:r>
                <a:rPr lang="en-US" sz="2800">
                  <a:latin typeface="Times New Roman" panose="02020603050405020304" pitchFamily="18" charset="0"/>
                  <a:cs typeface="Times New Roman" panose="02020603050405020304" pitchFamily="18" charset="0"/>
                </a:rPr>
                <a:t> (thường nói </a:t>
              </a:r>
              <a:r>
                <a:rPr lang="en-US" sz="2800" i="1">
                  <a:latin typeface="Times New Roman" panose="02020603050405020304" pitchFamily="18" charset="0"/>
                  <a:cs typeface="Times New Roman" panose="02020603050405020304" pitchFamily="18" charset="0"/>
                </a:rPr>
                <a:t>yếm thắm</a:t>
              </a:r>
              <a:r>
                <a:rPr lang="en-US" sz="2800">
                  <a:latin typeface="Times New Roman" panose="02020603050405020304" pitchFamily="18" charset="0"/>
                  <a:cs typeface="Times New Roman" panose="02020603050405020304" pitchFamily="18" charset="0"/>
                </a:rPr>
                <a:t>).</a:t>
              </a:r>
              <a:r>
                <a:rPr lang="vi-VN" sz="2800" b="1" i="0" kern="1200" baseline="0" smtClean="0">
                  <a:latin typeface="Times New Roman" panose="02020603050405020304" pitchFamily="18" charset="0"/>
                  <a:cs typeface="Times New Roman" panose="02020603050405020304" pitchFamily="18" charset="0"/>
                </a:rPr>
                <a:t> </a:t>
              </a:r>
              <a:endParaRPr lang="en-US" sz="2800" b="1" kern="1200" dirty="0">
                <a:latin typeface="Times New Roman" panose="02020603050405020304" pitchFamily="18" charset="0"/>
                <a:cs typeface="Times New Roman" panose="02020603050405020304" pitchFamily="18" charset="0"/>
              </a:endParaRPr>
            </a:p>
          </p:txBody>
        </p:sp>
        <p:sp>
          <p:nvSpPr>
            <p:cNvPr id="20" name="Freeform: Shape 19">
              <a:extLst>
                <a:ext uri="{FF2B5EF4-FFF2-40B4-BE49-F238E27FC236}">
                  <a16:creationId xmlns:a16="http://schemas.microsoft.com/office/drawing/2014/main" xmlns="" id="{6C40FF5C-7353-94D3-117D-BF83C6DD9076}"/>
                </a:ext>
              </a:extLst>
            </p:cNvPr>
            <p:cNvSpPr/>
            <p:nvPr/>
          </p:nvSpPr>
          <p:spPr>
            <a:xfrm>
              <a:off x="4729184" y="2190051"/>
              <a:ext cx="2054541" cy="2768465"/>
            </a:xfrm>
            <a:custGeom>
              <a:avLst/>
              <a:gdLst>
                <a:gd name="connsiteX0" fmla="*/ 0 w 1631009"/>
                <a:gd name="connsiteY0" fmla="*/ 163101 h 1815882"/>
                <a:gd name="connsiteX1" fmla="*/ 163101 w 1631009"/>
                <a:gd name="connsiteY1" fmla="*/ 0 h 1815882"/>
                <a:gd name="connsiteX2" fmla="*/ 1467908 w 1631009"/>
                <a:gd name="connsiteY2" fmla="*/ 0 h 1815882"/>
                <a:gd name="connsiteX3" fmla="*/ 1631009 w 1631009"/>
                <a:gd name="connsiteY3" fmla="*/ 163101 h 1815882"/>
                <a:gd name="connsiteX4" fmla="*/ 1631009 w 1631009"/>
                <a:gd name="connsiteY4" fmla="*/ 1652781 h 1815882"/>
                <a:gd name="connsiteX5" fmla="*/ 1467908 w 1631009"/>
                <a:gd name="connsiteY5" fmla="*/ 1815882 h 1815882"/>
                <a:gd name="connsiteX6" fmla="*/ 163101 w 1631009"/>
                <a:gd name="connsiteY6" fmla="*/ 1815882 h 1815882"/>
                <a:gd name="connsiteX7" fmla="*/ 0 w 1631009"/>
                <a:gd name="connsiteY7" fmla="*/ 1652781 h 1815882"/>
                <a:gd name="connsiteX8" fmla="*/ 0 w 1631009"/>
                <a:gd name="connsiteY8" fmla="*/ 163101 h 1815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31009" h="1815882">
                  <a:moveTo>
                    <a:pt x="0" y="163101"/>
                  </a:moveTo>
                  <a:cubicBezTo>
                    <a:pt x="0" y="73023"/>
                    <a:pt x="73023" y="0"/>
                    <a:pt x="163101" y="0"/>
                  </a:cubicBezTo>
                  <a:lnTo>
                    <a:pt x="1467908" y="0"/>
                  </a:lnTo>
                  <a:cubicBezTo>
                    <a:pt x="1557986" y="0"/>
                    <a:pt x="1631009" y="73023"/>
                    <a:pt x="1631009" y="163101"/>
                  </a:cubicBezTo>
                  <a:lnTo>
                    <a:pt x="1631009" y="1652781"/>
                  </a:lnTo>
                  <a:cubicBezTo>
                    <a:pt x="1631009" y="1742859"/>
                    <a:pt x="1557986" y="1815882"/>
                    <a:pt x="1467908" y="1815882"/>
                  </a:cubicBezTo>
                  <a:lnTo>
                    <a:pt x="163101" y="1815882"/>
                  </a:lnTo>
                  <a:cubicBezTo>
                    <a:pt x="73023" y="1815882"/>
                    <a:pt x="0" y="1742859"/>
                    <a:pt x="0" y="1652781"/>
                  </a:cubicBezTo>
                  <a:lnTo>
                    <a:pt x="0" y="163101"/>
                  </a:lnTo>
                  <a:close/>
                </a:path>
              </a:pathLst>
            </a:custGeom>
            <a:ln>
              <a:noFill/>
            </a:ln>
            <a:effectLst>
              <a:outerShdw blurRad="57785" dist="33020" dir="3180000" algn="ctr">
                <a:srgbClr val="000000">
                  <a:alpha val="30000"/>
                </a:srgbClr>
              </a:outerShdw>
            </a:effectLst>
            <a:sp3d prstMaterial="metal">
              <a:bevelT w="38100" h="57150" prst="angle"/>
            </a:sp3d>
          </p:spPr>
          <p:style>
            <a:lnRef idx="2">
              <a:schemeClr val="lt1">
                <a:hueOff val="0"/>
                <a:satOff val="0"/>
                <a:lumOff val="0"/>
                <a:alphaOff val="0"/>
              </a:schemeClr>
            </a:lnRef>
            <a:fillRef idx="1">
              <a:schemeClr val="accent3">
                <a:hueOff val="1355300"/>
                <a:satOff val="50000"/>
                <a:lumOff val="-7353"/>
                <a:alphaOff val="0"/>
              </a:schemeClr>
            </a:fillRef>
            <a:effectRef idx="0">
              <a:schemeClr val="accent3">
                <a:hueOff val="1355300"/>
                <a:satOff val="50000"/>
                <a:lumOff val="-7353"/>
                <a:alphaOff val="0"/>
              </a:schemeClr>
            </a:effectRef>
            <a:fontRef idx="minor">
              <a:schemeClr val="lt1"/>
            </a:fontRef>
          </p:style>
          <p:txBody>
            <a:bodyPr spcFirstLastPara="0" vert="horz" wrap="square" lIns="154451" tIns="154451" rIns="154451" bIns="154451" numCol="1" spcCol="1270" anchor="ctr" anchorCtr="0">
              <a:noAutofit/>
            </a:bodyPr>
            <a:lstStyle/>
            <a:p>
              <a:pPr lvl="0" algn="ctr" defTabSz="1244600">
                <a:lnSpc>
                  <a:spcPct val="90000"/>
                </a:lnSpc>
                <a:spcBef>
                  <a:spcPct val="0"/>
                </a:spcBef>
                <a:spcAft>
                  <a:spcPct val="35000"/>
                </a:spcAft>
              </a:pPr>
              <a:r>
                <a:rPr lang="vi-VN" sz="2800" b="1" i="0" kern="1200" baseline="0" dirty="0">
                  <a:latin typeface="Times New Roman" panose="02020603050405020304" pitchFamily="18" charset="0"/>
                  <a:cs typeface="Times New Roman" panose="02020603050405020304" pitchFamily="18" charset="0"/>
                </a:rPr>
                <a:t>Hồng</a:t>
              </a:r>
              <a:r>
                <a:rPr lang="vi-VN" sz="2800" b="1" i="0" kern="1200" baseline="0">
                  <a:latin typeface="Times New Roman" panose="02020603050405020304" pitchFamily="18" charset="0"/>
                  <a:cs typeface="Times New Roman" panose="02020603050405020304" pitchFamily="18" charset="0"/>
                </a:rPr>
                <a:t>: </a:t>
              </a:r>
              <a:r>
                <a:rPr lang="vi-VN" sz="2800" i="1" smtClean="0">
                  <a:latin typeface="Times New Roman" panose="02020603050405020304" pitchFamily="18" charset="0"/>
                  <a:cs typeface="Times New Roman" panose="02020603050405020304" pitchFamily="18" charset="0"/>
                </a:rPr>
                <a:t>chỉ </a:t>
              </a:r>
              <a:r>
                <a:rPr lang="vi-VN" sz="2800" i="1">
                  <a:latin typeface="Times New Roman" panose="02020603050405020304" pitchFamily="18" charset="0"/>
                  <a:cs typeface="Times New Roman" panose="02020603050405020304" pitchFamily="18" charset="0"/>
                </a:rPr>
                <a:t>màu đỏ nhạt và tươi, </a:t>
              </a:r>
              <a:r>
                <a:rPr lang="vi-VN" sz="2800">
                  <a:latin typeface="Times New Roman" panose="02020603050405020304" pitchFamily="18" charset="0"/>
                  <a:cs typeface="Times New Roman" panose="02020603050405020304" pitchFamily="18" charset="0"/>
                </a:rPr>
                <a:t>rất phù hợp với việc miêu tả màu của đôi môi đẹp ở người phụ nữ trẻ </a:t>
              </a:r>
              <a:r>
                <a:rPr lang="vi-VN" sz="2800" smtClean="0">
                  <a:latin typeface="Times New Roman" panose="02020603050405020304" pitchFamily="18" charset="0"/>
                  <a:cs typeface="Times New Roman" panose="02020603050405020304" pitchFamily="18" charset="0"/>
                </a:rPr>
                <a:t>trung</a:t>
              </a:r>
              <a:r>
                <a:rPr lang="vi-VN" sz="2800" b="1" i="0" kern="1200" baseline="0" smtClean="0">
                  <a:latin typeface="Times New Roman" panose="02020603050405020304" pitchFamily="18" charset="0"/>
                  <a:cs typeface="Times New Roman" panose="02020603050405020304" pitchFamily="18" charset="0"/>
                </a:rPr>
                <a:t>.</a:t>
              </a:r>
              <a:endParaRPr lang="en-US" sz="2800" b="1" kern="1200" dirty="0">
                <a:latin typeface="Times New Roman" panose="02020603050405020304" pitchFamily="18" charset="0"/>
                <a:cs typeface="Times New Roman" panose="02020603050405020304" pitchFamily="18" charset="0"/>
              </a:endParaRPr>
            </a:p>
          </p:txBody>
        </p:sp>
        <p:sp>
          <p:nvSpPr>
            <p:cNvPr id="22" name="Freeform: Shape 21">
              <a:extLst>
                <a:ext uri="{FF2B5EF4-FFF2-40B4-BE49-F238E27FC236}">
                  <a16:creationId xmlns:a16="http://schemas.microsoft.com/office/drawing/2014/main" xmlns="" id="{FC3B1082-8F46-5311-E342-967F2C41C5F3}"/>
                </a:ext>
              </a:extLst>
            </p:cNvPr>
            <p:cNvSpPr/>
            <p:nvPr/>
          </p:nvSpPr>
          <p:spPr>
            <a:xfrm>
              <a:off x="6883284" y="2168420"/>
              <a:ext cx="2148065" cy="2820572"/>
            </a:xfrm>
            <a:custGeom>
              <a:avLst/>
              <a:gdLst>
                <a:gd name="connsiteX0" fmla="*/ 0 w 1631009"/>
                <a:gd name="connsiteY0" fmla="*/ 163101 h 1815882"/>
                <a:gd name="connsiteX1" fmla="*/ 163101 w 1631009"/>
                <a:gd name="connsiteY1" fmla="*/ 0 h 1815882"/>
                <a:gd name="connsiteX2" fmla="*/ 1467908 w 1631009"/>
                <a:gd name="connsiteY2" fmla="*/ 0 h 1815882"/>
                <a:gd name="connsiteX3" fmla="*/ 1631009 w 1631009"/>
                <a:gd name="connsiteY3" fmla="*/ 163101 h 1815882"/>
                <a:gd name="connsiteX4" fmla="*/ 1631009 w 1631009"/>
                <a:gd name="connsiteY4" fmla="*/ 1652781 h 1815882"/>
                <a:gd name="connsiteX5" fmla="*/ 1467908 w 1631009"/>
                <a:gd name="connsiteY5" fmla="*/ 1815882 h 1815882"/>
                <a:gd name="connsiteX6" fmla="*/ 163101 w 1631009"/>
                <a:gd name="connsiteY6" fmla="*/ 1815882 h 1815882"/>
                <a:gd name="connsiteX7" fmla="*/ 0 w 1631009"/>
                <a:gd name="connsiteY7" fmla="*/ 1652781 h 1815882"/>
                <a:gd name="connsiteX8" fmla="*/ 0 w 1631009"/>
                <a:gd name="connsiteY8" fmla="*/ 163101 h 1815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31009" h="1815882">
                  <a:moveTo>
                    <a:pt x="0" y="163101"/>
                  </a:moveTo>
                  <a:cubicBezTo>
                    <a:pt x="0" y="73023"/>
                    <a:pt x="73023" y="0"/>
                    <a:pt x="163101" y="0"/>
                  </a:cubicBezTo>
                  <a:lnTo>
                    <a:pt x="1467908" y="0"/>
                  </a:lnTo>
                  <a:cubicBezTo>
                    <a:pt x="1557986" y="0"/>
                    <a:pt x="1631009" y="73023"/>
                    <a:pt x="1631009" y="163101"/>
                  </a:cubicBezTo>
                  <a:lnTo>
                    <a:pt x="1631009" y="1652781"/>
                  </a:lnTo>
                  <a:cubicBezTo>
                    <a:pt x="1631009" y="1742859"/>
                    <a:pt x="1557986" y="1815882"/>
                    <a:pt x="1467908" y="1815882"/>
                  </a:cubicBezTo>
                  <a:lnTo>
                    <a:pt x="163101" y="1815882"/>
                  </a:lnTo>
                  <a:cubicBezTo>
                    <a:pt x="73023" y="1815882"/>
                    <a:pt x="0" y="1742859"/>
                    <a:pt x="0" y="1652781"/>
                  </a:cubicBezTo>
                  <a:lnTo>
                    <a:pt x="0" y="163101"/>
                  </a:lnTo>
                  <a:close/>
                </a:path>
              </a:pathLst>
            </a:custGeom>
            <a:ln>
              <a:noFill/>
            </a:ln>
            <a:effectLst>
              <a:outerShdw blurRad="57785" dist="33020" dir="3180000" algn="ctr">
                <a:srgbClr val="000000">
                  <a:alpha val="30000"/>
                </a:srgbClr>
              </a:outerShdw>
            </a:effectLst>
            <a:sp3d prstMaterial="metal">
              <a:bevelT w="38100" h="57150" prst="angle"/>
            </a:sp3d>
          </p:spPr>
          <p:style>
            <a:lnRef idx="2">
              <a:schemeClr val="lt1">
                <a:hueOff val="0"/>
                <a:satOff val="0"/>
                <a:lumOff val="0"/>
                <a:alphaOff val="0"/>
              </a:schemeClr>
            </a:lnRef>
            <a:fillRef idx="1">
              <a:schemeClr val="accent3">
                <a:hueOff val="2710599"/>
                <a:satOff val="100000"/>
                <a:lumOff val="-14706"/>
                <a:alphaOff val="0"/>
              </a:schemeClr>
            </a:fillRef>
            <a:effectRef idx="0">
              <a:schemeClr val="accent3">
                <a:hueOff val="2710599"/>
                <a:satOff val="100000"/>
                <a:lumOff val="-14706"/>
                <a:alphaOff val="0"/>
              </a:schemeClr>
            </a:effectRef>
            <a:fontRef idx="minor">
              <a:schemeClr val="lt1"/>
            </a:fontRef>
          </p:style>
          <p:txBody>
            <a:bodyPr spcFirstLastPara="0" vert="horz" wrap="square" lIns="154451" tIns="154451" rIns="154451" bIns="154451" numCol="1" spcCol="1270" anchor="ctr" anchorCtr="0">
              <a:noAutofit/>
            </a:bodyPr>
            <a:lstStyle/>
            <a:p>
              <a:pPr lvl="0" algn="ctr" defTabSz="1244600">
                <a:lnSpc>
                  <a:spcPct val="90000"/>
                </a:lnSpc>
                <a:spcBef>
                  <a:spcPct val="0"/>
                </a:spcBef>
                <a:spcAft>
                  <a:spcPct val="35000"/>
                </a:spcAft>
              </a:pPr>
              <a:r>
                <a:rPr lang="vi-VN" sz="2800" b="1" i="0" kern="1200" baseline="0" dirty="0">
                  <a:latin typeface="Times New Roman" panose="02020603050405020304" pitchFamily="18" charset="0"/>
                  <a:cs typeface="Times New Roman" panose="02020603050405020304" pitchFamily="18" charset="0"/>
                </a:rPr>
                <a:t>Đỏ au</a:t>
              </a:r>
              <a:r>
                <a:rPr lang="vi-VN" sz="2800" b="1" i="0" kern="1200" baseline="0">
                  <a:latin typeface="Times New Roman" panose="02020603050405020304" pitchFamily="18" charset="0"/>
                  <a:cs typeface="Times New Roman" panose="02020603050405020304" pitchFamily="18" charset="0"/>
                </a:rPr>
                <a:t>: </a:t>
              </a:r>
              <a:r>
                <a:rPr lang="vi-VN" sz="2800" i="1">
                  <a:latin typeface="Times New Roman" panose="02020603050405020304" pitchFamily="18" charset="0"/>
                  <a:cs typeface="Times New Roman" panose="02020603050405020304" pitchFamily="18" charset="0"/>
                </a:rPr>
                <a:t>chỉ màu đỏ tươi, </a:t>
              </a:r>
              <a:r>
                <a:rPr lang="vi-VN" sz="2800">
                  <a:latin typeface="Times New Roman" panose="02020603050405020304" pitchFamily="18" charset="0"/>
                  <a:cs typeface="Times New Roman" panose="02020603050405020304" pitchFamily="18" charset="0"/>
                </a:rPr>
                <a:t>trông thích mắt hoàn toàn phù hợp với sự biểu thị của nước da (đôi má) của người phụ nữ lao động hỏe mạnh. </a:t>
              </a:r>
              <a:endParaRPr lang="en-US" sz="2800" kern="1200" dirty="0">
                <a:latin typeface="Times New Roman" panose="02020603050405020304" pitchFamily="18" charset="0"/>
                <a:cs typeface="Times New Roman" panose="02020603050405020304" pitchFamily="18" charset="0"/>
              </a:endParaRPr>
            </a:p>
          </p:txBody>
        </p:sp>
      </p:grpSp>
      <p:sp>
        <p:nvSpPr>
          <p:cNvPr id="10" name="TextBox 9">
            <a:extLst>
              <a:ext uri="{FF2B5EF4-FFF2-40B4-BE49-F238E27FC236}">
                <a16:creationId xmlns:a16="http://schemas.microsoft.com/office/drawing/2014/main" xmlns="" id="{E5551AC9-932A-2F92-C038-061F3577AFF4}"/>
              </a:ext>
            </a:extLst>
          </p:cNvPr>
          <p:cNvSpPr txBox="1"/>
          <p:nvPr/>
        </p:nvSpPr>
        <p:spPr>
          <a:xfrm>
            <a:off x="842213" y="5113493"/>
            <a:ext cx="11577002" cy="2062103"/>
          </a:xfrm>
          <a:prstGeom prst="rect">
            <a:avLst/>
          </a:prstGeom>
          <a:noFill/>
        </p:spPr>
        <p:txBody>
          <a:bodyPr wrap="square">
            <a:spAutoFit/>
          </a:bodyPr>
          <a:lstStyle/>
          <a:p>
            <a:pPr lvl="0">
              <a:defRPr/>
            </a:pPr>
            <a:r>
              <a:rPr lang="vi-VN" sz="3200" b="1">
                <a:solidFill>
                  <a:srgbClr val="0070C0"/>
                </a:solidFill>
                <a:latin typeface="Times New Roman" panose="02020603050405020304" pitchFamily="18" charset="0"/>
                <a:cs typeface="Times New Roman" panose="02020603050405020304" pitchFamily="18" charset="0"/>
              </a:rPr>
              <a:t>sự phù hợp của những từ trên với việc miêu tả sự vật được chứng tỏ bởi việc không thể đổi vị trí của các từ này cho nhau; mặt khác cũng không thể thay thế các từ này bằng các từ đồng nghĩa nào khác phù hợp.</a:t>
            </a:r>
            <a:endPar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endParaRPr>
          </a:p>
        </p:txBody>
      </p:sp>
      <p:sp>
        <p:nvSpPr>
          <p:cNvPr id="12" name="TextBox 11">
            <a:extLst>
              <a:ext uri="{FF2B5EF4-FFF2-40B4-BE49-F238E27FC236}">
                <a16:creationId xmlns:a16="http://schemas.microsoft.com/office/drawing/2014/main" xmlns="" id="{5C8C21CA-A9FB-93FE-1AF9-411E982874A6}"/>
              </a:ext>
            </a:extLst>
          </p:cNvPr>
          <p:cNvSpPr txBox="1"/>
          <p:nvPr/>
        </p:nvSpPr>
        <p:spPr>
          <a:xfrm>
            <a:off x="944915" y="1438849"/>
            <a:ext cx="9839172"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rPr>
              <a:t>     </a:t>
            </a:r>
            <a:r>
              <a:rPr kumimoji="0" lang="vi-VN" sz="3200" b="1" i="0" u="none" strike="noStrike" kern="120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rPr>
              <a:t>Sự khác nhau về sắc thái nghĩa:</a:t>
            </a:r>
            <a:endPar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endParaRPr>
          </a:p>
        </p:txBody>
      </p:sp>
      <p:sp>
        <p:nvSpPr>
          <p:cNvPr id="14" name="TextBox 13">
            <a:extLst>
              <a:ext uri="{FF2B5EF4-FFF2-40B4-BE49-F238E27FC236}">
                <a16:creationId xmlns:a16="http://schemas.microsoft.com/office/drawing/2014/main" xmlns="" id="{02E62E8E-D3F5-6665-EA96-9E7D92AEC245}"/>
              </a:ext>
            </a:extLst>
          </p:cNvPr>
          <p:cNvSpPr txBox="1"/>
          <p:nvPr/>
        </p:nvSpPr>
        <p:spPr>
          <a:xfrm>
            <a:off x="944915" y="937796"/>
            <a:ext cx="9839172"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rPr>
              <a:t>     </a:t>
            </a:r>
            <a:r>
              <a:rPr kumimoji="0" lang="vi-VN" sz="3200" b="1" i="0" u="none" strike="noStrike" kern="120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rPr>
              <a:t>Các từ đồng nghĩa với từ đỏ: thắm, hồng, đỏ au.</a:t>
            </a:r>
            <a:endPar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endParaRPr>
          </a:p>
        </p:txBody>
      </p:sp>
      <p:pic>
        <p:nvPicPr>
          <p:cNvPr id="23" name="Picture 22">
            <a:extLst>
              <a:ext uri="{FF2B5EF4-FFF2-40B4-BE49-F238E27FC236}">
                <a16:creationId xmlns:a16="http://schemas.microsoft.com/office/drawing/2014/main" xmlns="" id="{85DD2258-58B8-107A-7515-AC8A5AEF53C4}"/>
              </a:ext>
            </a:extLst>
          </p:cNvPr>
          <p:cNvPicPr>
            <a:picLocks noChangeAspect="1"/>
          </p:cNvPicPr>
          <p:nvPr/>
        </p:nvPicPr>
        <p:blipFill>
          <a:blip r:embed="rId7"/>
          <a:stretch>
            <a:fillRect/>
          </a:stretch>
        </p:blipFill>
        <p:spPr>
          <a:xfrm rot="17324717">
            <a:off x="986157" y="836123"/>
            <a:ext cx="357568" cy="554595"/>
          </a:xfrm>
          <a:prstGeom prst="rect">
            <a:avLst/>
          </a:prstGeom>
        </p:spPr>
      </p:pic>
      <p:pic>
        <p:nvPicPr>
          <p:cNvPr id="24" name="Picture 23">
            <a:extLst>
              <a:ext uri="{FF2B5EF4-FFF2-40B4-BE49-F238E27FC236}">
                <a16:creationId xmlns:a16="http://schemas.microsoft.com/office/drawing/2014/main" xmlns="" id="{962AF295-6478-EBB1-80A5-7E795A631035}"/>
              </a:ext>
            </a:extLst>
          </p:cNvPr>
          <p:cNvPicPr>
            <a:picLocks noChangeAspect="1"/>
          </p:cNvPicPr>
          <p:nvPr/>
        </p:nvPicPr>
        <p:blipFill>
          <a:blip r:embed="rId7"/>
          <a:stretch>
            <a:fillRect/>
          </a:stretch>
        </p:blipFill>
        <p:spPr>
          <a:xfrm rot="17324717">
            <a:off x="986157" y="1486458"/>
            <a:ext cx="357568" cy="554595"/>
          </a:xfrm>
          <a:prstGeom prst="rect">
            <a:avLst/>
          </a:prstGeom>
        </p:spPr>
      </p:pic>
      <p:pic>
        <p:nvPicPr>
          <p:cNvPr id="27" name="Picture 26">
            <a:extLst>
              <a:ext uri="{FF2B5EF4-FFF2-40B4-BE49-F238E27FC236}">
                <a16:creationId xmlns:a16="http://schemas.microsoft.com/office/drawing/2014/main" xmlns="" id="{1260440F-F19C-CD79-CF6B-E04ED5F22A06}"/>
              </a:ext>
            </a:extLst>
          </p:cNvPr>
          <p:cNvPicPr>
            <a:picLocks noChangeAspect="1"/>
          </p:cNvPicPr>
          <p:nvPr/>
        </p:nvPicPr>
        <p:blipFill>
          <a:blip r:embed="rId8"/>
          <a:stretch>
            <a:fillRect/>
          </a:stretch>
        </p:blipFill>
        <p:spPr>
          <a:xfrm>
            <a:off x="80130" y="5483275"/>
            <a:ext cx="762083" cy="451881"/>
          </a:xfrm>
          <a:prstGeom prst="rect">
            <a:avLst/>
          </a:prstGeom>
        </p:spPr>
      </p:pic>
    </p:spTree>
    <p:extLst>
      <p:ext uri="{BB962C8B-B14F-4D97-AF65-F5344CB8AC3E}">
        <p14:creationId xmlns:p14="http://schemas.microsoft.com/office/powerpoint/2010/main" val="37244607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wipe(down)">
                                      <p:cBhvr>
                                        <p:cTn id="15" dur="500"/>
                                        <p:tgtEl>
                                          <p:spTgt spid="23"/>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down)">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wipe(down)">
                                      <p:cBhvr>
                                        <p:cTn id="23" dur="500"/>
                                        <p:tgtEl>
                                          <p:spTgt spid="24"/>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down)">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down)">
                                      <p:cBhvr>
                                        <p:cTn id="31" dur="500"/>
                                        <p:tgtEl>
                                          <p:spTgt spid="17"/>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wipe(down)">
                                      <p:cBhvr>
                                        <p:cTn id="36" dur="500"/>
                                        <p:tgtEl>
                                          <p:spTgt spid="27"/>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ipe(down)">
                                      <p:cBhvr>
                                        <p:cTn id="3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9" name="图片 8"/>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697773" y="-143300"/>
            <a:ext cx="5176137" cy="1168357"/>
          </a:xfrm>
          <a:prstGeom prst="rect">
            <a:avLst/>
          </a:prstGeom>
        </p:spPr>
      </p:pic>
      <p:sp>
        <p:nvSpPr>
          <p:cNvPr id="26" name="文本框 25"/>
          <p:cNvSpPr txBox="1"/>
          <p:nvPr/>
        </p:nvSpPr>
        <p:spPr>
          <a:xfrm>
            <a:off x="3591460" y="290154"/>
            <a:ext cx="5334173" cy="584775"/>
          </a:xfrm>
          <a:prstGeom prst="rect">
            <a:avLst/>
          </a:prstGeom>
          <a:noFill/>
        </p:spPr>
        <p:txBody>
          <a:bodyPr vert="horz" wrap="square" rtlCol="0">
            <a:spAutoFit/>
          </a:bodyPr>
          <a:lstStyle/>
          <a:p>
            <a:pPr algn="ctr"/>
            <a:r>
              <a:rPr lang="en-US" altLang="zh-CN" sz="3200" b="1" spc="300" dirty="0">
                <a:solidFill>
                  <a:srgbClr val="008000"/>
                </a:solidFill>
                <a:latin typeface="Times New Roman" panose="02020603050405020304" pitchFamily="18" charset="0"/>
                <a:cs typeface="Times New Roman" panose="02020603050405020304" pitchFamily="18" charset="0"/>
                <a:sym typeface="+mn-lt"/>
              </a:rPr>
              <a:t>3. </a:t>
            </a:r>
            <a:r>
              <a:rPr lang="en-US" altLang="zh-CN" sz="3200" b="1" spc="300" dirty="0" err="1">
                <a:solidFill>
                  <a:srgbClr val="008000"/>
                </a:solidFill>
                <a:latin typeface="Times New Roman" panose="02020603050405020304" pitchFamily="18" charset="0"/>
                <a:cs typeface="Times New Roman" panose="02020603050405020304" pitchFamily="18" charset="0"/>
                <a:sym typeface="+mn-lt"/>
              </a:rPr>
              <a:t>Bài</a:t>
            </a:r>
            <a:r>
              <a:rPr lang="en-US" altLang="zh-CN" sz="3200" b="1" spc="300" dirty="0">
                <a:solidFill>
                  <a:srgbClr val="008000"/>
                </a:solidFill>
                <a:latin typeface="Times New Roman" panose="02020603050405020304" pitchFamily="18" charset="0"/>
                <a:cs typeface="Times New Roman" panose="02020603050405020304" pitchFamily="18" charset="0"/>
                <a:sym typeface="+mn-lt"/>
              </a:rPr>
              <a:t> </a:t>
            </a:r>
            <a:r>
              <a:rPr lang="en-US" altLang="zh-CN" sz="3200" b="1" spc="300" dirty="0" err="1">
                <a:solidFill>
                  <a:srgbClr val="008000"/>
                </a:solidFill>
                <a:latin typeface="Times New Roman" panose="02020603050405020304" pitchFamily="18" charset="0"/>
                <a:cs typeface="Times New Roman" panose="02020603050405020304" pitchFamily="18" charset="0"/>
                <a:sym typeface="+mn-lt"/>
              </a:rPr>
              <a:t>tập</a:t>
            </a:r>
            <a:r>
              <a:rPr lang="en-US" altLang="zh-CN" sz="3200" b="1" spc="300" dirty="0">
                <a:solidFill>
                  <a:srgbClr val="008000"/>
                </a:solidFill>
                <a:latin typeface="Times New Roman" panose="02020603050405020304" pitchFamily="18" charset="0"/>
                <a:cs typeface="Times New Roman" panose="02020603050405020304" pitchFamily="18" charset="0"/>
                <a:sym typeface="+mn-lt"/>
              </a:rPr>
              <a:t> 3, </a:t>
            </a:r>
            <a:r>
              <a:rPr lang="en-US" altLang="zh-CN" sz="3200" b="1" spc="300" dirty="0" err="1">
                <a:solidFill>
                  <a:srgbClr val="008000"/>
                </a:solidFill>
                <a:latin typeface="Times New Roman" panose="02020603050405020304" pitchFamily="18" charset="0"/>
                <a:cs typeface="Times New Roman" panose="02020603050405020304" pitchFamily="18" charset="0"/>
                <a:sym typeface="+mn-lt"/>
              </a:rPr>
              <a:t>trang</a:t>
            </a:r>
            <a:r>
              <a:rPr lang="en-US" altLang="zh-CN" sz="3200" b="1" spc="300" dirty="0">
                <a:solidFill>
                  <a:srgbClr val="008000"/>
                </a:solidFill>
                <a:latin typeface="Times New Roman" panose="02020603050405020304" pitchFamily="18" charset="0"/>
                <a:cs typeface="Times New Roman" panose="02020603050405020304" pitchFamily="18" charset="0"/>
                <a:sym typeface="+mn-lt"/>
              </a:rPr>
              <a:t> 47</a:t>
            </a:r>
            <a:endParaRPr lang="zh-CN" altLang="en-US" sz="3200" b="1" spc="300" dirty="0">
              <a:solidFill>
                <a:srgbClr val="008000"/>
              </a:solidFill>
              <a:latin typeface="Times New Roman" panose="02020603050405020304" pitchFamily="18" charset="0"/>
              <a:cs typeface="Times New Roman" panose="02020603050405020304" pitchFamily="18" charset="0"/>
              <a:sym typeface="+mn-lt"/>
            </a:endParaRPr>
          </a:p>
        </p:txBody>
      </p:sp>
      <p:sp>
        <p:nvSpPr>
          <p:cNvPr id="5" name="Hộp Văn bản 4">
            <a:extLst>
              <a:ext uri="{FF2B5EF4-FFF2-40B4-BE49-F238E27FC236}">
                <a16:creationId xmlns:a16="http://schemas.microsoft.com/office/drawing/2014/main" xmlns="" id="{10E6C36E-DD23-3A9A-2A7C-153BED7DCD3C}"/>
              </a:ext>
            </a:extLst>
          </p:cNvPr>
          <p:cNvSpPr txBox="1"/>
          <p:nvPr/>
        </p:nvSpPr>
        <p:spPr>
          <a:xfrm>
            <a:off x="871243" y="1254812"/>
            <a:ext cx="10660357" cy="1815882"/>
          </a:xfrm>
          <a:prstGeom prst="rect">
            <a:avLst/>
          </a:prstGeom>
          <a:noFill/>
        </p:spPr>
        <p:txBody>
          <a:bodyPr wrap="square">
            <a:spAutoFit/>
          </a:bodyPr>
          <a:lstStyle/>
          <a:p>
            <a:r>
              <a:rPr lang="en-US" sz="2800" b="1" dirty="0" err="1">
                <a:solidFill>
                  <a:srgbClr val="00CC00"/>
                </a:solidFill>
                <a:latin typeface="Times New Roman" panose="02020603050405020304" pitchFamily="18" charset="0"/>
                <a:cs typeface="Times New Roman" panose="02020603050405020304" pitchFamily="18" charset="0"/>
              </a:rPr>
              <a:t>Tìm</a:t>
            </a:r>
            <a:r>
              <a:rPr lang="en-US" sz="2800" b="1" dirty="0">
                <a:solidFill>
                  <a:srgbClr val="00CC00"/>
                </a:solidFill>
                <a:latin typeface="Times New Roman" panose="02020603050405020304" pitchFamily="18" charset="0"/>
                <a:cs typeface="Times New Roman" panose="02020603050405020304" pitchFamily="18" charset="0"/>
              </a:rPr>
              <a:t> </a:t>
            </a:r>
            <a:r>
              <a:rPr lang="en-US" sz="2800" b="1" dirty="0" err="1">
                <a:solidFill>
                  <a:srgbClr val="00CC00"/>
                </a:solidFill>
                <a:latin typeface="Times New Roman" panose="02020603050405020304" pitchFamily="18" charset="0"/>
                <a:cs typeface="Times New Roman" panose="02020603050405020304" pitchFamily="18" charset="0"/>
              </a:rPr>
              <a:t>các</a:t>
            </a:r>
            <a:r>
              <a:rPr lang="en-US" sz="2800" b="1" dirty="0">
                <a:solidFill>
                  <a:srgbClr val="00CC00"/>
                </a:solidFill>
                <a:latin typeface="Times New Roman" panose="02020603050405020304" pitchFamily="18" charset="0"/>
                <a:cs typeface="Times New Roman" panose="02020603050405020304" pitchFamily="18" charset="0"/>
              </a:rPr>
              <a:t> </a:t>
            </a:r>
            <a:r>
              <a:rPr lang="en-US" sz="2800" b="1" dirty="0" err="1">
                <a:solidFill>
                  <a:srgbClr val="00CC00"/>
                </a:solidFill>
                <a:latin typeface="Times New Roman" panose="02020603050405020304" pitchFamily="18" charset="0"/>
                <a:cs typeface="Times New Roman" panose="02020603050405020304" pitchFamily="18" charset="0"/>
              </a:rPr>
              <a:t>từ</a:t>
            </a:r>
            <a:r>
              <a:rPr lang="en-US" sz="2800" b="1" dirty="0">
                <a:solidFill>
                  <a:srgbClr val="00CC00"/>
                </a:solidFill>
                <a:latin typeface="Times New Roman" panose="02020603050405020304" pitchFamily="18" charset="0"/>
                <a:cs typeface="Times New Roman" panose="02020603050405020304" pitchFamily="18" charset="0"/>
              </a:rPr>
              <a:t> </a:t>
            </a:r>
            <a:r>
              <a:rPr lang="en-US" sz="2800" b="1" dirty="0" err="1">
                <a:solidFill>
                  <a:srgbClr val="00CC00"/>
                </a:solidFill>
                <a:latin typeface="Times New Roman" panose="02020603050405020304" pitchFamily="18" charset="0"/>
                <a:cs typeface="Times New Roman" panose="02020603050405020304" pitchFamily="18" charset="0"/>
              </a:rPr>
              <a:t>láy</a:t>
            </a:r>
            <a:r>
              <a:rPr lang="en-US" sz="2800" b="1" dirty="0">
                <a:solidFill>
                  <a:srgbClr val="00CC00"/>
                </a:solidFill>
                <a:latin typeface="Times New Roman" panose="02020603050405020304" pitchFamily="18" charset="0"/>
                <a:cs typeface="Times New Roman" panose="02020603050405020304" pitchFamily="18" charset="0"/>
              </a:rPr>
              <a:t> </a:t>
            </a:r>
            <a:r>
              <a:rPr lang="en-US" sz="2800" b="1" dirty="0" err="1">
                <a:solidFill>
                  <a:srgbClr val="00CC00"/>
                </a:solidFill>
                <a:latin typeface="Times New Roman" panose="02020603050405020304" pitchFamily="18" charset="0"/>
                <a:cs typeface="Times New Roman" panose="02020603050405020304" pitchFamily="18" charset="0"/>
              </a:rPr>
              <a:t>trong</a:t>
            </a:r>
            <a:r>
              <a:rPr lang="en-US" sz="2800" b="1" dirty="0">
                <a:solidFill>
                  <a:srgbClr val="00CC00"/>
                </a:solidFill>
                <a:latin typeface="Times New Roman" panose="02020603050405020304" pitchFamily="18" charset="0"/>
                <a:cs typeface="Times New Roman" panose="02020603050405020304" pitchFamily="18" charset="0"/>
              </a:rPr>
              <a:t> </a:t>
            </a:r>
            <a:r>
              <a:rPr lang="en-US" sz="2800" b="1" dirty="0" err="1">
                <a:solidFill>
                  <a:srgbClr val="00CC00"/>
                </a:solidFill>
                <a:latin typeface="Times New Roman" panose="02020603050405020304" pitchFamily="18" charset="0"/>
                <a:cs typeface="Times New Roman" panose="02020603050405020304" pitchFamily="18" charset="0"/>
              </a:rPr>
              <a:t>khổ</a:t>
            </a:r>
            <a:r>
              <a:rPr lang="en-US" sz="2800" b="1" dirty="0">
                <a:solidFill>
                  <a:srgbClr val="00CC00"/>
                </a:solidFill>
                <a:latin typeface="Times New Roman" panose="02020603050405020304" pitchFamily="18" charset="0"/>
                <a:cs typeface="Times New Roman" panose="02020603050405020304" pitchFamily="18" charset="0"/>
              </a:rPr>
              <a:t> </a:t>
            </a:r>
            <a:r>
              <a:rPr lang="en-US" sz="2800" b="1" dirty="0" err="1">
                <a:solidFill>
                  <a:srgbClr val="00CC00"/>
                </a:solidFill>
                <a:latin typeface="Times New Roman" panose="02020603050405020304" pitchFamily="18" charset="0"/>
                <a:cs typeface="Times New Roman" panose="02020603050405020304" pitchFamily="18" charset="0"/>
              </a:rPr>
              <a:t>thơ</a:t>
            </a:r>
            <a:r>
              <a:rPr lang="en-US" sz="2800" b="1" dirty="0">
                <a:solidFill>
                  <a:srgbClr val="00CC00"/>
                </a:solidFill>
                <a:latin typeface="Times New Roman" panose="02020603050405020304" pitchFamily="18" charset="0"/>
                <a:cs typeface="Times New Roman" panose="02020603050405020304" pitchFamily="18" charset="0"/>
              </a:rPr>
              <a:t> </a:t>
            </a:r>
            <a:r>
              <a:rPr lang="en-US" sz="2800" b="1" dirty="0" err="1">
                <a:solidFill>
                  <a:srgbClr val="00CC00"/>
                </a:solidFill>
                <a:latin typeface="Times New Roman" panose="02020603050405020304" pitchFamily="18" charset="0"/>
                <a:cs typeface="Times New Roman" panose="02020603050405020304" pitchFamily="18" charset="0"/>
              </a:rPr>
              <a:t>dưới</a:t>
            </a:r>
            <a:r>
              <a:rPr lang="en-US" sz="2800" b="1" dirty="0">
                <a:solidFill>
                  <a:srgbClr val="00CC00"/>
                </a:solidFill>
                <a:latin typeface="Times New Roman" panose="02020603050405020304" pitchFamily="18" charset="0"/>
                <a:cs typeface="Times New Roman" panose="02020603050405020304" pitchFamily="18" charset="0"/>
              </a:rPr>
              <a:t> </a:t>
            </a:r>
            <a:r>
              <a:rPr lang="en-US" sz="2800" b="1" dirty="0" err="1">
                <a:solidFill>
                  <a:srgbClr val="00CC00"/>
                </a:solidFill>
                <a:latin typeface="Times New Roman" panose="02020603050405020304" pitchFamily="18" charset="0"/>
                <a:cs typeface="Times New Roman" panose="02020603050405020304" pitchFamily="18" charset="0"/>
              </a:rPr>
              <a:t>đây</a:t>
            </a:r>
            <a:r>
              <a:rPr lang="en-US" sz="2800" b="1" dirty="0">
                <a:solidFill>
                  <a:srgbClr val="00CC00"/>
                </a:solidFill>
                <a:latin typeface="Times New Roman" panose="02020603050405020304" pitchFamily="18" charset="0"/>
                <a:cs typeface="Times New Roman" panose="02020603050405020304" pitchFamily="18" charset="0"/>
              </a:rPr>
              <a:t>. </a:t>
            </a:r>
            <a:r>
              <a:rPr lang="en-US" sz="2800" b="1" dirty="0" err="1">
                <a:solidFill>
                  <a:srgbClr val="00CC00"/>
                </a:solidFill>
                <a:latin typeface="Times New Roman" panose="02020603050405020304" pitchFamily="18" charset="0"/>
                <a:cs typeface="Times New Roman" panose="02020603050405020304" pitchFamily="18" charset="0"/>
              </a:rPr>
              <a:t>Chỉ</a:t>
            </a:r>
            <a:r>
              <a:rPr lang="en-US" sz="2800" b="1" dirty="0">
                <a:solidFill>
                  <a:srgbClr val="00CC00"/>
                </a:solidFill>
                <a:latin typeface="Times New Roman" panose="02020603050405020304" pitchFamily="18" charset="0"/>
                <a:cs typeface="Times New Roman" panose="02020603050405020304" pitchFamily="18" charset="0"/>
              </a:rPr>
              <a:t> </a:t>
            </a:r>
            <a:r>
              <a:rPr lang="en-US" sz="2800" b="1" dirty="0" err="1">
                <a:solidFill>
                  <a:srgbClr val="00CC00"/>
                </a:solidFill>
                <a:latin typeface="Times New Roman" panose="02020603050405020304" pitchFamily="18" charset="0"/>
                <a:cs typeface="Times New Roman" panose="02020603050405020304" pitchFamily="18" charset="0"/>
              </a:rPr>
              <a:t>ra</a:t>
            </a:r>
            <a:r>
              <a:rPr lang="en-US" sz="2800" b="1" dirty="0">
                <a:solidFill>
                  <a:srgbClr val="00CC00"/>
                </a:solidFill>
                <a:latin typeface="Times New Roman" panose="02020603050405020304" pitchFamily="18" charset="0"/>
                <a:cs typeface="Times New Roman" panose="02020603050405020304" pitchFamily="18" charset="0"/>
              </a:rPr>
              <a:t> </a:t>
            </a:r>
            <a:r>
              <a:rPr lang="en-US" sz="2800" b="1" dirty="0" err="1">
                <a:solidFill>
                  <a:srgbClr val="00CC00"/>
                </a:solidFill>
                <a:latin typeface="Times New Roman" panose="02020603050405020304" pitchFamily="18" charset="0"/>
                <a:cs typeface="Times New Roman" panose="02020603050405020304" pitchFamily="18" charset="0"/>
              </a:rPr>
              <a:t>nghĩa</a:t>
            </a:r>
            <a:r>
              <a:rPr lang="en-US" sz="2800" b="1" dirty="0">
                <a:solidFill>
                  <a:srgbClr val="00CC00"/>
                </a:solidFill>
                <a:latin typeface="Times New Roman" panose="02020603050405020304" pitchFamily="18" charset="0"/>
                <a:cs typeface="Times New Roman" panose="02020603050405020304" pitchFamily="18" charset="0"/>
              </a:rPr>
              <a:t> </a:t>
            </a:r>
            <a:r>
              <a:rPr lang="en-US" sz="2800" b="1" dirty="0" err="1">
                <a:solidFill>
                  <a:srgbClr val="00CC00"/>
                </a:solidFill>
                <a:latin typeface="Times New Roman" panose="02020603050405020304" pitchFamily="18" charset="0"/>
                <a:cs typeface="Times New Roman" panose="02020603050405020304" pitchFamily="18" charset="0"/>
              </a:rPr>
              <a:t>của</a:t>
            </a:r>
            <a:r>
              <a:rPr lang="en-US" sz="2800" b="1" dirty="0">
                <a:solidFill>
                  <a:srgbClr val="00CC00"/>
                </a:solidFill>
                <a:latin typeface="Times New Roman" panose="02020603050405020304" pitchFamily="18" charset="0"/>
                <a:cs typeface="Times New Roman" panose="02020603050405020304" pitchFamily="18" charset="0"/>
              </a:rPr>
              <a:t> </a:t>
            </a:r>
            <a:r>
              <a:rPr lang="en-US" sz="2800" b="1" dirty="0" err="1">
                <a:solidFill>
                  <a:srgbClr val="00CC00"/>
                </a:solidFill>
                <a:latin typeface="Times New Roman" panose="02020603050405020304" pitchFamily="18" charset="0"/>
                <a:cs typeface="Times New Roman" panose="02020603050405020304" pitchFamily="18" charset="0"/>
              </a:rPr>
              <a:t>mỗi</a:t>
            </a:r>
            <a:r>
              <a:rPr lang="en-US" sz="2800" b="1" dirty="0">
                <a:solidFill>
                  <a:srgbClr val="00CC00"/>
                </a:solidFill>
                <a:latin typeface="Times New Roman" panose="02020603050405020304" pitchFamily="18" charset="0"/>
                <a:cs typeface="Times New Roman" panose="02020603050405020304" pitchFamily="18" charset="0"/>
              </a:rPr>
              <a:t> </a:t>
            </a:r>
            <a:r>
              <a:rPr lang="en-US" sz="2800" b="1" dirty="0" err="1">
                <a:solidFill>
                  <a:srgbClr val="00CC00"/>
                </a:solidFill>
                <a:latin typeface="Times New Roman" panose="02020603050405020304" pitchFamily="18" charset="0"/>
                <a:cs typeface="Times New Roman" panose="02020603050405020304" pitchFamily="18" charset="0"/>
              </a:rPr>
              <a:t>từ</a:t>
            </a:r>
            <a:r>
              <a:rPr lang="en-US" sz="2800" b="1" dirty="0">
                <a:solidFill>
                  <a:srgbClr val="00CC00"/>
                </a:solidFill>
                <a:latin typeface="Times New Roman" panose="02020603050405020304" pitchFamily="18" charset="0"/>
                <a:cs typeface="Times New Roman" panose="02020603050405020304" pitchFamily="18" charset="0"/>
              </a:rPr>
              <a:t> </a:t>
            </a:r>
            <a:r>
              <a:rPr lang="en-US" sz="2800" b="1" dirty="0" err="1">
                <a:solidFill>
                  <a:srgbClr val="00CC00"/>
                </a:solidFill>
                <a:latin typeface="Times New Roman" panose="02020603050405020304" pitchFamily="18" charset="0"/>
                <a:cs typeface="Times New Roman" panose="02020603050405020304" pitchFamily="18" charset="0"/>
              </a:rPr>
              <a:t>láy</a:t>
            </a:r>
            <a:r>
              <a:rPr lang="en-US" sz="2800" b="1" dirty="0">
                <a:solidFill>
                  <a:srgbClr val="00CC00"/>
                </a:solidFill>
                <a:latin typeface="Times New Roman" panose="02020603050405020304" pitchFamily="18" charset="0"/>
                <a:cs typeface="Times New Roman" panose="02020603050405020304" pitchFamily="18" charset="0"/>
              </a:rPr>
              <a:t> </a:t>
            </a:r>
            <a:r>
              <a:rPr lang="en-US" sz="2800" b="1" dirty="0" err="1">
                <a:solidFill>
                  <a:srgbClr val="00CC00"/>
                </a:solidFill>
                <a:latin typeface="Times New Roman" panose="02020603050405020304" pitchFamily="18" charset="0"/>
                <a:cs typeface="Times New Roman" panose="02020603050405020304" pitchFamily="18" charset="0"/>
              </a:rPr>
              <a:t>tìm</a:t>
            </a:r>
            <a:r>
              <a:rPr lang="en-US" sz="2800" b="1" dirty="0">
                <a:solidFill>
                  <a:srgbClr val="00CC00"/>
                </a:solidFill>
                <a:latin typeface="Times New Roman" panose="02020603050405020304" pitchFamily="18" charset="0"/>
                <a:cs typeface="Times New Roman" panose="02020603050405020304" pitchFamily="18" charset="0"/>
              </a:rPr>
              <a:t> </a:t>
            </a:r>
            <a:r>
              <a:rPr lang="en-US" sz="2800" b="1" dirty="0" err="1">
                <a:solidFill>
                  <a:srgbClr val="00CC00"/>
                </a:solidFill>
                <a:latin typeface="Times New Roman" panose="02020603050405020304" pitchFamily="18" charset="0"/>
                <a:cs typeface="Times New Roman" panose="02020603050405020304" pitchFamily="18" charset="0"/>
              </a:rPr>
              <a:t>được</a:t>
            </a:r>
            <a:r>
              <a:rPr lang="en-US" sz="2800" b="1" dirty="0">
                <a:solidFill>
                  <a:srgbClr val="00CC00"/>
                </a:solidFill>
                <a:latin typeface="Times New Roman" panose="02020603050405020304" pitchFamily="18" charset="0"/>
                <a:cs typeface="Times New Roman" panose="02020603050405020304" pitchFamily="18" charset="0"/>
              </a:rPr>
              <a:t>. </a:t>
            </a:r>
            <a:r>
              <a:rPr lang="en-US" sz="2800" b="1" dirty="0" err="1">
                <a:solidFill>
                  <a:srgbClr val="00CC00"/>
                </a:solidFill>
                <a:latin typeface="Times New Roman" panose="02020603050405020304" pitchFamily="18" charset="0"/>
                <a:cs typeface="Times New Roman" panose="02020603050405020304" pitchFamily="18" charset="0"/>
              </a:rPr>
              <a:t>Nêu</a:t>
            </a:r>
            <a:r>
              <a:rPr lang="en-US" sz="2800" b="1" dirty="0">
                <a:solidFill>
                  <a:srgbClr val="00CC00"/>
                </a:solidFill>
                <a:latin typeface="Times New Roman" panose="02020603050405020304" pitchFamily="18" charset="0"/>
                <a:cs typeface="Times New Roman" panose="02020603050405020304" pitchFamily="18" charset="0"/>
              </a:rPr>
              <a:t> </a:t>
            </a:r>
            <a:r>
              <a:rPr lang="en-US" sz="2800" b="1" dirty="0" err="1">
                <a:solidFill>
                  <a:srgbClr val="00CC00"/>
                </a:solidFill>
                <a:latin typeface="Times New Roman" panose="02020603050405020304" pitchFamily="18" charset="0"/>
                <a:cs typeface="Times New Roman" panose="02020603050405020304" pitchFamily="18" charset="0"/>
              </a:rPr>
              <a:t>tác</a:t>
            </a:r>
            <a:r>
              <a:rPr lang="en-US" sz="2800" b="1" dirty="0">
                <a:solidFill>
                  <a:srgbClr val="00CC00"/>
                </a:solidFill>
                <a:latin typeface="Times New Roman" panose="02020603050405020304" pitchFamily="18" charset="0"/>
                <a:cs typeface="Times New Roman" panose="02020603050405020304" pitchFamily="18" charset="0"/>
              </a:rPr>
              <a:t> </a:t>
            </a:r>
            <a:r>
              <a:rPr lang="en-US" sz="2800" b="1" dirty="0" err="1">
                <a:solidFill>
                  <a:srgbClr val="00CC00"/>
                </a:solidFill>
                <a:latin typeface="Times New Roman" panose="02020603050405020304" pitchFamily="18" charset="0"/>
                <a:cs typeface="Times New Roman" panose="02020603050405020304" pitchFamily="18" charset="0"/>
              </a:rPr>
              <a:t>dụng</a:t>
            </a:r>
            <a:r>
              <a:rPr lang="en-US" sz="2800" b="1" dirty="0">
                <a:solidFill>
                  <a:srgbClr val="00CC00"/>
                </a:solidFill>
                <a:latin typeface="Times New Roman" panose="02020603050405020304" pitchFamily="18" charset="0"/>
                <a:cs typeface="Times New Roman" panose="02020603050405020304" pitchFamily="18" charset="0"/>
              </a:rPr>
              <a:t> </a:t>
            </a:r>
            <a:r>
              <a:rPr lang="en-US" sz="2800" b="1" dirty="0" err="1">
                <a:solidFill>
                  <a:srgbClr val="00CC00"/>
                </a:solidFill>
                <a:latin typeface="Times New Roman" panose="02020603050405020304" pitchFamily="18" charset="0"/>
                <a:cs typeface="Times New Roman" panose="02020603050405020304" pitchFamily="18" charset="0"/>
              </a:rPr>
              <a:t>của</a:t>
            </a:r>
            <a:r>
              <a:rPr lang="en-US" sz="2800" b="1" dirty="0">
                <a:solidFill>
                  <a:srgbClr val="00CC00"/>
                </a:solidFill>
                <a:latin typeface="Times New Roman" panose="02020603050405020304" pitchFamily="18" charset="0"/>
                <a:cs typeface="Times New Roman" panose="02020603050405020304" pitchFamily="18" charset="0"/>
              </a:rPr>
              <a:t> </a:t>
            </a:r>
            <a:r>
              <a:rPr lang="en-US" sz="2800" b="1" dirty="0" err="1">
                <a:solidFill>
                  <a:srgbClr val="00CC00"/>
                </a:solidFill>
                <a:latin typeface="Times New Roman" panose="02020603050405020304" pitchFamily="18" charset="0"/>
                <a:cs typeface="Times New Roman" panose="02020603050405020304" pitchFamily="18" charset="0"/>
              </a:rPr>
              <a:t>việc</a:t>
            </a:r>
            <a:r>
              <a:rPr lang="en-US" sz="2800" b="1" dirty="0">
                <a:solidFill>
                  <a:srgbClr val="00CC00"/>
                </a:solidFill>
                <a:latin typeface="Times New Roman" panose="02020603050405020304" pitchFamily="18" charset="0"/>
                <a:cs typeface="Times New Roman" panose="02020603050405020304" pitchFamily="18" charset="0"/>
              </a:rPr>
              <a:t> </a:t>
            </a:r>
            <a:r>
              <a:rPr lang="en-US" sz="2800" b="1" dirty="0" err="1">
                <a:solidFill>
                  <a:srgbClr val="00CC00"/>
                </a:solidFill>
                <a:latin typeface="Times New Roman" panose="02020603050405020304" pitchFamily="18" charset="0"/>
                <a:cs typeface="Times New Roman" panose="02020603050405020304" pitchFamily="18" charset="0"/>
              </a:rPr>
              <a:t>sử</a:t>
            </a:r>
            <a:r>
              <a:rPr lang="en-US" sz="2800" b="1" dirty="0">
                <a:solidFill>
                  <a:srgbClr val="00CC00"/>
                </a:solidFill>
                <a:latin typeface="Times New Roman" panose="02020603050405020304" pitchFamily="18" charset="0"/>
                <a:cs typeface="Times New Roman" panose="02020603050405020304" pitchFamily="18" charset="0"/>
              </a:rPr>
              <a:t> </a:t>
            </a:r>
            <a:r>
              <a:rPr lang="en-US" sz="2800" b="1" dirty="0" err="1">
                <a:solidFill>
                  <a:srgbClr val="00CC00"/>
                </a:solidFill>
                <a:latin typeface="Times New Roman" panose="02020603050405020304" pitchFamily="18" charset="0"/>
                <a:cs typeface="Times New Roman" panose="02020603050405020304" pitchFamily="18" charset="0"/>
              </a:rPr>
              <a:t>dụng</a:t>
            </a:r>
            <a:r>
              <a:rPr lang="en-US" sz="2800" b="1" dirty="0">
                <a:solidFill>
                  <a:srgbClr val="00CC00"/>
                </a:solidFill>
                <a:latin typeface="Times New Roman" panose="02020603050405020304" pitchFamily="18" charset="0"/>
                <a:cs typeface="Times New Roman" panose="02020603050405020304" pitchFamily="18" charset="0"/>
              </a:rPr>
              <a:t> </a:t>
            </a:r>
            <a:r>
              <a:rPr lang="en-US" sz="2800" b="1" dirty="0" err="1">
                <a:solidFill>
                  <a:srgbClr val="00CC00"/>
                </a:solidFill>
                <a:latin typeface="Times New Roman" panose="02020603050405020304" pitchFamily="18" charset="0"/>
                <a:cs typeface="Times New Roman" panose="02020603050405020304" pitchFamily="18" charset="0"/>
              </a:rPr>
              <a:t>các</a:t>
            </a:r>
            <a:r>
              <a:rPr lang="en-US" sz="2800" b="1" dirty="0">
                <a:solidFill>
                  <a:srgbClr val="00CC00"/>
                </a:solidFill>
                <a:latin typeface="Times New Roman" panose="02020603050405020304" pitchFamily="18" charset="0"/>
                <a:cs typeface="Times New Roman" panose="02020603050405020304" pitchFamily="18" charset="0"/>
              </a:rPr>
              <a:t> </a:t>
            </a:r>
            <a:r>
              <a:rPr lang="en-US" sz="2800" b="1" dirty="0" err="1">
                <a:solidFill>
                  <a:srgbClr val="00CC00"/>
                </a:solidFill>
                <a:latin typeface="Times New Roman" panose="02020603050405020304" pitchFamily="18" charset="0"/>
                <a:cs typeface="Times New Roman" panose="02020603050405020304" pitchFamily="18" charset="0"/>
              </a:rPr>
              <a:t>từ</a:t>
            </a:r>
            <a:r>
              <a:rPr lang="en-US" sz="2800" b="1" dirty="0">
                <a:solidFill>
                  <a:srgbClr val="00CC00"/>
                </a:solidFill>
                <a:latin typeface="Times New Roman" panose="02020603050405020304" pitchFamily="18" charset="0"/>
                <a:cs typeface="Times New Roman" panose="02020603050405020304" pitchFamily="18" charset="0"/>
              </a:rPr>
              <a:t> </a:t>
            </a:r>
            <a:r>
              <a:rPr lang="en-US" sz="2800" b="1" dirty="0" err="1">
                <a:solidFill>
                  <a:srgbClr val="00CC00"/>
                </a:solidFill>
                <a:latin typeface="Times New Roman" panose="02020603050405020304" pitchFamily="18" charset="0"/>
                <a:cs typeface="Times New Roman" panose="02020603050405020304" pitchFamily="18" charset="0"/>
              </a:rPr>
              <a:t>láy</a:t>
            </a:r>
            <a:r>
              <a:rPr lang="en-US" sz="2800" b="1" dirty="0">
                <a:solidFill>
                  <a:srgbClr val="00CC00"/>
                </a:solidFill>
                <a:latin typeface="Times New Roman" panose="02020603050405020304" pitchFamily="18" charset="0"/>
                <a:cs typeface="Times New Roman" panose="02020603050405020304" pitchFamily="18" charset="0"/>
              </a:rPr>
              <a:t> </a:t>
            </a:r>
            <a:r>
              <a:rPr lang="en-US" sz="2800" b="1" dirty="0" err="1">
                <a:solidFill>
                  <a:srgbClr val="00CC00"/>
                </a:solidFill>
                <a:latin typeface="Times New Roman" panose="02020603050405020304" pitchFamily="18" charset="0"/>
                <a:cs typeface="Times New Roman" panose="02020603050405020304" pitchFamily="18" charset="0"/>
              </a:rPr>
              <a:t>đó</a:t>
            </a:r>
            <a:r>
              <a:rPr lang="en-US" sz="2800" b="1" dirty="0">
                <a:solidFill>
                  <a:srgbClr val="00CC00"/>
                </a:solidFill>
                <a:latin typeface="Times New Roman" panose="02020603050405020304" pitchFamily="18" charset="0"/>
                <a:cs typeface="Times New Roman" panose="02020603050405020304" pitchFamily="18" charset="0"/>
              </a:rPr>
              <a:t> </a:t>
            </a:r>
            <a:r>
              <a:rPr lang="en-US" sz="2800" b="1" dirty="0" err="1">
                <a:solidFill>
                  <a:srgbClr val="00CC00"/>
                </a:solidFill>
                <a:latin typeface="Times New Roman" panose="02020603050405020304" pitchFamily="18" charset="0"/>
                <a:cs typeface="Times New Roman" panose="02020603050405020304" pitchFamily="18" charset="0"/>
              </a:rPr>
              <a:t>đối</a:t>
            </a:r>
            <a:r>
              <a:rPr lang="en-US" sz="2800" b="1" dirty="0">
                <a:solidFill>
                  <a:srgbClr val="00CC00"/>
                </a:solidFill>
                <a:latin typeface="Times New Roman" panose="02020603050405020304" pitchFamily="18" charset="0"/>
                <a:cs typeface="Times New Roman" panose="02020603050405020304" pitchFamily="18" charset="0"/>
              </a:rPr>
              <a:t> </a:t>
            </a:r>
            <a:r>
              <a:rPr lang="en-US" sz="2800" b="1" dirty="0" err="1">
                <a:solidFill>
                  <a:srgbClr val="00CC00"/>
                </a:solidFill>
                <a:latin typeface="Times New Roman" panose="02020603050405020304" pitchFamily="18" charset="0"/>
                <a:cs typeface="Times New Roman" panose="02020603050405020304" pitchFamily="18" charset="0"/>
              </a:rPr>
              <a:t>với</a:t>
            </a:r>
            <a:r>
              <a:rPr lang="en-US" sz="2800" b="1" dirty="0">
                <a:solidFill>
                  <a:srgbClr val="00CC00"/>
                </a:solidFill>
                <a:latin typeface="Times New Roman" panose="02020603050405020304" pitchFamily="18" charset="0"/>
                <a:cs typeface="Times New Roman" panose="02020603050405020304" pitchFamily="18" charset="0"/>
              </a:rPr>
              <a:t> </a:t>
            </a:r>
            <a:r>
              <a:rPr lang="en-US" sz="2800" b="1" dirty="0" err="1">
                <a:solidFill>
                  <a:srgbClr val="00CC00"/>
                </a:solidFill>
                <a:latin typeface="Times New Roman" panose="02020603050405020304" pitchFamily="18" charset="0"/>
                <a:cs typeface="Times New Roman" panose="02020603050405020304" pitchFamily="18" charset="0"/>
              </a:rPr>
              <a:t>sự</a:t>
            </a:r>
            <a:r>
              <a:rPr lang="en-US" sz="2800" b="1" dirty="0">
                <a:solidFill>
                  <a:srgbClr val="00CC00"/>
                </a:solidFill>
                <a:latin typeface="Times New Roman" panose="02020603050405020304" pitchFamily="18" charset="0"/>
                <a:cs typeface="Times New Roman" panose="02020603050405020304" pitchFamily="18" charset="0"/>
              </a:rPr>
              <a:t> </a:t>
            </a:r>
            <a:r>
              <a:rPr lang="en-US" sz="2800" b="1" dirty="0" err="1">
                <a:solidFill>
                  <a:srgbClr val="00CC00"/>
                </a:solidFill>
                <a:latin typeface="Times New Roman" panose="02020603050405020304" pitchFamily="18" charset="0"/>
                <a:cs typeface="Times New Roman" panose="02020603050405020304" pitchFamily="18" charset="0"/>
              </a:rPr>
              <a:t>thể</a:t>
            </a:r>
            <a:r>
              <a:rPr lang="en-US" sz="2800" b="1" dirty="0">
                <a:solidFill>
                  <a:srgbClr val="00CC00"/>
                </a:solidFill>
                <a:latin typeface="Times New Roman" panose="02020603050405020304" pitchFamily="18" charset="0"/>
                <a:cs typeface="Times New Roman" panose="02020603050405020304" pitchFamily="18" charset="0"/>
              </a:rPr>
              <a:t> </a:t>
            </a:r>
            <a:r>
              <a:rPr lang="en-US" sz="2800" b="1" dirty="0" err="1">
                <a:solidFill>
                  <a:srgbClr val="00CC00"/>
                </a:solidFill>
                <a:latin typeface="Times New Roman" panose="02020603050405020304" pitchFamily="18" charset="0"/>
                <a:cs typeface="Times New Roman" panose="02020603050405020304" pitchFamily="18" charset="0"/>
              </a:rPr>
              <a:t>hiện</a:t>
            </a:r>
            <a:r>
              <a:rPr lang="en-US" sz="2800" b="1" dirty="0">
                <a:solidFill>
                  <a:srgbClr val="00CC00"/>
                </a:solidFill>
                <a:latin typeface="Times New Roman" panose="02020603050405020304" pitchFamily="18" charset="0"/>
                <a:cs typeface="Times New Roman" panose="02020603050405020304" pitchFamily="18" charset="0"/>
              </a:rPr>
              <a:t> </a:t>
            </a:r>
            <a:r>
              <a:rPr lang="en-US" sz="2800" b="1" dirty="0" err="1">
                <a:solidFill>
                  <a:srgbClr val="00CC00"/>
                </a:solidFill>
                <a:latin typeface="Times New Roman" panose="02020603050405020304" pitchFamily="18" charset="0"/>
                <a:cs typeface="Times New Roman" panose="02020603050405020304" pitchFamily="18" charset="0"/>
              </a:rPr>
              <a:t>tâm</a:t>
            </a:r>
            <a:r>
              <a:rPr lang="en-US" sz="2800" b="1" dirty="0">
                <a:solidFill>
                  <a:srgbClr val="00CC00"/>
                </a:solidFill>
                <a:latin typeface="Times New Roman" panose="02020603050405020304" pitchFamily="18" charset="0"/>
                <a:cs typeface="Times New Roman" panose="02020603050405020304" pitchFamily="18" charset="0"/>
              </a:rPr>
              <a:t> </a:t>
            </a:r>
            <a:r>
              <a:rPr lang="en-US" sz="2800" b="1" dirty="0" err="1">
                <a:solidFill>
                  <a:srgbClr val="00CC00"/>
                </a:solidFill>
                <a:latin typeface="Times New Roman" panose="02020603050405020304" pitchFamily="18" charset="0"/>
                <a:cs typeface="Times New Roman" panose="02020603050405020304" pitchFamily="18" charset="0"/>
              </a:rPr>
              <a:t>trạng</a:t>
            </a:r>
            <a:r>
              <a:rPr lang="en-US" sz="2800" b="1" dirty="0">
                <a:solidFill>
                  <a:srgbClr val="00CC00"/>
                </a:solidFill>
                <a:latin typeface="Times New Roman" panose="02020603050405020304" pitchFamily="18" charset="0"/>
                <a:cs typeface="Times New Roman" panose="02020603050405020304" pitchFamily="18" charset="0"/>
              </a:rPr>
              <a:t> </a:t>
            </a:r>
            <a:r>
              <a:rPr lang="en-US" sz="2800" b="1" dirty="0" err="1">
                <a:solidFill>
                  <a:srgbClr val="00CC00"/>
                </a:solidFill>
                <a:latin typeface="Times New Roman" panose="02020603050405020304" pitchFamily="18" charset="0"/>
                <a:cs typeface="Times New Roman" panose="02020603050405020304" pitchFamily="18" charset="0"/>
              </a:rPr>
              <a:t>của</a:t>
            </a:r>
            <a:r>
              <a:rPr lang="en-US" sz="2800" b="1" dirty="0">
                <a:solidFill>
                  <a:srgbClr val="00CC00"/>
                </a:solidFill>
                <a:latin typeface="Times New Roman" panose="02020603050405020304" pitchFamily="18" charset="0"/>
                <a:cs typeface="Times New Roman" panose="02020603050405020304" pitchFamily="18" charset="0"/>
              </a:rPr>
              <a:t> </a:t>
            </a:r>
            <a:r>
              <a:rPr lang="en-US" sz="2800" b="1" dirty="0" err="1">
                <a:solidFill>
                  <a:srgbClr val="00CC00"/>
                </a:solidFill>
                <a:latin typeface="Times New Roman" panose="02020603050405020304" pitchFamily="18" charset="0"/>
                <a:cs typeface="Times New Roman" panose="02020603050405020304" pitchFamily="18" charset="0"/>
              </a:rPr>
              <a:t>tác</a:t>
            </a:r>
            <a:r>
              <a:rPr lang="en-US" sz="2800" b="1" dirty="0">
                <a:solidFill>
                  <a:srgbClr val="00CC00"/>
                </a:solidFill>
                <a:latin typeface="Times New Roman" panose="02020603050405020304" pitchFamily="18" charset="0"/>
                <a:cs typeface="Times New Roman" panose="02020603050405020304" pitchFamily="18" charset="0"/>
              </a:rPr>
              <a:t> </a:t>
            </a:r>
            <a:r>
              <a:rPr lang="en-US" sz="2800" b="1" dirty="0" err="1">
                <a:solidFill>
                  <a:srgbClr val="00CC00"/>
                </a:solidFill>
                <a:latin typeface="Times New Roman" panose="02020603050405020304" pitchFamily="18" charset="0"/>
                <a:cs typeface="Times New Roman" panose="02020603050405020304" pitchFamily="18" charset="0"/>
              </a:rPr>
              <a:t>giả</a:t>
            </a:r>
            <a:r>
              <a:rPr lang="en-US" sz="2800" b="1" dirty="0">
                <a:solidFill>
                  <a:srgbClr val="00CC00"/>
                </a:solidFill>
                <a:latin typeface="Times New Roman" panose="02020603050405020304" pitchFamily="18" charset="0"/>
                <a:cs typeface="Times New Roman" panose="02020603050405020304" pitchFamily="18" charset="0"/>
              </a:rPr>
              <a:t>. (Hoàn </a:t>
            </a:r>
            <a:r>
              <a:rPr lang="en-US" sz="2800" b="1" dirty="0" err="1">
                <a:solidFill>
                  <a:srgbClr val="00CC00"/>
                </a:solidFill>
                <a:latin typeface="Times New Roman" panose="02020603050405020304" pitchFamily="18" charset="0"/>
                <a:cs typeface="Times New Roman" panose="02020603050405020304" pitchFamily="18" charset="0"/>
              </a:rPr>
              <a:t>thành</a:t>
            </a:r>
            <a:r>
              <a:rPr lang="en-US" sz="2800" b="1" dirty="0">
                <a:solidFill>
                  <a:srgbClr val="00CC00"/>
                </a:solidFill>
                <a:latin typeface="Times New Roman" panose="02020603050405020304" pitchFamily="18" charset="0"/>
                <a:cs typeface="Times New Roman" panose="02020603050405020304" pitchFamily="18" charset="0"/>
              </a:rPr>
              <a:t> </a:t>
            </a:r>
            <a:r>
              <a:rPr lang="en-US" sz="2800" b="1" dirty="0" err="1">
                <a:solidFill>
                  <a:srgbClr val="00CC00"/>
                </a:solidFill>
                <a:latin typeface="Times New Roman" panose="02020603050405020304" pitchFamily="18" charset="0"/>
                <a:cs typeface="Times New Roman" panose="02020603050405020304" pitchFamily="18" charset="0"/>
              </a:rPr>
              <a:t>vào</a:t>
            </a:r>
            <a:r>
              <a:rPr lang="en-US" sz="2800" b="1" dirty="0">
                <a:solidFill>
                  <a:srgbClr val="00CC00"/>
                </a:solidFill>
                <a:latin typeface="Times New Roman" panose="02020603050405020304" pitchFamily="18" charset="0"/>
                <a:cs typeface="Times New Roman" panose="02020603050405020304" pitchFamily="18" charset="0"/>
              </a:rPr>
              <a:t> </a:t>
            </a:r>
            <a:r>
              <a:rPr lang="en-US" sz="2800" b="1" dirty="0" err="1">
                <a:solidFill>
                  <a:srgbClr val="00CC00"/>
                </a:solidFill>
                <a:latin typeface="Times New Roman" panose="02020603050405020304" pitchFamily="18" charset="0"/>
                <a:cs typeface="Times New Roman" panose="02020603050405020304" pitchFamily="18" charset="0"/>
              </a:rPr>
              <a:t>phiếu</a:t>
            </a:r>
            <a:r>
              <a:rPr lang="en-US" sz="2800" b="1" dirty="0">
                <a:solidFill>
                  <a:srgbClr val="00CC00"/>
                </a:solidFill>
                <a:latin typeface="Times New Roman" panose="02020603050405020304" pitchFamily="18" charset="0"/>
                <a:cs typeface="Times New Roman" panose="02020603050405020304" pitchFamily="18" charset="0"/>
              </a:rPr>
              <a:t> </a:t>
            </a:r>
            <a:r>
              <a:rPr lang="en-US" sz="2800" b="1" dirty="0" err="1">
                <a:solidFill>
                  <a:srgbClr val="00CC00"/>
                </a:solidFill>
                <a:latin typeface="Times New Roman" panose="02020603050405020304" pitchFamily="18" charset="0"/>
                <a:cs typeface="Times New Roman" panose="02020603050405020304" pitchFamily="18" charset="0"/>
              </a:rPr>
              <a:t>học</a:t>
            </a:r>
            <a:r>
              <a:rPr lang="en-US" sz="2800" b="1" dirty="0">
                <a:solidFill>
                  <a:srgbClr val="00CC00"/>
                </a:solidFill>
                <a:latin typeface="Times New Roman" panose="02020603050405020304" pitchFamily="18" charset="0"/>
                <a:cs typeface="Times New Roman" panose="02020603050405020304" pitchFamily="18" charset="0"/>
              </a:rPr>
              <a:t> </a:t>
            </a:r>
            <a:r>
              <a:rPr lang="en-US" sz="2800" b="1" dirty="0" err="1">
                <a:solidFill>
                  <a:srgbClr val="00CC00"/>
                </a:solidFill>
                <a:latin typeface="Times New Roman" panose="02020603050405020304" pitchFamily="18" charset="0"/>
                <a:cs typeface="Times New Roman" panose="02020603050405020304" pitchFamily="18" charset="0"/>
              </a:rPr>
              <a:t>tập</a:t>
            </a:r>
            <a:r>
              <a:rPr lang="en-US" sz="2800" b="1" dirty="0">
                <a:solidFill>
                  <a:srgbClr val="00CC00"/>
                </a:solidFill>
                <a:latin typeface="Times New Roman" panose="02020603050405020304" pitchFamily="18" charset="0"/>
                <a:cs typeface="Times New Roman" panose="02020603050405020304" pitchFamily="18" charset="0"/>
              </a:rPr>
              <a:t> </a:t>
            </a:r>
            <a:r>
              <a:rPr lang="en-US" sz="2800" b="1" dirty="0" err="1">
                <a:solidFill>
                  <a:srgbClr val="00CC00"/>
                </a:solidFill>
                <a:latin typeface="Times New Roman" panose="02020603050405020304" pitchFamily="18" charset="0"/>
                <a:cs typeface="Times New Roman" panose="02020603050405020304" pitchFamily="18" charset="0"/>
              </a:rPr>
              <a:t>số</a:t>
            </a:r>
            <a:r>
              <a:rPr lang="en-US" sz="2800" b="1" dirty="0">
                <a:solidFill>
                  <a:srgbClr val="00CC00"/>
                </a:solidFill>
                <a:latin typeface="Times New Roman" panose="02020603050405020304" pitchFamily="18" charset="0"/>
                <a:cs typeface="Times New Roman" panose="02020603050405020304" pitchFamily="18" charset="0"/>
              </a:rPr>
              <a:t> 04)</a:t>
            </a:r>
          </a:p>
          <a:p>
            <a:endParaRPr lang="en-US" sz="2800" b="1" dirty="0">
              <a:solidFill>
                <a:srgbClr val="00CC00"/>
              </a:solidFill>
              <a:latin typeface="Times New Roman" panose="02020603050405020304" pitchFamily="18" charset="0"/>
              <a:cs typeface="Times New Roman" panose="02020603050405020304" pitchFamily="18" charset="0"/>
            </a:endParaRPr>
          </a:p>
        </p:txBody>
      </p:sp>
      <p:sp>
        <p:nvSpPr>
          <p:cNvPr id="3" name="Freeform 15">
            <a:extLst>
              <a:ext uri="{FF2B5EF4-FFF2-40B4-BE49-F238E27FC236}">
                <a16:creationId xmlns:a16="http://schemas.microsoft.com/office/drawing/2014/main" xmlns="" id="{C51322FA-F509-7889-A091-7A51992178E2}"/>
              </a:ext>
            </a:extLst>
          </p:cNvPr>
          <p:cNvSpPr/>
          <p:nvPr/>
        </p:nvSpPr>
        <p:spPr>
          <a:xfrm>
            <a:off x="1333500" y="5031816"/>
            <a:ext cx="2720217" cy="1213995"/>
          </a:xfrm>
          <a:custGeom>
            <a:avLst/>
            <a:gdLst/>
            <a:ahLst/>
            <a:cxnLst/>
            <a:rect l="l" t="t" r="r" b="b"/>
            <a:pathLst>
              <a:path w="3443347" h="2057400">
                <a:moveTo>
                  <a:pt x="0" y="0"/>
                </a:moveTo>
                <a:lnTo>
                  <a:pt x="3443347" y="0"/>
                </a:lnTo>
                <a:lnTo>
                  <a:pt x="3443347" y="2057400"/>
                </a:lnTo>
                <a:lnTo>
                  <a:pt x="0" y="205740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2" name="Hộp Văn bản 4">
            <a:extLst>
              <a:ext uri="{FF2B5EF4-FFF2-40B4-BE49-F238E27FC236}">
                <a16:creationId xmlns:a16="http://schemas.microsoft.com/office/drawing/2014/main" xmlns="" id="{6238F114-4DE0-DDE0-7A2D-E813ABDDE50E}"/>
              </a:ext>
            </a:extLst>
          </p:cNvPr>
          <p:cNvSpPr txBox="1"/>
          <p:nvPr/>
        </p:nvSpPr>
        <p:spPr>
          <a:xfrm>
            <a:off x="1333500" y="2566531"/>
            <a:ext cx="6152181" cy="2677656"/>
          </a:xfrm>
          <a:prstGeom prst="rect">
            <a:avLst/>
          </a:prstGeom>
          <a:noFill/>
        </p:spPr>
        <p:txBody>
          <a:bodyPr wrap="square">
            <a:spAutoFit/>
          </a:bodyPr>
          <a:lstStyle/>
          <a:p>
            <a:endParaRPr lang="en-US" sz="2800" dirty="0">
              <a:latin typeface="Times New Roman" panose="02020603050405020304" pitchFamily="18" charset="0"/>
              <a:cs typeface="Times New Roman" panose="02020603050405020304" pitchFamily="18" charset="0"/>
            </a:endParaRPr>
          </a:p>
          <a:p>
            <a:r>
              <a:rPr lang="en-US" sz="2800" b="1" dirty="0" err="1">
                <a:solidFill>
                  <a:srgbClr val="0070C0"/>
                </a:solidFill>
                <a:latin typeface="Times New Roman" panose="02020603050405020304" pitchFamily="18" charset="0"/>
                <a:cs typeface="Times New Roman" panose="02020603050405020304" pitchFamily="18" charset="0"/>
              </a:rPr>
              <a:t>Mỗi</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lần</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nắng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mới</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hắt</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bên</a:t>
            </a:r>
            <a:r>
              <a:rPr lang="en-US" sz="2800" b="1" dirty="0">
                <a:solidFill>
                  <a:srgbClr val="0070C0"/>
                </a:solidFill>
                <a:latin typeface="Times New Roman" panose="02020603050405020304" pitchFamily="18" charset="0"/>
                <a:cs typeface="Times New Roman" panose="02020603050405020304" pitchFamily="18" charset="0"/>
              </a:rPr>
              <a:t> song,</a:t>
            </a:r>
          </a:p>
          <a:p>
            <a:r>
              <a:rPr lang="en-US" sz="2800" b="1" dirty="0" err="1">
                <a:solidFill>
                  <a:srgbClr val="0070C0"/>
                </a:solidFill>
                <a:latin typeface="Times New Roman" panose="02020603050405020304" pitchFamily="18" charset="0"/>
                <a:cs typeface="Times New Roman" panose="02020603050405020304" pitchFamily="18" charset="0"/>
              </a:rPr>
              <a:t>Xao</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xác</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gà</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trưa</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gáy</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não</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nùng</a:t>
            </a:r>
            <a:r>
              <a:rPr lang="en-US" sz="2800" b="1" dirty="0">
                <a:solidFill>
                  <a:srgbClr val="0070C0"/>
                </a:solidFill>
                <a:latin typeface="Times New Roman" panose="02020603050405020304" pitchFamily="18" charset="0"/>
                <a:cs typeface="Times New Roman" panose="02020603050405020304" pitchFamily="18" charset="0"/>
              </a:rPr>
              <a:t>,</a:t>
            </a:r>
          </a:p>
          <a:p>
            <a:r>
              <a:rPr lang="en-US" sz="2800" b="1" dirty="0" err="1">
                <a:solidFill>
                  <a:srgbClr val="0070C0"/>
                </a:solidFill>
                <a:latin typeface="Times New Roman" panose="02020603050405020304" pitchFamily="18" charset="0"/>
                <a:cs typeface="Times New Roman" panose="02020603050405020304" pitchFamily="18" charset="0"/>
              </a:rPr>
              <a:t>Lòng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rượi</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buồn</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theo</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thời</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dĩ</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vãng</a:t>
            </a:r>
            <a:r>
              <a:rPr lang="en-US" sz="2800" b="1" dirty="0">
                <a:solidFill>
                  <a:srgbClr val="0070C0"/>
                </a:solidFill>
                <a:latin typeface="Times New Roman" panose="02020603050405020304" pitchFamily="18" charset="0"/>
                <a:cs typeface="Times New Roman" panose="02020603050405020304" pitchFamily="18" charset="0"/>
              </a:rPr>
              <a:t>,</a:t>
            </a:r>
          </a:p>
          <a:p>
            <a:r>
              <a:rPr lang="en-US" sz="2800" b="1" dirty="0" err="1">
                <a:solidFill>
                  <a:srgbClr val="0070C0"/>
                </a:solidFill>
                <a:latin typeface="Times New Roman" panose="02020603050405020304" pitchFamily="18" charset="0"/>
                <a:cs typeface="Times New Roman" panose="02020603050405020304" pitchFamily="18" charset="0"/>
              </a:rPr>
              <a:t>Chập</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chờn</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sống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lại</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những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ngày</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không</a:t>
            </a:r>
            <a:r>
              <a:rPr lang="en-US" sz="2800" b="1" dirty="0">
                <a:solidFill>
                  <a:srgbClr val="0070C0"/>
                </a:solidFill>
                <a:latin typeface="Times New Roman" panose="02020603050405020304" pitchFamily="18" charset="0"/>
                <a:cs typeface="Times New Roman" panose="02020603050405020304" pitchFamily="18" charset="0"/>
              </a:rPr>
              <a:t>.</a:t>
            </a:r>
          </a:p>
          <a:p>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Lưu</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Trọng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Lư</a:t>
            </a:r>
            <a:r>
              <a:rPr lang="en-US" sz="2800" b="1" dirty="0">
                <a:solidFill>
                  <a:srgbClr val="0070C0"/>
                </a:solidFill>
                <a:latin typeface="Times New Roman" panose="02020603050405020304" pitchFamily="18" charset="0"/>
                <a:cs typeface="Times New Roman" panose="02020603050405020304" pitchFamily="18" charset="0"/>
              </a:rPr>
              <a:t>)</a:t>
            </a:r>
          </a:p>
        </p:txBody>
      </p:sp>
      <p:pic>
        <p:nvPicPr>
          <p:cNvPr id="4" name="Picture 3">
            <a:extLst>
              <a:ext uri="{FF2B5EF4-FFF2-40B4-BE49-F238E27FC236}">
                <a16:creationId xmlns:a16="http://schemas.microsoft.com/office/drawing/2014/main" xmlns="" id="{68C696F6-10CE-DDCB-8DBC-6AEA6BC9AA48}"/>
              </a:ext>
            </a:extLst>
          </p:cNvPr>
          <p:cNvPicPr>
            <a:picLocks noChangeAspect="1"/>
          </p:cNvPicPr>
          <p:nvPr/>
        </p:nvPicPr>
        <p:blipFill>
          <a:blip r:embed="rId7"/>
          <a:stretch>
            <a:fillRect/>
          </a:stretch>
        </p:blipFill>
        <p:spPr>
          <a:xfrm>
            <a:off x="7331646" y="2689325"/>
            <a:ext cx="4530154" cy="2949489"/>
          </a:xfrm>
          <a:prstGeom prst="rect">
            <a:avLst/>
          </a:prstGeom>
          <a:effectLst>
            <a:softEdge rad="317500"/>
          </a:effectLst>
        </p:spPr>
      </p:pic>
      <p:pic>
        <p:nvPicPr>
          <p:cNvPr id="6" name="Picture 5">
            <a:extLst>
              <a:ext uri="{FF2B5EF4-FFF2-40B4-BE49-F238E27FC236}">
                <a16:creationId xmlns:a16="http://schemas.microsoft.com/office/drawing/2014/main" xmlns="" id="{30D82C29-C808-81A9-C40F-A5E00F7CD1AB}"/>
              </a:ext>
            </a:extLst>
          </p:cNvPr>
          <p:cNvPicPr>
            <a:picLocks noChangeAspect="1"/>
          </p:cNvPicPr>
          <p:nvPr/>
        </p:nvPicPr>
        <p:blipFill>
          <a:blip r:embed="rId8"/>
          <a:stretch>
            <a:fillRect/>
          </a:stretch>
        </p:blipFill>
        <p:spPr>
          <a:xfrm>
            <a:off x="250565" y="1537824"/>
            <a:ext cx="620678" cy="710720"/>
          </a:xfrm>
          <a:prstGeom prst="rect">
            <a:avLst/>
          </a:prstGeom>
        </p:spPr>
      </p:pic>
    </p:spTree>
    <p:extLst>
      <p:ext uri="{BB962C8B-B14F-4D97-AF65-F5344CB8AC3E}">
        <p14:creationId xmlns:p14="http://schemas.microsoft.com/office/powerpoint/2010/main" val="13219197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par>
                                <p:cTn id="16" presetID="22" presetClass="entr" presetSubtype="4"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down)">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9" name="图片 8"/>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697773" y="-143300"/>
            <a:ext cx="5176137" cy="1168357"/>
          </a:xfrm>
          <a:prstGeom prst="rect">
            <a:avLst/>
          </a:prstGeom>
        </p:spPr>
      </p:pic>
      <p:sp>
        <p:nvSpPr>
          <p:cNvPr id="26" name="文本框 25"/>
          <p:cNvSpPr txBox="1"/>
          <p:nvPr/>
        </p:nvSpPr>
        <p:spPr>
          <a:xfrm>
            <a:off x="3861283" y="288648"/>
            <a:ext cx="5334173" cy="584775"/>
          </a:xfrm>
          <a:prstGeom prst="rect">
            <a:avLst/>
          </a:prstGeom>
          <a:noFill/>
        </p:spPr>
        <p:txBody>
          <a:bodyPr vert="horz" wrap="square" rtlCol="0">
            <a:spAutoFit/>
          </a:bodyPr>
          <a:lstStyle/>
          <a:p>
            <a:r>
              <a:rPr lang="en-US" altLang="zh-CN" sz="3200" b="1" spc="300" dirty="0">
                <a:solidFill>
                  <a:srgbClr val="008000"/>
                </a:solidFill>
                <a:latin typeface="Times New Roman" panose="02020603050405020304" pitchFamily="18" charset="0"/>
                <a:cs typeface="Times New Roman" panose="02020603050405020304" pitchFamily="18" charset="0"/>
                <a:sym typeface="+mn-lt"/>
              </a:rPr>
              <a:t>3. </a:t>
            </a:r>
            <a:r>
              <a:rPr lang="en-US" altLang="zh-CN" sz="3200" b="1" spc="300" dirty="0" err="1">
                <a:solidFill>
                  <a:srgbClr val="008000"/>
                </a:solidFill>
                <a:latin typeface="Times New Roman" panose="02020603050405020304" pitchFamily="18" charset="0"/>
                <a:cs typeface="Times New Roman" panose="02020603050405020304" pitchFamily="18" charset="0"/>
                <a:sym typeface="+mn-lt"/>
              </a:rPr>
              <a:t>Bài</a:t>
            </a:r>
            <a:r>
              <a:rPr lang="en-US" altLang="zh-CN" sz="3200" b="1" spc="300" dirty="0">
                <a:solidFill>
                  <a:srgbClr val="008000"/>
                </a:solidFill>
                <a:latin typeface="Times New Roman" panose="02020603050405020304" pitchFamily="18" charset="0"/>
                <a:cs typeface="Times New Roman" panose="02020603050405020304" pitchFamily="18" charset="0"/>
                <a:sym typeface="+mn-lt"/>
              </a:rPr>
              <a:t> </a:t>
            </a:r>
            <a:r>
              <a:rPr lang="en-US" altLang="zh-CN" sz="3200" b="1" spc="300" dirty="0" err="1">
                <a:solidFill>
                  <a:srgbClr val="008000"/>
                </a:solidFill>
                <a:latin typeface="Times New Roman" panose="02020603050405020304" pitchFamily="18" charset="0"/>
                <a:cs typeface="Times New Roman" panose="02020603050405020304" pitchFamily="18" charset="0"/>
                <a:sym typeface="+mn-lt"/>
              </a:rPr>
              <a:t>tập</a:t>
            </a:r>
            <a:r>
              <a:rPr lang="en-US" altLang="zh-CN" sz="3200" b="1" spc="300" dirty="0">
                <a:solidFill>
                  <a:srgbClr val="008000"/>
                </a:solidFill>
                <a:latin typeface="Times New Roman" panose="02020603050405020304" pitchFamily="18" charset="0"/>
                <a:cs typeface="Times New Roman" panose="02020603050405020304" pitchFamily="18" charset="0"/>
                <a:sym typeface="+mn-lt"/>
              </a:rPr>
              <a:t> 3, </a:t>
            </a:r>
            <a:r>
              <a:rPr lang="en-US" altLang="zh-CN" sz="3200" b="1" spc="300" dirty="0" err="1">
                <a:solidFill>
                  <a:srgbClr val="008000"/>
                </a:solidFill>
                <a:latin typeface="Times New Roman" panose="02020603050405020304" pitchFamily="18" charset="0"/>
                <a:cs typeface="Times New Roman" panose="02020603050405020304" pitchFamily="18" charset="0"/>
                <a:sym typeface="+mn-lt"/>
              </a:rPr>
              <a:t>trang</a:t>
            </a:r>
            <a:r>
              <a:rPr lang="en-US" altLang="zh-CN" sz="3200" b="1" spc="300" dirty="0">
                <a:solidFill>
                  <a:srgbClr val="008000"/>
                </a:solidFill>
                <a:latin typeface="Times New Roman" panose="02020603050405020304" pitchFamily="18" charset="0"/>
                <a:cs typeface="Times New Roman" panose="02020603050405020304" pitchFamily="18" charset="0"/>
                <a:sym typeface="+mn-lt"/>
              </a:rPr>
              <a:t> 47</a:t>
            </a:r>
            <a:endParaRPr lang="zh-CN" altLang="en-US" sz="3200" b="1" spc="300" dirty="0">
              <a:solidFill>
                <a:srgbClr val="008000"/>
              </a:solidFill>
              <a:latin typeface="Times New Roman" panose="02020603050405020304" pitchFamily="18" charset="0"/>
              <a:cs typeface="Times New Roman" panose="02020603050405020304" pitchFamily="18" charset="0"/>
              <a:sym typeface="+mn-lt"/>
            </a:endParaRPr>
          </a:p>
        </p:txBody>
      </p:sp>
      <p:graphicFrame>
        <p:nvGraphicFramePr>
          <p:cNvPr id="2" name="Bảng 1">
            <a:extLst>
              <a:ext uri="{FF2B5EF4-FFF2-40B4-BE49-F238E27FC236}">
                <a16:creationId xmlns:a16="http://schemas.microsoft.com/office/drawing/2014/main" xmlns="" id="{8F4F35F8-11F6-2BE1-1CC9-F61131714145}"/>
              </a:ext>
            </a:extLst>
          </p:cNvPr>
          <p:cNvGraphicFramePr>
            <a:graphicFrameLocks noGrp="1"/>
          </p:cNvGraphicFramePr>
          <p:nvPr>
            <p:extLst>
              <p:ext uri="{D42A27DB-BD31-4B8C-83A1-F6EECF244321}">
                <p14:modId xmlns:p14="http://schemas.microsoft.com/office/powerpoint/2010/main" val="3655424326"/>
              </p:ext>
            </p:extLst>
          </p:nvPr>
        </p:nvGraphicFramePr>
        <p:xfrm>
          <a:off x="660400" y="1194404"/>
          <a:ext cx="10858500" cy="5059617"/>
        </p:xfrm>
        <a:graphic>
          <a:graphicData uri="http://schemas.openxmlformats.org/drawingml/2006/table">
            <a:tbl>
              <a:tblPr firstRow="1" firstCol="1" bandRow="1">
                <a:tableStyleId>{5C22544A-7EE6-4342-B048-85BDC9FD1C3A}</a:tableStyleId>
              </a:tblPr>
              <a:tblGrid>
                <a:gridCol w="1288518">
                  <a:extLst>
                    <a:ext uri="{9D8B030D-6E8A-4147-A177-3AD203B41FA5}">
                      <a16:colId xmlns:a16="http://schemas.microsoft.com/office/drawing/2014/main" xmlns="" val="4064026635"/>
                    </a:ext>
                  </a:extLst>
                </a:gridCol>
                <a:gridCol w="5499286">
                  <a:extLst>
                    <a:ext uri="{9D8B030D-6E8A-4147-A177-3AD203B41FA5}">
                      <a16:colId xmlns:a16="http://schemas.microsoft.com/office/drawing/2014/main" xmlns="" val="2017961510"/>
                    </a:ext>
                  </a:extLst>
                </a:gridCol>
                <a:gridCol w="4070696">
                  <a:extLst>
                    <a:ext uri="{9D8B030D-6E8A-4147-A177-3AD203B41FA5}">
                      <a16:colId xmlns:a16="http://schemas.microsoft.com/office/drawing/2014/main" xmlns="" val="907395169"/>
                    </a:ext>
                  </a:extLst>
                </a:gridCol>
              </a:tblGrid>
              <a:tr h="536691">
                <a:tc gridSpan="3">
                  <a:txBody>
                    <a:bodyPr/>
                    <a:lstStyle/>
                    <a:p>
                      <a:pPr marL="0" marR="0" algn="ctr">
                        <a:spcBef>
                          <a:spcPts val="0"/>
                        </a:spcBef>
                        <a:spcAft>
                          <a:spcPts val="0"/>
                        </a:spcAft>
                        <a:tabLst>
                          <a:tab pos="1386840" algn="l"/>
                        </a:tabLst>
                      </a:pPr>
                      <a:r>
                        <a:rPr lang="en-US" sz="2800" b="1" dirty="0" err="1">
                          <a:solidFill>
                            <a:schemeClr val="bg1"/>
                          </a:solidFill>
                          <a:effectLst/>
                          <a:latin typeface="Times New Roman" panose="02020603050405020304" pitchFamily="18" charset="0"/>
                          <a:cs typeface="Times New Roman" panose="02020603050405020304" pitchFamily="18" charset="0"/>
                        </a:rPr>
                        <a:t>Phiếu</a:t>
                      </a:r>
                      <a:r>
                        <a:rPr lang="en-US" sz="2800" b="1" dirty="0">
                          <a:solidFill>
                            <a:schemeClr val="bg1"/>
                          </a:solidFill>
                          <a:effectLst/>
                          <a:latin typeface="Times New Roman" panose="02020603050405020304" pitchFamily="18" charset="0"/>
                          <a:cs typeface="Times New Roman" panose="02020603050405020304" pitchFamily="18" charset="0"/>
                        </a:rPr>
                        <a:t> </a:t>
                      </a:r>
                      <a:r>
                        <a:rPr lang="en-US" sz="2800" b="1" dirty="0" err="1">
                          <a:solidFill>
                            <a:schemeClr val="bg1"/>
                          </a:solidFill>
                          <a:effectLst/>
                          <a:latin typeface="Times New Roman" panose="02020603050405020304" pitchFamily="18" charset="0"/>
                          <a:cs typeface="Times New Roman" panose="02020603050405020304" pitchFamily="18" charset="0"/>
                        </a:rPr>
                        <a:t>học</a:t>
                      </a:r>
                      <a:r>
                        <a:rPr lang="en-US" sz="2800" b="1" dirty="0">
                          <a:solidFill>
                            <a:schemeClr val="bg1"/>
                          </a:solidFill>
                          <a:effectLst/>
                          <a:latin typeface="Times New Roman" panose="02020603050405020304" pitchFamily="18" charset="0"/>
                          <a:cs typeface="Times New Roman" panose="02020603050405020304" pitchFamily="18" charset="0"/>
                        </a:rPr>
                        <a:t> </a:t>
                      </a:r>
                      <a:r>
                        <a:rPr lang="en-US" sz="2800" b="1" dirty="0" err="1">
                          <a:solidFill>
                            <a:schemeClr val="bg1"/>
                          </a:solidFill>
                          <a:effectLst/>
                          <a:latin typeface="Times New Roman" panose="02020603050405020304" pitchFamily="18" charset="0"/>
                          <a:cs typeface="Times New Roman" panose="02020603050405020304" pitchFamily="18" charset="0"/>
                        </a:rPr>
                        <a:t>tập</a:t>
                      </a:r>
                      <a:r>
                        <a:rPr lang="en-US" sz="2800" b="1" dirty="0">
                          <a:solidFill>
                            <a:schemeClr val="bg1"/>
                          </a:solidFill>
                          <a:effectLst/>
                          <a:latin typeface="Times New Roman" panose="02020603050405020304" pitchFamily="18" charset="0"/>
                          <a:cs typeface="Times New Roman" panose="02020603050405020304" pitchFamily="18" charset="0"/>
                        </a:rPr>
                        <a:t> </a:t>
                      </a:r>
                      <a:r>
                        <a:rPr lang="en-US" sz="2800" b="1" dirty="0" err="1">
                          <a:solidFill>
                            <a:schemeClr val="bg1"/>
                          </a:solidFill>
                          <a:effectLst/>
                          <a:latin typeface="Times New Roman" panose="02020603050405020304" pitchFamily="18" charset="0"/>
                          <a:cs typeface="Times New Roman" panose="02020603050405020304" pitchFamily="18" charset="0"/>
                        </a:rPr>
                        <a:t>số</a:t>
                      </a:r>
                      <a:r>
                        <a:rPr lang="en-US" sz="2800" b="1" dirty="0">
                          <a:solidFill>
                            <a:schemeClr val="bg1"/>
                          </a:solidFill>
                          <a:effectLst/>
                          <a:latin typeface="Times New Roman" panose="02020603050405020304" pitchFamily="18" charset="0"/>
                          <a:cs typeface="Times New Roman" panose="02020603050405020304" pitchFamily="18" charset="0"/>
                        </a:rPr>
                        <a:t> 04</a:t>
                      </a:r>
                      <a:endParaRPr lang="en-US" sz="28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605758893"/>
                  </a:ext>
                </a:extLst>
              </a:tr>
              <a:tr h="536691">
                <a:tc>
                  <a:txBody>
                    <a:bodyPr/>
                    <a:lstStyle/>
                    <a:p>
                      <a:pPr marL="0" marR="0" algn="ctr">
                        <a:spcBef>
                          <a:spcPts val="0"/>
                        </a:spcBef>
                        <a:spcAft>
                          <a:spcPts val="0"/>
                        </a:spcAft>
                        <a:tabLst>
                          <a:tab pos="1386840" algn="l"/>
                        </a:tabLst>
                      </a:pPr>
                      <a:r>
                        <a:rPr lang="en-US" sz="2800" b="1" dirty="0" err="1">
                          <a:solidFill>
                            <a:srgbClr val="7030A0"/>
                          </a:solidFill>
                          <a:effectLst/>
                          <a:latin typeface="Times New Roman" panose="02020603050405020304" pitchFamily="18" charset="0"/>
                          <a:cs typeface="Times New Roman" panose="02020603050405020304" pitchFamily="18" charset="0"/>
                        </a:rPr>
                        <a:t>Từ</a:t>
                      </a:r>
                      <a:r>
                        <a:rPr lang="en-US" sz="2800" b="1" dirty="0">
                          <a:solidFill>
                            <a:srgbClr val="7030A0"/>
                          </a:solidFill>
                          <a:effectLst/>
                          <a:latin typeface="Times New Roman" panose="02020603050405020304" pitchFamily="18" charset="0"/>
                          <a:cs typeface="Times New Roman" panose="02020603050405020304" pitchFamily="18" charset="0"/>
                        </a:rPr>
                        <a:t> </a:t>
                      </a:r>
                      <a:r>
                        <a:rPr lang="en-US" sz="2800" b="1" dirty="0" err="1">
                          <a:solidFill>
                            <a:srgbClr val="7030A0"/>
                          </a:solidFill>
                          <a:effectLst/>
                          <a:latin typeface="Times New Roman" panose="02020603050405020304" pitchFamily="18" charset="0"/>
                          <a:cs typeface="Times New Roman" panose="02020603050405020304" pitchFamily="18" charset="0"/>
                        </a:rPr>
                        <a:t>láy</a:t>
                      </a:r>
                      <a:endParaRPr lang="en-US" sz="28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0"/>
                        </a:spcAft>
                        <a:tabLst>
                          <a:tab pos="1386840" algn="l"/>
                        </a:tabLst>
                      </a:pPr>
                      <a:r>
                        <a:rPr lang="en-US" sz="2800" b="1" dirty="0" err="1">
                          <a:solidFill>
                            <a:srgbClr val="7030A0"/>
                          </a:solidFill>
                          <a:effectLst/>
                          <a:latin typeface="Times New Roman" panose="02020603050405020304" pitchFamily="18" charset="0"/>
                          <a:cs typeface="Times New Roman" panose="02020603050405020304" pitchFamily="18" charset="0"/>
                        </a:rPr>
                        <a:t>Nghĩa</a:t>
                      </a:r>
                      <a:r>
                        <a:rPr lang="en-US" sz="2800" b="1" dirty="0">
                          <a:solidFill>
                            <a:srgbClr val="7030A0"/>
                          </a:solidFill>
                          <a:effectLst/>
                          <a:latin typeface="Times New Roman" panose="02020603050405020304" pitchFamily="18" charset="0"/>
                          <a:cs typeface="Times New Roman" panose="02020603050405020304" pitchFamily="18" charset="0"/>
                        </a:rPr>
                        <a:t> </a:t>
                      </a:r>
                      <a:r>
                        <a:rPr lang="en-US" sz="2800" b="1" dirty="0" err="1">
                          <a:solidFill>
                            <a:srgbClr val="7030A0"/>
                          </a:solidFill>
                          <a:effectLst/>
                          <a:latin typeface="Times New Roman" panose="02020603050405020304" pitchFamily="18" charset="0"/>
                          <a:cs typeface="Times New Roman" panose="02020603050405020304" pitchFamily="18" charset="0"/>
                        </a:rPr>
                        <a:t>của</a:t>
                      </a:r>
                      <a:r>
                        <a:rPr lang="en-US" sz="2800" b="1" dirty="0">
                          <a:solidFill>
                            <a:srgbClr val="7030A0"/>
                          </a:solidFill>
                          <a:effectLst/>
                          <a:latin typeface="Times New Roman" panose="02020603050405020304" pitchFamily="18" charset="0"/>
                          <a:cs typeface="Times New Roman" panose="02020603050405020304" pitchFamily="18" charset="0"/>
                        </a:rPr>
                        <a:t> </a:t>
                      </a:r>
                      <a:r>
                        <a:rPr lang="en-US" sz="2800" b="1" dirty="0" err="1">
                          <a:solidFill>
                            <a:srgbClr val="7030A0"/>
                          </a:solidFill>
                          <a:effectLst/>
                          <a:latin typeface="Times New Roman" panose="02020603050405020304" pitchFamily="18" charset="0"/>
                          <a:cs typeface="Times New Roman" panose="02020603050405020304" pitchFamily="18" charset="0"/>
                        </a:rPr>
                        <a:t>từ</a:t>
                      </a:r>
                      <a:endParaRPr lang="en-US" sz="28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0"/>
                        </a:spcAft>
                        <a:tabLst>
                          <a:tab pos="1386840" algn="l"/>
                        </a:tabLst>
                      </a:pPr>
                      <a:r>
                        <a:rPr lang="en-US" sz="2800" b="1" dirty="0" err="1">
                          <a:solidFill>
                            <a:srgbClr val="7030A0"/>
                          </a:solidFill>
                          <a:effectLst/>
                          <a:latin typeface="Times New Roman" panose="02020603050405020304" pitchFamily="18" charset="0"/>
                          <a:cs typeface="Times New Roman" panose="02020603050405020304" pitchFamily="18" charset="0"/>
                        </a:rPr>
                        <a:t>Tác</a:t>
                      </a:r>
                      <a:r>
                        <a:rPr lang="en-US" sz="2800" b="1" dirty="0">
                          <a:solidFill>
                            <a:srgbClr val="7030A0"/>
                          </a:solidFill>
                          <a:effectLst/>
                          <a:latin typeface="Times New Roman" panose="02020603050405020304" pitchFamily="18" charset="0"/>
                          <a:cs typeface="Times New Roman" panose="02020603050405020304" pitchFamily="18" charset="0"/>
                        </a:rPr>
                        <a:t> </a:t>
                      </a:r>
                      <a:r>
                        <a:rPr lang="en-US" sz="2800" b="1" dirty="0" err="1">
                          <a:solidFill>
                            <a:srgbClr val="7030A0"/>
                          </a:solidFill>
                          <a:effectLst/>
                          <a:latin typeface="Times New Roman" panose="02020603050405020304" pitchFamily="18" charset="0"/>
                          <a:cs typeface="Times New Roman" panose="02020603050405020304" pitchFamily="18" charset="0"/>
                        </a:rPr>
                        <a:t>dụng</a:t>
                      </a:r>
                      <a:endParaRPr lang="en-US" sz="28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245297096"/>
                  </a:ext>
                </a:extLst>
              </a:tr>
              <a:tr h="1244438">
                <a:tc>
                  <a:txBody>
                    <a:bodyPr/>
                    <a:lstStyle/>
                    <a:p>
                      <a:pPr marL="0" marR="0" algn="ctr">
                        <a:spcBef>
                          <a:spcPts val="0"/>
                        </a:spcBef>
                        <a:spcAft>
                          <a:spcPts val="0"/>
                        </a:spcAft>
                        <a:tabLst>
                          <a:tab pos="1386840" algn="l"/>
                        </a:tabLst>
                      </a:pPr>
                      <a:endParaRPr lang="en-US" sz="2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0"/>
                        </a:spcAft>
                        <a:tabLst>
                          <a:tab pos="1386840" algn="l"/>
                        </a:tabLst>
                      </a:pPr>
                      <a:endParaRPr lang="en-US" sz="2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3">
                  <a:txBody>
                    <a:bodyPr/>
                    <a:lstStyle/>
                    <a:p>
                      <a:pPr marL="0" marR="0" algn="ctr">
                        <a:spcBef>
                          <a:spcPts val="0"/>
                        </a:spcBef>
                        <a:spcAft>
                          <a:spcPts val="0"/>
                        </a:spcAft>
                        <a:tabLst>
                          <a:tab pos="1386840" algn="l"/>
                        </a:tabLst>
                      </a:pPr>
                      <a:endParaRPr lang="en-US" sz="2800" b="1" dirty="0">
                        <a:solidFill>
                          <a:schemeClr val="tx1"/>
                        </a:solidFill>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2822774917"/>
                  </a:ext>
                </a:extLst>
              </a:tr>
              <a:tr h="1108978">
                <a:tc>
                  <a:txBody>
                    <a:bodyPr/>
                    <a:lstStyle/>
                    <a:p>
                      <a:pPr marL="0" marR="0" algn="ctr">
                        <a:spcBef>
                          <a:spcPts val="0"/>
                        </a:spcBef>
                        <a:spcAft>
                          <a:spcPts val="0"/>
                        </a:spcAft>
                        <a:tabLst>
                          <a:tab pos="1386840" algn="l"/>
                        </a:tabLst>
                      </a:pPr>
                      <a:endParaRPr lang="en-US" sz="2800" b="1" dirty="0">
                        <a:solidFill>
                          <a:schemeClr val="tx1"/>
                        </a:solidFill>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0"/>
                        </a:spcAft>
                        <a:tabLst>
                          <a:tab pos="1386840" algn="l"/>
                        </a:tabLst>
                      </a:pPr>
                      <a:endParaRPr lang="en-US" sz="2800" b="1" dirty="0">
                        <a:solidFill>
                          <a:schemeClr val="tx1"/>
                        </a:solidFill>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US"/>
                    </a:p>
                  </a:txBody>
                  <a:tcPr/>
                </a:tc>
                <a:extLst>
                  <a:ext uri="{0D108BD9-81ED-4DB2-BD59-A6C34878D82A}">
                    <a16:rowId xmlns:a16="http://schemas.microsoft.com/office/drawing/2014/main" xmlns="" val="2919061633"/>
                  </a:ext>
                </a:extLst>
              </a:tr>
              <a:tr h="1632819">
                <a:tc>
                  <a:txBody>
                    <a:bodyPr/>
                    <a:lstStyle/>
                    <a:p>
                      <a:pPr marL="0" marR="0" algn="ctr">
                        <a:spcBef>
                          <a:spcPts val="0"/>
                        </a:spcBef>
                        <a:spcAft>
                          <a:spcPts val="0"/>
                        </a:spcAft>
                        <a:tabLst>
                          <a:tab pos="1386840" algn="l"/>
                        </a:tabLst>
                      </a:pPr>
                      <a:endParaRPr lang="en-US" sz="2800" b="1" dirty="0">
                        <a:solidFill>
                          <a:schemeClr val="tx1"/>
                        </a:solidFill>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0"/>
                        </a:spcAft>
                        <a:tabLst>
                          <a:tab pos="1386840" algn="l"/>
                        </a:tabLst>
                      </a:pPr>
                      <a:endParaRPr lang="en-US" sz="2800" b="1" dirty="0">
                        <a:solidFill>
                          <a:schemeClr val="tx1"/>
                        </a:solidFill>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marL="0" marR="0" algn="ctr">
                        <a:spcBef>
                          <a:spcPts val="0"/>
                        </a:spcBef>
                        <a:spcAft>
                          <a:spcPts val="0"/>
                        </a:spcAft>
                        <a:tabLst>
                          <a:tab pos="1386840" algn="l"/>
                        </a:tabLst>
                      </a:pPr>
                      <a:endParaRPr lang="en-US" sz="2800" b="1" dirty="0">
                        <a:solidFill>
                          <a:schemeClr val="tx1"/>
                        </a:solidFill>
                        <a:effectLst/>
                        <a:latin typeface="Arial" panose="020B060402020202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188391906"/>
                  </a:ext>
                </a:extLst>
              </a:tr>
            </a:tbl>
          </a:graphicData>
        </a:graphic>
      </p:graphicFrame>
      <p:sp>
        <p:nvSpPr>
          <p:cNvPr id="8" name="Hộp Văn bản 7">
            <a:extLst>
              <a:ext uri="{FF2B5EF4-FFF2-40B4-BE49-F238E27FC236}">
                <a16:creationId xmlns:a16="http://schemas.microsoft.com/office/drawing/2014/main" xmlns="" id="{AA4F569C-9EAC-5B22-FD66-7FE906817B4B}"/>
              </a:ext>
            </a:extLst>
          </p:cNvPr>
          <p:cNvSpPr txBox="1"/>
          <p:nvPr/>
        </p:nvSpPr>
        <p:spPr>
          <a:xfrm>
            <a:off x="660400" y="2430387"/>
            <a:ext cx="1072609" cy="954107"/>
          </a:xfrm>
          <a:prstGeom prst="rect">
            <a:avLst/>
          </a:prstGeom>
          <a:noFill/>
        </p:spPr>
        <p:txBody>
          <a:bodyPr wrap="square">
            <a:spAutoFit/>
          </a:bodyPr>
          <a:lstStyle/>
          <a:p>
            <a:pPr marL="0" marR="0" algn="ctr">
              <a:spcBef>
                <a:spcPts val="0"/>
              </a:spcBef>
              <a:spcAft>
                <a:spcPts val="0"/>
              </a:spcAft>
              <a:tabLst>
                <a:tab pos="1386840" algn="l"/>
              </a:tabLst>
            </a:pPr>
            <a:r>
              <a:rPr lang="en-US" sz="2800" b="1" dirty="0" err="1">
                <a:solidFill>
                  <a:srgbClr val="FF0000"/>
                </a:solidFill>
                <a:effectLst/>
                <a:latin typeface="Times New Roman" panose="02020603050405020304" pitchFamily="18" charset="0"/>
                <a:cs typeface="Times New Roman" panose="02020603050405020304" pitchFamily="18" charset="0"/>
              </a:rPr>
              <a:t>xao</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xác</a:t>
            </a:r>
            <a:endPar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0" name="Hộp Văn bản 9">
            <a:extLst>
              <a:ext uri="{FF2B5EF4-FFF2-40B4-BE49-F238E27FC236}">
                <a16:creationId xmlns:a16="http://schemas.microsoft.com/office/drawing/2014/main" xmlns="" id="{F6341F3F-F059-4116-D8EF-7D2E4A38527C}"/>
              </a:ext>
            </a:extLst>
          </p:cNvPr>
          <p:cNvSpPr txBox="1"/>
          <p:nvPr/>
        </p:nvSpPr>
        <p:spPr>
          <a:xfrm>
            <a:off x="2051901" y="2169972"/>
            <a:ext cx="5529306" cy="1384995"/>
          </a:xfrm>
          <a:prstGeom prst="rect">
            <a:avLst/>
          </a:prstGeom>
          <a:noFill/>
        </p:spPr>
        <p:txBody>
          <a:bodyPr wrap="square">
            <a:spAutoFit/>
          </a:bodyPr>
          <a:lstStyle/>
          <a:p>
            <a:pPr>
              <a:tabLst>
                <a:tab pos="1386840" algn="l"/>
              </a:tabLst>
            </a:pPr>
            <a:r>
              <a:rPr lang="en-US" sz="2800" b="1" dirty="0" err="1">
                <a:solidFill>
                  <a:srgbClr val="0070C0"/>
                </a:solidFill>
                <a:latin typeface="Times New Roman" panose="02020603050405020304" pitchFamily="18" charset="0"/>
                <a:cs typeface="Times New Roman" panose="02020603050405020304" pitchFamily="18" charset="0"/>
              </a:rPr>
              <a:t>Từ</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gợi</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tả</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tiếng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như</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tiếng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gà</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gáy</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nối</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tiếp</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nhau</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làm</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xao</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động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cảnh</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không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gian</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vắng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lặng</a:t>
            </a:r>
            <a:r>
              <a:rPr lang="en-US" sz="2800" b="1" dirty="0">
                <a:solidFill>
                  <a:srgbClr val="0070C0"/>
                </a:solidFill>
                <a:latin typeface="Times New Roman" panose="02020603050405020304" pitchFamily="18" charset="0"/>
                <a:cs typeface="Times New Roman" panose="02020603050405020304" pitchFamily="18" charset="0"/>
              </a:rPr>
              <a:t>.</a:t>
            </a:r>
            <a:endParaRPr lang="en-US" sz="28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1" name="Hộp Văn bản 10">
            <a:extLst>
              <a:ext uri="{FF2B5EF4-FFF2-40B4-BE49-F238E27FC236}">
                <a16:creationId xmlns:a16="http://schemas.microsoft.com/office/drawing/2014/main" xmlns="" id="{70F8B4C0-B5C0-A31E-102F-B6FAE70AC062}"/>
              </a:ext>
            </a:extLst>
          </p:cNvPr>
          <p:cNvSpPr txBox="1"/>
          <p:nvPr/>
        </p:nvSpPr>
        <p:spPr>
          <a:xfrm>
            <a:off x="558070" y="3548920"/>
            <a:ext cx="1391501" cy="954107"/>
          </a:xfrm>
          <a:prstGeom prst="rect">
            <a:avLst/>
          </a:prstGeom>
          <a:noFill/>
        </p:spPr>
        <p:txBody>
          <a:bodyPr wrap="square">
            <a:spAutoFit/>
          </a:bodyPr>
          <a:lstStyle/>
          <a:p>
            <a:pPr marL="0" marR="0" algn="ctr">
              <a:spcBef>
                <a:spcPts val="0"/>
              </a:spcBef>
              <a:spcAft>
                <a:spcPts val="0"/>
              </a:spcAft>
              <a:tabLst>
                <a:tab pos="1386840" algn="l"/>
              </a:tabLst>
            </a:pPr>
            <a:r>
              <a:rPr lang="en-US" sz="2800" b="1" dirty="0" err="1">
                <a:solidFill>
                  <a:srgbClr val="FF0000"/>
                </a:solidFill>
                <a:latin typeface="Times New Roman" panose="02020603050405020304" pitchFamily="18" charset="0"/>
                <a:cs typeface="Times New Roman" panose="02020603050405020304" pitchFamily="18" charset="0"/>
              </a:rPr>
              <a:t>n</a:t>
            </a:r>
            <a:r>
              <a:rPr lang="en-US" sz="2800" b="1" dirty="0" err="1">
                <a:solidFill>
                  <a:srgbClr val="FF0000"/>
                </a:solidFill>
                <a:effectLst/>
                <a:latin typeface="Times New Roman" panose="02020603050405020304" pitchFamily="18" charset="0"/>
                <a:cs typeface="Times New Roman" panose="02020603050405020304" pitchFamily="18" charset="0"/>
              </a:rPr>
              <a:t>ão</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nùng</a:t>
            </a:r>
            <a:endPar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2" name="Hộp Văn bản 11">
            <a:extLst>
              <a:ext uri="{FF2B5EF4-FFF2-40B4-BE49-F238E27FC236}">
                <a16:creationId xmlns:a16="http://schemas.microsoft.com/office/drawing/2014/main" xmlns="" id="{5F240D14-6F91-E6A0-BEF7-2B5E2168EFC9}"/>
              </a:ext>
            </a:extLst>
          </p:cNvPr>
          <p:cNvSpPr txBox="1"/>
          <p:nvPr/>
        </p:nvSpPr>
        <p:spPr>
          <a:xfrm>
            <a:off x="1988274" y="3724212"/>
            <a:ext cx="6759776" cy="523220"/>
          </a:xfrm>
          <a:prstGeom prst="rect">
            <a:avLst/>
          </a:prstGeom>
          <a:noFill/>
        </p:spPr>
        <p:txBody>
          <a:bodyPr wrap="square">
            <a:spAutoFit/>
          </a:bodyPr>
          <a:lstStyle/>
          <a:p>
            <a:pPr>
              <a:tabLst>
                <a:tab pos="1386840" algn="l"/>
              </a:tabLst>
            </a:pPr>
            <a:r>
              <a:rPr lang="en-US" sz="2800" b="1" dirty="0" err="1">
                <a:solidFill>
                  <a:srgbClr val="0070C0"/>
                </a:solidFill>
                <a:latin typeface="Times New Roman" panose="02020603050405020304" pitchFamily="18" charset="0"/>
                <a:cs typeface="Times New Roman" panose="02020603050405020304" pitchFamily="18" charset="0"/>
              </a:rPr>
              <a:t>Chỉ</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sự</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buồn</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đau</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tê</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tái</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và</a:t>
            </a:r>
            <a:r>
              <a:rPr lang="en-US" sz="2800" b="1" dirty="0">
                <a:solidFill>
                  <a:srgbClr val="0070C0"/>
                </a:solidFill>
                <a:latin typeface="Times New Roman" panose="02020603050405020304" pitchFamily="18" charset="0"/>
                <a:cs typeface="Times New Roman" panose="02020603050405020304" pitchFamily="18" charset="0"/>
              </a:rPr>
              <a:t> day </a:t>
            </a:r>
            <a:r>
              <a:rPr lang="en-US" sz="2800" b="1" dirty="0" err="1">
                <a:solidFill>
                  <a:srgbClr val="0070C0"/>
                </a:solidFill>
                <a:latin typeface="Times New Roman" panose="02020603050405020304" pitchFamily="18" charset="0"/>
                <a:cs typeface="Times New Roman" panose="02020603050405020304" pitchFamily="18" charset="0"/>
              </a:rPr>
              <a:t>dứt</a:t>
            </a:r>
            <a:r>
              <a:rPr lang="en-US" sz="2800" b="1" dirty="0">
                <a:solidFill>
                  <a:srgbClr val="0070C0"/>
                </a:solidFill>
                <a:latin typeface="Times New Roman" panose="02020603050405020304" pitchFamily="18" charset="0"/>
                <a:cs typeface="Times New Roman" panose="02020603050405020304" pitchFamily="18" charset="0"/>
              </a:rPr>
              <a:t>.</a:t>
            </a:r>
            <a:endParaRPr lang="en-US" sz="28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3" name="Hộp Văn bản 12">
            <a:extLst>
              <a:ext uri="{FF2B5EF4-FFF2-40B4-BE49-F238E27FC236}">
                <a16:creationId xmlns:a16="http://schemas.microsoft.com/office/drawing/2014/main" xmlns="" id="{173E1126-215F-88D6-647B-EC5D7F3C2796}"/>
              </a:ext>
            </a:extLst>
          </p:cNvPr>
          <p:cNvSpPr txBox="1"/>
          <p:nvPr/>
        </p:nvSpPr>
        <p:spPr>
          <a:xfrm>
            <a:off x="452296" y="4910232"/>
            <a:ext cx="1626850" cy="954107"/>
          </a:xfrm>
          <a:prstGeom prst="rect">
            <a:avLst/>
          </a:prstGeom>
          <a:noFill/>
        </p:spPr>
        <p:txBody>
          <a:bodyPr wrap="square">
            <a:spAutoFit/>
          </a:bodyPr>
          <a:lstStyle/>
          <a:p>
            <a:pPr marL="0" marR="0" algn="ctr">
              <a:spcBef>
                <a:spcPts val="0"/>
              </a:spcBef>
              <a:spcAft>
                <a:spcPts val="0"/>
              </a:spcAft>
              <a:tabLst>
                <a:tab pos="1386840" algn="l"/>
              </a:tabLst>
            </a:pPr>
            <a:r>
              <a:rPr lang="en-US" sz="2800" b="1" dirty="0" err="1">
                <a:solidFill>
                  <a:srgbClr val="FF0000"/>
                </a:solidFill>
                <a:latin typeface="Times New Roman" panose="02020603050405020304" pitchFamily="18" charset="0"/>
                <a:cs typeface="Times New Roman" panose="02020603050405020304" pitchFamily="18" charset="0"/>
              </a:rPr>
              <a:t>chập</a:t>
            </a:r>
            <a:endParaRPr lang="en-US" sz="2800" b="1" dirty="0">
              <a:solidFill>
                <a:srgbClr val="FF0000"/>
              </a:solidFill>
              <a:latin typeface="Times New Roman" panose="02020603050405020304" pitchFamily="18" charset="0"/>
              <a:cs typeface="Times New Roman" panose="02020603050405020304" pitchFamily="18" charset="0"/>
            </a:endParaRPr>
          </a:p>
          <a:p>
            <a:pPr marL="0" marR="0" algn="ctr">
              <a:spcBef>
                <a:spcPts val="0"/>
              </a:spcBef>
              <a:spcAft>
                <a:spcPts val="0"/>
              </a:spcAft>
              <a:tabLst>
                <a:tab pos="1386840" algn="l"/>
              </a:tabLst>
            </a:pPr>
            <a:r>
              <a:rPr lang="en-US" sz="2800" b="1" dirty="0" err="1">
                <a:solidFill>
                  <a:srgbClr val="FF0000"/>
                </a:solidFill>
                <a:latin typeface="Times New Roman" panose="02020603050405020304" pitchFamily="18" charset="0"/>
                <a:cs typeface="Times New Roman" panose="02020603050405020304" pitchFamily="18" charset="0"/>
              </a:rPr>
              <a:t>chờn</a:t>
            </a:r>
            <a:r>
              <a:rPr lang="en-US" sz="2800" b="1" dirty="0">
                <a:solidFill>
                  <a:srgbClr val="FF0000"/>
                </a:solidFill>
                <a:latin typeface="Times New Roman" panose="02020603050405020304" pitchFamily="18" charset="0"/>
                <a:cs typeface="Times New Roman" panose="02020603050405020304" pitchFamily="18" charset="0"/>
              </a:rPr>
              <a:t> </a:t>
            </a:r>
            <a:endPar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4" name="Hộp Văn bản 13">
            <a:extLst>
              <a:ext uri="{FF2B5EF4-FFF2-40B4-BE49-F238E27FC236}">
                <a16:creationId xmlns:a16="http://schemas.microsoft.com/office/drawing/2014/main" xmlns="" id="{B4AD2E70-FD0A-B8F7-4CB3-FEF3C4BBC553}"/>
              </a:ext>
            </a:extLst>
          </p:cNvPr>
          <p:cNvSpPr txBox="1"/>
          <p:nvPr/>
        </p:nvSpPr>
        <p:spPr>
          <a:xfrm>
            <a:off x="1988274" y="4949329"/>
            <a:ext cx="5310301" cy="954107"/>
          </a:xfrm>
          <a:prstGeom prst="rect">
            <a:avLst/>
          </a:prstGeom>
          <a:noFill/>
        </p:spPr>
        <p:txBody>
          <a:bodyPr wrap="square">
            <a:spAutoFit/>
          </a:bodyPr>
          <a:lstStyle/>
          <a:p>
            <a:pPr>
              <a:tabLst>
                <a:tab pos="1386840" algn="l"/>
              </a:tabLst>
            </a:pPr>
            <a:r>
              <a:rPr lang="en-US" sz="2800" b="1" dirty="0">
                <a:solidFill>
                  <a:srgbClr val="0070C0"/>
                </a:solidFill>
                <a:latin typeface="Times New Roman" panose="02020603050405020304" pitchFamily="18" charset="0"/>
                <a:cs typeface="Times New Roman" panose="02020603050405020304" pitchFamily="18" charset="0"/>
              </a:rPr>
              <a:t>Ở </a:t>
            </a:r>
            <a:r>
              <a:rPr lang="en-US" sz="2800" b="1" dirty="0" err="1">
                <a:solidFill>
                  <a:srgbClr val="0070C0"/>
                </a:solidFill>
                <a:latin typeface="Times New Roman" panose="02020603050405020304" pitchFamily="18" charset="0"/>
                <a:cs typeface="Times New Roman" panose="02020603050405020304" pitchFamily="18" charset="0"/>
              </a:rPr>
              <a:t>trạng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thái</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khi</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ẩn</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khi</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hiện</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khi</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tỏ</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khi</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mờ</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khi</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rõ</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khi</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không</a:t>
            </a:r>
            <a:r>
              <a:rPr lang="en-US" sz="2800" b="1" dirty="0">
                <a:solidFill>
                  <a:srgbClr val="0070C0"/>
                </a:solidFill>
                <a:latin typeface="Times New Roman" panose="02020603050405020304" pitchFamily="18" charset="0"/>
                <a:cs typeface="Times New Roman" panose="02020603050405020304" pitchFamily="18" charset="0"/>
              </a:rPr>
              <a:t>.</a:t>
            </a:r>
            <a:endParaRPr lang="en-US" sz="28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6" name="Hộp Văn bản 15">
            <a:extLst>
              <a:ext uri="{FF2B5EF4-FFF2-40B4-BE49-F238E27FC236}">
                <a16:creationId xmlns:a16="http://schemas.microsoft.com/office/drawing/2014/main" xmlns="" id="{B7F013F9-0553-5858-3924-E6ECFD502DA3}"/>
              </a:ext>
            </a:extLst>
          </p:cNvPr>
          <p:cNvSpPr txBox="1"/>
          <p:nvPr/>
        </p:nvSpPr>
        <p:spPr>
          <a:xfrm>
            <a:off x="7683538" y="2262273"/>
            <a:ext cx="3835362" cy="3970318"/>
          </a:xfrm>
          <a:prstGeom prst="rect">
            <a:avLst/>
          </a:prstGeom>
          <a:noFill/>
        </p:spPr>
        <p:txBody>
          <a:bodyPr wrap="square">
            <a:spAutoFit/>
          </a:bodyPr>
          <a:lstStyle/>
          <a:p>
            <a:pPr algn="just">
              <a:tabLst>
                <a:tab pos="1386840" algn="l"/>
              </a:tabLst>
            </a:pPr>
            <a:r>
              <a:rPr lang="vi-VN" sz="2800" b="1">
                <a:solidFill>
                  <a:srgbClr val="0070C0"/>
                </a:solidFill>
                <a:latin typeface="Times New Roman" panose="02020603050405020304" pitchFamily="18" charset="0"/>
                <a:cs typeface="Times New Roman" panose="02020603050405020304" pitchFamily="18" charset="0"/>
              </a:rPr>
              <a:t>Thể hiện tâm trạng của tác giả: các từ láy thể hiện (trực tiếp gián tiếp ) tâm trạng của tác giả: buồn, nhớ da diết khôn nguôi những ngày ấu thơ với những kỉ niệm đẹp đẽ về người mẹ thân yêu </a:t>
            </a:r>
            <a:endParaRPr lang="en-US" sz="28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004666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inVertical)">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arn(inVertical)">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barn(inVertical)">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barn(inVertical)">
                                      <p:cBhvr>
                                        <p:cTn id="39" dur="500"/>
                                        <p:tgtEl>
                                          <p:spTgt spid="14"/>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barn(inVertical)">
                                      <p:cBhvr>
                                        <p:cTn id="4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P spid="12" grpId="0"/>
      <p:bldP spid="13" grpId="0"/>
      <p:bldP spid="14" grpId="0"/>
      <p:bldP spid="1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3" name="图片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24527" y="2515473"/>
            <a:ext cx="8742947" cy="2140660"/>
          </a:xfrm>
          <a:prstGeom prst="rect">
            <a:avLst/>
          </a:prstGeom>
        </p:spPr>
      </p:pic>
      <p:sp>
        <p:nvSpPr>
          <p:cNvPr id="26" name="文本框 25"/>
          <p:cNvSpPr txBox="1"/>
          <p:nvPr/>
        </p:nvSpPr>
        <p:spPr>
          <a:xfrm>
            <a:off x="3846729" y="2844325"/>
            <a:ext cx="4988672" cy="1015663"/>
          </a:xfrm>
          <a:prstGeom prst="rect">
            <a:avLst/>
          </a:prstGeom>
          <a:noFill/>
        </p:spPr>
        <p:txBody>
          <a:bodyPr vert="horz" wrap="square" rtlCol="0">
            <a:spAutoFit/>
          </a:bodyPr>
          <a:lstStyle/>
          <a:p>
            <a:r>
              <a:rPr lang="en-US" altLang="zh-CN" sz="6000" b="1" spc="300" dirty="0">
                <a:solidFill>
                  <a:srgbClr val="6F3A7D"/>
                </a:solidFill>
                <a:latin typeface="Times New Roman" panose="02020603050405020304" pitchFamily="18" charset="0"/>
                <a:cs typeface="Times New Roman" panose="02020603050405020304" pitchFamily="18" charset="0"/>
                <a:sym typeface="+mn-lt"/>
              </a:rPr>
              <a:t>VẬN DỤNG</a:t>
            </a:r>
            <a:endParaRPr lang="zh-CN" altLang="en-US" sz="6000" b="1" spc="300" dirty="0">
              <a:solidFill>
                <a:srgbClr val="6F3A7D"/>
              </a:solidFill>
              <a:latin typeface="Times New Roman" panose="02020603050405020304" pitchFamily="18" charset="0"/>
              <a:cs typeface="Times New Roman" panose="02020603050405020304" pitchFamily="18" charset="0"/>
              <a:sym typeface="+mn-lt"/>
            </a:endParaRPr>
          </a:p>
        </p:txBody>
      </p:sp>
      <p:pic>
        <p:nvPicPr>
          <p:cNvPr id="6" name="图片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253895" y="1006873"/>
            <a:ext cx="1684210" cy="1752182"/>
          </a:xfrm>
          <a:prstGeom prst="rect">
            <a:avLst/>
          </a:prstGeom>
        </p:spPr>
      </p:pic>
    </p:spTree>
    <p:extLst>
      <p:ext uri="{BB962C8B-B14F-4D97-AF65-F5344CB8AC3E}">
        <p14:creationId xmlns:p14="http://schemas.microsoft.com/office/powerpoint/2010/main" val="25573144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55" presetClass="entr" presetSubtype="0"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1000" fill="hold"/>
                                        <p:tgtEl>
                                          <p:spTgt spid="6"/>
                                        </p:tgtEl>
                                        <p:attrNameLst>
                                          <p:attrName>ppt_w</p:attrName>
                                        </p:attrNameLst>
                                      </p:cBhvr>
                                      <p:tavLst>
                                        <p:tav tm="0">
                                          <p:val>
                                            <p:strVal val="#ppt_w*0.70"/>
                                          </p:val>
                                        </p:tav>
                                        <p:tav tm="100000">
                                          <p:val>
                                            <p:strVal val="#ppt_w"/>
                                          </p:val>
                                        </p:tav>
                                      </p:tavLst>
                                    </p:anim>
                                    <p:anim calcmode="lin" valueType="num">
                                      <p:cBhvr>
                                        <p:cTn id="15" dur="1000" fill="hold"/>
                                        <p:tgtEl>
                                          <p:spTgt spid="6"/>
                                        </p:tgtEl>
                                        <p:attrNameLst>
                                          <p:attrName>ppt_h</p:attrName>
                                        </p:attrNameLst>
                                      </p:cBhvr>
                                      <p:tavLst>
                                        <p:tav tm="0">
                                          <p:val>
                                            <p:strVal val="#ppt_h"/>
                                          </p:val>
                                        </p:tav>
                                        <p:tav tm="100000">
                                          <p:val>
                                            <p:strVal val="#ppt_h"/>
                                          </p:val>
                                        </p:tav>
                                      </p:tavLst>
                                    </p:anim>
                                    <p:animEffect transition="in" filter="fade">
                                      <p:cBhvr>
                                        <p:cTn id="16" dur="1000"/>
                                        <p:tgtEl>
                                          <p:spTgt spid="6"/>
                                        </p:tgtEl>
                                      </p:cBhvr>
                                    </p:animEffect>
                                  </p:childTnLst>
                                </p:cTn>
                              </p:par>
                            </p:childTnLst>
                          </p:cTn>
                        </p:par>
                        <p:par>
                          <p:cTn id="17" fill="hold">
                            <p:stCondLst>
                              <p:cond delay="2000"/>
                            </p:stCondLst>
                            <p:childTnLst>
                              <p:par>
                                <p:cTn id="18" presetID="22" presetClass="entr" presetSubtype="8" fill="hold" grpId="0" nodeType="after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wipe(left)">
                                      <p:cBhvr>
                                        <p:cTn id="2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9" name="图片 8"/>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323161" y="-140137"/>
            <a:ext cx="5870770" cy="1168357"/>
          </a:xfrm>
          <a:prstGeom prst="rect">
            <a:avLst/>
          </a:prstGeom>
        </p:spPr>
      </p:pic>
      <p:sp>
        <p:nvSpPr>
          <p:cNvPr id="26" name="文本框 25"/>
          <p:cNvSpPr txBox="1"/>
          <p:nvPr/>
        </p:nvSpPr>
        <p:spPr>
          <a:xfrm>
            <a:off x="3206248" y="292264"/>
            <a:ext cx="6104595" cy="584775"/>
          </a:xfrm>
          <a:prstGeom prst="rect">
            <a:avLst/>
          </a:prstGeom>
          <a:noFill/>
        </p:spPr>
        <p:txBody>
          <a:bodyPr vert="horz" wrap="square" rtlCol="0">
            <a:spAutoFit/>
          </a:bodyPr>
          <a:lstStyle/>
          <a:p>
            <a:pPr algn="ctr"/>
            <a:r>
              <a:rPr lang="en-US" altLang="zh-CN" sz="3200" b="1" spc="300" dirty="0" err="1">
                <a:solidFill>
                  <a:srgbClr val="008000"/>
                </a:solidFill>
                <a:latin typeface="Times New Roman" panose="02020603050405020304" pitchFamily="18" charset="0"/>
                <a:cs typeface="Times New Roman" panose="02020603050405020304" pitchFamily="18" charset="0"/>
                <a:sym typeface="+mn-lt"/>
              </a:rPr>
              <a:t>Sách</a:t>
            </a:r>
            <a:r>
              <a:rPr lang="en-US" altLang="zh-CN" sz="3200" b="1" spc="300" dirty="0">
                <a:solidFill>
                  <a:srgbClr val="008000"/>
                </a:solidFill>
                <a:latin typeface="Times New Roman" panose="02020603050405020304" pitchFamily="18" charset="0"/>
                <a:cs typeface="Times New Roman" panose="02020603050405020304" pitchFamily="18" charset="0"/>
                <a:sym typeface="+mn-lt"/>
              </a:rPr>
              <a:t> </a:t>
            </a:r>
            <a:r>
              <a:rPr lang="en-US" altLang="zh-CN" sz="3200" b="1" spc="300" dirty="0" err="1">
                <a:solidFill>
                  <a:srgbClr val="008000"/>
                </a:solidFill>
                <a:latin typeface="Times New Roman" panose="02020603050405020304" pitchFamily="18" charset="0"/>
                <a:cs typeface="Times New Roman" panose="02020603050405020304" pitchFamily="18" charset="0"/>
                <a:sym typeface="+mn-lt"/>
              </a:rPr>
              <a:t>giáo</a:t>
            </a:r>
            <a:r>
              <a:rPr lang="en-US" altLang="zh-CN" sz="3200" b="1" spc="300" dirty="0">
                <a:solidFill>
                  <a:srgbClr val="008000"/>
                </a:solidFill>
                <a:latin typeface="Times New Roman" panose="02020603050405020304" pitchFamily="18" charset="0"/>
                <a:cs typeface="Times New Roman" panose="02020603050405020304" pitchFamily="18" charset="0"/>
                <a:sym typeface="+mn-lt"/>
              </a:rPr>
              <a:t> khoa </a:t>
            </a:r>
            <a:r>
              <a:rPr lang="en-US" altLang="zh-CN" sz="3200" b="1" spc="300" dirty="0" err="1">
                <a:solidFill>
                  <a:srgbClr val="008000"/>
                </a:solidFill>
                <a:latin typeface="Times New Roman" panose="02020603050405020304" pitchFamily="18" charset="0"/>
                <a:cs typeface="Times New Roman" panose="02020603050405020304" pitchFamily="18" charset="0"/>
                <a:sym typeface="+mn-lt"/>
              </a:rPr>
              <a:t>trang</a:t>
            </a:r>
            <a:r>
              <a:rPr lang="en-US" altLang="zh-CN" sz="3200" b="1" spc="300" dirty="0">
                <a:solidFill>
                  <a:srgbClr val="008000"/>
                </a:solidFill>
                <a:latin typeface="Times New Roman" panose="02020603050405020304" pitchFamily="18" charset="0"/>
                <a:cs typeface="Times New Roman" panose="02020603050405020304" pitchFamily="18" charset="0"/>
                <a:sym typeface="+mn-lt"/>
              </a:rPr>
              <a:t> 47</a:t>
            </a:r>
            <a:endParaRPr lang="zh-CN" altLang="en-US" sz="3200" b="1" spc="300" dirty="0">
              <a:solidFill>
                <a:srgbClr val="008000"/>
              </a:solidFill>
              <a:latin typeface="Times New Roman" panose="02020603050405020304" pitchFamily="18" charset="0"/>
              <a:cs typeface="Times New Roman" panose="02020603050405020304" pitchFamily="18" charset="0"/>
              <a:sym typeface="+mn-lt"/>
            </a:endParaRPr>
          </a:p>
        </p:txBody>
      </p:sp>
      <p:sp>
        <p:nvSpPr>
          <p:cNvPr id="5" name="Hộp Văn bản 4">
            <a:extLst>
              <a:ext uri="{FF2B5EF4-FFF2-40B4-BE49-F238E27FC236}">
                <a16:creationId xmlns:a16="http://schemas.microsoft.com/office/drawing/2014/main" xmlns="" id="{10E6C36E-DD23-3A9A-2A7C-153BED7DCD3C}"/>
              </a:ext>
            </a:extLst>
          </p:cNvPr>
          <p:cNvSpPr txBox="1"/>
          <p:nvPr/>
        </p:nvSpPr>
        <p:spPr>
          <a:xfrm>
            <a:off x="359919" y="1098969"/>
            <a:ext cx="11472162" cy="1815882"/>
          </a:xfrm>
          <a:prstGeom prst="rect">
            <a:avLst/>
          </a:prstGeom>
          <a:noFill/>
        </p:spPr>
        <p:txBody>
          <a:bodyPr wrap="square">
            <a:spAutoFit/>
          </a:bodyPr>
          <a:lstStyle/>
          <a:p>
            <a:r>
              <a:rPr lang="vi-VN" sz="2800" b="1" dirty="0">
                <a:solidFill>
                  <a:srgbClr val="00CC00"/>
                </a:solidFill>
                <a:latin typeface="Times New Roman" panose="02020603050405020304" pitchFamily="18" charset="0"/>
                <a:cs typeface="Times New Roman" panose="02020603050405020304" pitchFamily="18" charset="0"/>
              </a:rPr>
              <a:t>Yêu cầu:</a:t>
            </a:r>
            <a:r>
              <a:rPr lang="en-US" sz="2800" b="1" dirty="0">
                <a:solidFill>
                  <a:srgbClr val="00CC0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Viết</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một</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đoạn</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văn</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khoảng</a:t>
            </a:r>
            <a:r>
              <a:rPr lang="en-US" sz="2800" b="1" dirty="0">
                <a:solidFill>
                  <a:srgbClr val="0070C0"/>
                </a:solidFill>
                <a:latin typeface="Times New Roman" panose="02020603050405020304" pitchFamily="18" charset="0"/>
                <a:cs typeface="Times New Roman" panose="02020603050405020304" pitchFamily="18" charset="0"/>
              </a:rPr>
              <a:t> 5 -7 </a:t>
            </a:r>
            <a:r>
              <a:rPr lang="en-US" sz="2800" b="1" dirty="0" err="1">
                <a:solidFill>
                  <a:srgbClr val="0070C0"/>
                </a:solidFill>
                <a:latin typeface="Times New Roman" panose="02020603050405020304" pitchFamily="18" charset="0"/>
                <a:cs typeface="Times New Roman" panose="02020603050405020304" pitchFamily="18" charset="0"/>
              </a:rPr>
              <a:t>dòng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về</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sắc</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thái</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nghĩa</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của</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từ</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i="1" dirty="0" err="1">
                <a:solidFill>
                  <a:srgbClr val="0070C0"/>
                </a:solidFill>
                <a:latin typeface="Times New Roman" panose="02020603050405020304" pitchFamily="18" charset="0"/>
                <a:cs typeface="Times New Roman" panose="02020603050405020304" pitchFamily="18" charset="0"/>
              </a:rPr>
              <a:t>rượi</a:t>
            </a:r>
            <a:r>
              <a:rPr lang="en-US" sz="2800" b="1" i="1" dirty="0">
                <a:solidFill>
                  <a:srgbClr val="0070C0"/>
                </a:solidFill>
                <a:latin typeface="Times New Roman" panose="02020603050405020304" pitchFamily="18" charset="0"/>
                <a:cs typeface="Times New Roman" panose="02020603050405020304" pitchFamily="18" charset="0"/>
              </a:rPr>
              <a:t> </a:t>
            </a:r>
            <a:r>
              <a:rPr lang="en-US" sz="2800" b="1" i="1" dirty="0" err="1">
                <a:solidFill>
                  <a:srgbClr val="0070C0"/>
                </a:solidFill>
                <a:latin typeface="Times New Roman" panose="02020603050405020304" pitchFamily="18" charset="0"/>
                <a:cs typeface="Times New Roman" panose="02020603050405020304" pitchFamily="18" charset="0"/>
              </a:rPr>
              <a:t>buồn</a:t>
            </a:r>
            <a:r>
              <a:rPr lang="en-US" sz="2800" b="1" i="1" dirty="0">
                <a:solidFill>
                  <a:srgbClr val="0070C0"/>
                </a:solidFill>
                <a:latin typeface="Times New Roman" panose="02020603050405020304" pitchFamily="18" charset="0"/>
                <a:cs typeface="Times New Roman" panose="02020603050405020304" pitchFamily="18" charset="0"/>
              </a:rPr>
              <a:t> (</a:t>
            </a:r>
            <a:r>
              <a:rPr lang="en-US" sz="2800" b="1" i="1" dirty="0" err="1">
                <a:solidFill>
                  <a:srgbClr val="0070C0"/>
                </a:solidFill>
                <a:latin typeface="Times New Roman" panose="02020603050405020304" pitchFamily="18" charset="0"/>
                <a:cs typeface="Times New Roman" panose="02020603050405020304" pitchFamily="18" charset="0"/>
              </a:rPr>
              <a:t>buồn</a:t>
            </a:r>
            <a:r>
              <a:rPr lang="en-US" sz="2800" b="1" i="1" dirty="0">
                <a:solidFill>
                  <a:srgbClr val="0070C0"/>
                </a:solidFill>
                <a:latin typeface="Times New Roman" panose="02020603050405020304" pitchFamily="18" charset="0"/>
                <a:cs typeface="Times New Roman" panose="02020603050405020304" pitchFamily="18" charset="0"/>
              </a:rPr>
              <a:t> </a:t>
            </a:r>
            <a:r>
              <a:rPr lang="en-US" sz="2800" b="1" i="1" dirty="0" err="1">
                <a:solidFill>
                  <a:srgbClr val="0070C0"/>
                </a:solidFill>
                <a:latin typeface="Times New Roman" panose="02020603050405020304" pitchFamily="18" charset="0"/>
                <a:cs typeface="Times New Roman" panose="02020603050405020304" pitchFamily="18" charset="0"/>
              </a:rPr>
              <a:t>rượi</a:t>
            </a:r>
            <a:r>
              <a:rPr lang="en-US" sz="2800" b="1" i="1" dirty="0">
                <a:solidFill>
                  <a:srgbClr val="0070C0"/>
                </a:solidFill>
                <a:latin typeface="Times New Roman" panose="02020603050405020304" pitchFamily="18" charset="0"/>
                <a:cs typeface="Times New Roman" panose="02020603050405020304" pitchFamily="18" charset="0"/>
              </a:rPr>
              <a:t>)</a:t>
            </a:r>
            <a:r>
              <a:rPr lang="vi-VN" sz="2800" b="1" i="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trong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bài</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thơ</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Nắng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mới</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của</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Lưu</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Trọng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Lư</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và</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sự</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phù</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hợp</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của</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từ</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đó</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đối</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với</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yêu</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cầu</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diễn</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tả</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tâm</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trạng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của</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tác</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giả</a:t>
            </a:r>
            <a:r>
              <a:rPr lang="en-US" sz="2800" b="1" dirty="0">
                <a:solidFill>
                  <a:srgbClr val="0070C0"/>
                </a:solidFill>
                <a:latin typeface="Times New Roman" panose="02020603050405020304" pitchFamily="18" charset="0"/>
                <a:cs typeface="Times New Roman" panose="02020603050405020304" pitchFamily="18" charset="0"/>
              </a:rPr>
              <a:t> so </a:t>
            </a:r>
            <a:r>
              <a:rPr lang="en-US" sz="2800" b="1" dirty="0" err="1">
                <a:solidFill>
                  <a:srgbClr val="0070C0"/>
                </a:solidFill>
                <a:latin typeface="Times New Roman" panose="02020603050405020304" pitchFamily="18" charset="0"/>
                <a:cs typeface="Times New Roman" panose="02020603050405020304" pitchFamily="18" charset="0"/>
              </a:rPr>
              <a:t>với</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một</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số</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từ</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đồng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nghĩa</a:t>
            </a:r>
            <a:r>
              <a:rPr lang="en-US" sz="2800" b="1" dirty="0">
                <a:solidFill>
                  <a:srgbClr val="0070C0"/>
                </a:solidFill>
                <a:latin typeface="Times New Roman" panose="02020603050405020304" pitchFamily="18" charset="0"/>
                <a:cs typeface="Times New Roman" panose="02020603050405020304" pitchFamily="18" charset="0"/>
              </a:rPr>
              <a:t>. </a:t>
            </a:r>
          </a:p>
        </p:txBody>
      </p:sp>
      <p:sp>
        <p:nvSpPr>
          <p:cNvPr id="4" name="Freeform 15">
            <a:extLst>
              <a:ext uri="{FF2B5EF4-FFF2-40B4-BE49-F238E27FC236}">
                <a16:creationId xmlns:a16="http://schemas.microsoft.com/office/drawing/2014/main" xmlns="" id="{BC99CAA9-7B3D-D40D-8107-EFE661270FB0}"/>
              </a:ext>
            </a:extLst>
          </p:cNvPr>
          <p:cNvSpPr/>
          <p:nvPr/>
        </p:nvSpPr>
        <p:spPr>
          <a:xfrm>
            <a:off x="104105" y="3089928"/>
            <a:ext cx="3348059" cy="3547612"/>
          </a:xfrm>
          <a:custGeom>
            <a:avLst/>
            <a:gdLst/>
            <a:ahLst/>
            <a:cxnLst/>
            <a:rect l="l" t="t" r="r" b="b"/>
            <a:pathLst>
              <a:path w="3348059" h="3547612">
                <a:moveTo>
                  <a:pt x="0" y="0"/>
                </a:moveTo>
                <a:lnTo>
                  <a:pt x="3348059" y="0"/>
                </a:lnTo>
                <a:lnTo>
                  <a:pt x="3348059" y="3547612"/>
                </a:lnTo>
                <a:lnTo>
                  <a:pt x="0" y="3547612"/>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12" name="Hộp Văn bản 11">
            <a:extLst>
              <a:ext uri="{FF2B5EF4-FFF2-40B4-BE49-F238E27FC236}">
                <a16:creationId xmlns:a16="http://schemas.microsoft.com/office/drawing/2014/main" xmlns="" id="{994E0159-C58F-1CE4-D3BE-289A19854188}"/>
              </a:ext>
            </a:extLst>
          </p:cNvPr>
          <p:cNvSpPr txBox="1"/>
          <p:nvPr/>
        </p:nvSpPr>
        <p:spPr>
          <a:xfrm>
            <a:off x="5430686" y="2591054"/>
            <a:ext cx="4226765" cy="545727"/>
          </a:xfrm>
          <a:prstGeom prst="rect">
            <a:avLst/>
          </a:prstGeom>
          <a:noFill/>
        </p:spPr>
        <p:txBody>
          <a:bodyPr wrap="square">
            <a:spAutoFit/>
          </a:bodyPr>
          <a:lstStyle/>
          <a:p>
            <a:pPr marL="0" marR="0" algn="just">
              <a:lnSpc>
                <a:spcPct val="115000"/>
              </a:lnSpc>
            </a:pPr>
            <a:r>
              <a:rPr lang="en-US" sz="28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Yêu</a:t>
            </a:r>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cầu</a:t>
            </a:r>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đoạn</a:t>
            </a:r>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3" name="Freeform 19">
            <a:extLst>
              <a:ext uri="{FF2B5EF4-FFF2-40B4-BE49-F238E27FC236}">
                <a16:creationId xmlns:a16="http://schemas.microsoft.com/office/drawing/2014/main" xmlns="" id="{A2605FDD-F639-E007-8C6A-F0AE3B3BAC17}"/>
              </a:ext>
            </a:extLst>
          </p:cNvPr>
          <p:cNvSpPr/>
          <p:nvPr/>
        </p:nvSpPr>
        <p:spPr>
          <a:xfrm>
            <a:off x="4091905" y="2526024"/>
            <a:ext cx="1202917" cy="736752"/>
          </a:xfrm>
          <a:custGeom>
            <a:avLst/>
            <a:gdLst/>
            <a:ahLst/>
            <a:cxnLst/>
            <a:rect l="l" t="t" r="r" b="b"/>
            <a:pathLst>
              <a:path w="2621314" h="1557497">
                <a:moveTo>
                  <a:pt x="0" y="0"/>
                </a:moveTo>
                <a:lnTo>
                  <a:pt x="2621314" y="0"/>
                </a:lnTo>
                <a:lnTo>
                  <a:pt x="2621314" y="1557498"/>
                </a:lnTo>
                <a:lnTo>
                  <a:pt x="0" y="1557498"/>
                </a:lnTo>
                <a:lnTo>
                  <a:pt x="0" y="0"/>
                </a:lnTo>
                <a:close/>
              </a:path>
            </a:pathLst>
          </a:custGeom>
          <a:blipFill>
            <a:blip r:embed="rId7"/>
            <a:stretch>
              <a:fillRect/>
            </a:stretch>
          </a:blipFill>
        </p:spPr>
      </p:sp>
      <p:sp>
        <p:nvSpPr>
          <p:cNvPr id="16" name="Hộp Văn bản 15">
            <a:extLst>
              <a:ext uri="{FF2B5EF4-FFF2-40B4-BE49-F238E27FC236}">
                <a16:creationId xmlns:a16="http://schemas.microsoft.com/office/drawing/2014/main" xmlns="" id="{1A599C03-2D5C-C2F3-B47C-270FD4DF6731}"/>
              </a:ext>
            </a:extLst>
          </p:cNvPr>
          <p:cNvSpPr txBox="1"/>
          <p:nvPr/>
        </p:nvSpPr>
        <p:spPr>
          <a:xfrm>
            <a:off x="3314347" y="3194830"/>
            <a:ext cx="8326561" cy="548099"/>
          </a:xfrm>
          <a:prstGeom prst="rect">
            <a:avLst/>
          </a:prstGeom>
          <a:noFill/>
        </p:spPr>
        <p:txBody>
          <a:bodyPr wrap="square">
            <a:spAutoFit/>
          </a:bodyPr>
          <a:lstStyle/>
          <a:p>
            <a:pPr marL="457200" marR="0" indent="-457200" algn="just">
              <a:lnSpc>
                <a:spcPct val="115000"/>
              </a:lnSpc>
              <a:buFont typeface="Wingdings" panose="05000000000000000000" pitchFamily="2" charset="2"/>
              <a:buChar char="v"/>
            </a:pPr>
            <a:r>
              <a:rPr lang="en-US" sz="2800" b="1" i="1" dirty="0" err="1">
                <a:solidFill>
                  <a:srgbClr val="D31012"/>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b="1" i="1" dirty="0">
                <a:solidFill>
                  <a:srgbClr val="D3101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D31012"/>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2800" b="1" i="1" dirty="0">
                <a:solidFill>
                  <a:srgbClr val="D31012"/>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800" dirty="0">
                <a:solidFill>
                  <a:srgbClr val="D3101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đoạn</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độ</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dài</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5-7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dòng</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17" name="Hộp Văn bản 16">
            <a:extLst>
              <a:ext uri="{FF2B5EF4-FFF2-40B4-BE49-F238E27FC236}">
                <a16:creationId xmlns:a16="http://schemas.microsoft.com/office/drawing/2014/main" xmlns="" id="{3AD1D0C0-A888-687B-34D3-EF5AF3D32352}"/>
              </a:ext>
            </a:extLst>
          </p:cNvPr>
          <p:cNvSpPr txBox="1"/>
          <p:nvPr/>
        </p:nvSpPr>
        <p:spPr>
          <a:xfrm>
            <a:off x="3314347" y="3800979"/>
            <a:ext cx="7944730" cy="2246769"/>
          </a:xfrm>
          <a:prstGeom prst="rect">
            <a:avLst/>
          </a:prstGeom>
          <a:noFill/>
        </p:spPr>
        <p:txBody>
          <a:bodyPr wrap="square">
            <a:spAutoFit/>
          </a:bodyPr>
          <a:lstStyle/>
          <a:p>
            <a:pPr marL="457200" marR="0" indent="-457200" algn="just">
              <a:spcBef>
                <a:spcPts val="0"/>
              </a:spcBef>
              <a:buFont typeface="Wingdings" panose="05000000000000000000" pitchFamily="2" charset="2"/>
              <a:buChar char="v"/>
            </a:pPr>
            <a:r>
              <a:rPr lang="en-US" sz="2800" b="1" i="1" dirty="0" err="1">
                <a:solidFill>
                  <a:srgbClr val="D31012"/>
                </a:solidFill>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2800" b="1" i="1" dirty="0">
                <a:solidFill>
                  <a:srgbClr val="D31012"/>
                </a:solidFill>
                <a:effectLst/>
                <a:latin typeface="Times New Roman" panose="02020603050405020304" pitchFamily="18" charset="0"/>
                <a:ea typeface="Times New Roman" panose="02020603050405020304" pitchFamily="18" charset="0"/>
                <a:cs typeface="Times New Roman" panose="02020603050405020304" pitchFamily="18" charset="0"/>
              </a:rPr>
              <a:t> dung:</a:t>
            </a:r>
            <a:endParaRPr lang="en-US" sz="2800" dirty="0">
              <a:solidFill>
                <a:srgbClr val="D31012"/>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457200" marR="0" indent="-457200" algn="just">
              <a:spcBef>
                <a:spcPts val="0"/>
              </a:spcBef>
              <a:buFont typeface="Wingdings" panose="05000000000000000000" pitchFamily="2" charset="2"/>
              <a:buChar char="ü"/>
            </a:pPr>
            <a:r>
              <a:rPr lang="en-US" sz="2800" b="1"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xét</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sắc</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thái</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nghĩa</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rượi</a:t>
            </a:r>
            <a:r>
              <a:rPr lang="en-US" sz="28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buồn</a:t>
            </a:r>
            <a:r>
              <a:rPr lang="en-US" sz="28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buồn</a:t>
            </a:r>
            <a:r>
              <a:rPr lang="en-US" sz="28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rượi</a:t>
            </a:r>
            <a:r>
              <a:rPr lang="en-US" sz="28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Nắng</a:t>
            </a:r>
            <a:r>
              <a:rPr lang="en-US" sz="28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mới</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Lưu</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Trọng</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Lư</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a:t>
            </a:r>
          </a:p>
          <a:p>
            <a:pPr marL="457200" marR="0" indent="-457200" algn="just">
              <a:spcBef>
                <a:spcPts val="0"/>
              </a:spcBef>
              <a:buFont typeface="Wingdings" panose="05000000000000000000" pitchFamily="2" charset="2"/>
              <a:buChar char="ü"/>
            </a:pP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phù</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hợp</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đối</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yêu</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cầu</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diễn</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tả</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tâm</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trạng</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giả</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so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đồng</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nghĩa</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474383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par>
                                <p:cTn id="13" presetID="16" presetClass="entr" presetSubtype="21"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barn(inVertical)">
                                      <p:cBhvr>
                                        <p:cTn id="2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p:bldP spid="16" grpId="0"/>
      <p:bldP spid="1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3" name="Picture 21">
            <a:extLst>
              <a:ext uri="{FF2B5EF4-FFF2-40B4-BE49-F238E27FC236}">
                <a16:creationId xmlns:a16="http://schemas.microsoft.com/office/drawing/2014/main" xmlns="" id="{4005870F-2281-052C-6CC2-4ED4C7C3A47B}"/>
              </a:ext>
            </a:extLst>
          </p:cNvPr>
          <p:cNvPicPr>
            <a:picLocks noChangeAspect="1"/>
          </p:cNvPicPr>
          <p:nvPr/>
        </p:nvPicPr>
        <p:blipFill>
          <a:blip r:embed="rId4"/>
          <a:srcRect/>
          <a:stretch>
            <a:fillRect/>
          </a:stretch>
        </p:blipFill>
        <p:spPr>
          <a:xfrm>
            <a:off x="-10698" y="0"/>
            <a:ext cx="1414763" cy="1505067"/>
          </a:xfrm>
          <a:prstGeom prst="rect">
            <a:avLst/>
          </a:prstGeom>
        </p:spPr>
      </p:pic>
      <p:sp>
        <p:nvSpPr>
          <p:cNvPr id="2" name="Hộp Văn bản 1">
            <a:extLst>
              <a:ext uri="{FF2B5EF4-FFF2-40B4-BE49-F238E27FC236}">
                <a16:creationId xmlns:a16="http://schemas.microsoft.com/office/drawing/2014/main" xmlns="" id="{607CF144-4C72-B5FA-9A80-8C91D02CEAFC}"/>
              </a:ext>
            </a:extLst>
          </p:cNvPr>
          <p:cNvSpPr txBox="1"/>
          <p:nvPr/>
        </p:nvSpPr>
        <p:spPr>
          <a:xfrm>
            <a:off x="660400" y="1012954"/>
            <a:ext cx="10858500" cy="4832092"/>
          </a:xfrm>
          <a:prstGeom prst="rect">
            <a:avLst/>
          </a:prstGeom>
          <a:noFill/>
        </p:spPr>
        <p:txBody>
          <a:bodyPr wrap="square">
            <a:spAutoFit/>
          </a:bodyPr>
          <a:lstStyle/>
          <a:p>
            <a:pPr marL="0" marR="0" algn="ctr">
              <a:spcBef>
                <a:spcPts val="0"/>
              </a:spcBef>
              <a:tabLst>
                <a:tab pos="1386840" algn="l"/>
              </a:tabLst>
            </a:pPr>
            <a:r>
              <a:rPr lang="vi-VN" sz="2800" b="1" dirty="0">
                <a:solidFill>
                  <a:srgbClr val="008000"/>
                </a:solidFill>
                <a:effectLst/>
                <a:latin typeface="Times New Roman" panose="02020603050405020304" pitchFamily="18" charset="0"/>
                <a:ea typeface="MS Mincho" panose="02020609040205080304" pitchFamily="49" charset="-128"/>
                <a:cs typeface="Times New Roman" panose="02020603050405020304" pitchFamily="18" charset="0"/>
              </a:rPr>
              <a:t>PHIẾU CHỈNH SỬA BÀI VIẾT</a:t>
            </a:r>
            <a:endParaRPr lang="en-US" sz="2800" dirty="0">
              <a:solidFill>
                <a:srgbClr val="008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0"/>
              </a:spcBef>
              <a:tabLst>
                <a:tab pos="1386840" algn="l"/>
              </a:tabLst>
            </a:pPr>
            <a:r>
              <a:rPr lang="vi-VN" sz="2800" b="1" dirty="0">
                <a:solidFill>
                  <a:srgbClr val="00CC00"/>
                </a:solidFill>
                <a:effectLst/>
                <a:latin typeface="Times New Roman" panose="02020603050405020304" pitchFamily="18" charset="0"/>
                <a:ea typeface="MS Mincho" panose="02020609040205080304" pitchFamily="49" charset="-128"/>
                <a:cs typeface="Times New Roman" panose="02020603050405020304" pitchFamily="18" charset="0"/>
              </a:rPr>
              <a:t>Nhiệm vụ: </a:t>
            </a:r>
            <a:r>
              <a:rPr lang="vi-VN" sz="2800" b="1" dirty="0">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Hãy đọc bài viết của mình và hoàn chỉnh bài viết bằng cách trả lời các câu hỏi sau:</a:t>
            </a:r>
            <a:endParaRPr lang="en-US" sz="28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spcBef>
                <a:spcPts val="0"/>
              </a:spcBef>
              <a:tabLst>
                <a:tab pos="1386840" algn="l"/>
              </a:tabLst>
            </a:pPr>
            <a:r>
              <a:rPr lang="vi-VN" sz="2800" dirty="0">
                <a:solidFill>
                  <a:schemeClr val="accent5">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1. Bài viết  đảm bảo hình thức đoạn văn chưa?</a:t>
            </a:r>
            <a:endParaRPr lang="en-US" sz="2800"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spcBef>
                <a:spcPts val="0"/>
              </a:spcBef>
              <a:tabLst>
                <a:tab pos="1386840" algn="l"/>
              </a:tabLst>
            </a:pPr>
            <a:r>
              <a:rPr lang="vi-VN" sz="2800" dirty="0">
                <a:solidFill>
                  <a:schemeClr val="accent5">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2. Nội dung đã đảm bảo các ý chưa? Nếu chưa cần bổ sung những ý nào?</a:t>
            </a:r>
            <a:endParaRPr lang="en-US" sz="2800"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spcBef>
                <a:spcPts val="0"/>
              </a:spcBef>
              <a:tabLst>
                <a:tab pos="1386840" algn="l"/>
              </a:tabLst>
            </a:pPr>
            <a:r>
              <a:rPr lang="vi-VN" sz="2800" dirty="0">
                <a:solidFill>
                  <a:schemeClr val="accent5">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3. Bài viết có sai chính tả không? Nếu có em sửa chữa như thế nào?</a:t>
            </a:r>
            <a:endParaRPr lang="en-US" sz="2800"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spcBef>
                <a:spcPts val="0"/>
              </a:spcBef>
              <a:tabLst>
                <a:tab pos="1386840" algn="l"/>
              </a:tabLst>
            </a:pPr>
            <a:r>
              <a:rPr lang="vi-VN" sz="2800" dirty="0">
                <a:solidFill>
                  <a:schemeClr val="accent5">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4. Đoạn văn viết đã</a:t>
            </a:r>
            <a:r>
              <a:rPr lang="vi-VN" sz="2800"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accent5">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đưa</a:t>
            </a:r>
            <a:r>
              <a:rPr lang="en-US" sz="2800" dirty="0">
                <a:solidFill>
                  <a:schemeClr val="accent5">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chemeClr val="accent5">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ra</a:t>
            </a:r>
            <a:r>
              <a:rPr lang="en-US" sz="2800" dirty="0">
                <a:solidFill>
                  <a:schemeClr val="accent5">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chemeClr val="accent5">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được</a:t>
            </a:r>
            <a:r>
              <a:rPr lang="en-US" sz="2800" dirty="0">
                <a:solidFill>
                  <a:schemeClr val="accent5">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chemeClr val="accent5">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nhận</a:t>
            </a:r>
            <a:r>
              <a:rPr lang="en-US" sz="2800" dirty="0">
                <a:solidFill>
                  <a:schemeClr val="accent5">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chemeClr val="accent5">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xét</a:t>
            </a:r>
            <a:r>
              <a:rPr lang="en-US" sz="2800" dirty="0">
                <a:solidFill>
                  <a:schemeClr val="accent5">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chemeClr val="accent5">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về</a:t>
            </a:r>
            <a:r>
              <a:rPr lang="en-US" sz="2800" dirty="0">
                <a:solidFill>
                  <a:schemeClr val="accent5">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chemeClr val="accent5">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sắc</a:t>
            </a:r>
            <a:r>
              <a:rPr lang="en-US" sz="2800" dirty="0">
                <a:solidFill>
                  <a:schemeClr val="accent5">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chemeClr val="accent5">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thái</a:t>
            </a:r>
            <a:r>
              <a:rPr lang="en-US" sz="2800" dirty="0">
                <a:solidFill>
                  <a:schemeClr val="accent5">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chemeClr val="accent5">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nghĩa</a:t>
            </a:r>
            <a:r>
              <a:rPr lang="en-US" sz="2800" dirty="0">
                <a:solidFill>
                  <a:schemeClr val="accent5">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chemeClr val="accent5">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của</a:t>
            </a:r>
            <a:r>
              <a:rPr lang="en-US" sz="2800" dirty="0">
                <a:solidFill>
                  <a:schemeClr val="accent5">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chemeClr val="accent5">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từ</a:t>
            </a:r>
            <a:r>
              <a:rPr lang="en-US" sz="2800" dirty="0">
                <a:solidFill>
                  <a:schemeClr val="accent5">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i="1" dirty="0" err="1">
                <a:solidFill>
                  <a:schemeClr val="accent5">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rượi</a:t>
            </a:r>
            <a:r>
              <a:rPr lang="en-US" sz="2800" i="1" dirty="0">
                <a:solidFill>
                  <a:schemeClr val="accent5">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i="1" dirty="0" err="1">
                <a:solidFill>
                  <a:schemeClr val="accent5">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buồn</a:t>
            </a:r>
            <a:r>
              <a:rPr lang="en-US" sz="2800" i="1" dirty="0">
                <a:solidFill>
                  <a:schemeClr val="accent5">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i="1" dirty="0" err="1">
                <a:solidFill>
                  <a:schemeClr val="accent5">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buồn</a:t>
            </a:r>
            <a:r>
              <a:rPr lang="en-US" sz="2800" i="1" dirty="0">
                <a:solidFill>
                  <a:schemeClr val="accent5">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i="1" dirty="0" err="1">
                <a:solidFill>
                  <a:schemeClr val="accent5">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rượi</a:t>
            </a:r>
            <a:r>
              <a:rPr lang="en-US" sz="2800" i="1" dirty="0">
                <a:solidFill>
                  <a:schemeClr val="accent5">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a:t>
            </a:r>
            <a:r>
              <a:rPr lang="en-US" sz="2800" dirty="0">
                <a:solidFill>
                  <a:schemeClr val="accent5">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chemeClr val="accent5">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trong</a:t>
            </a:r>
            <a:r>
              <a:rPr lang="en-US" sz="2800" dirty="0">
                <a:solidFill>
                  <a:schemeClr val="accent5">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chemeClr val="accent5">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bài</a:t>
            </a:r>
            <a:r>
              <a:rPr lang="en-US" sz="2800" dirty="0">
                <a:solidFill>
                  <a:schemeClr val="accent5">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chemeClr val="accent5">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thơ</a:t>
            </a:r>
            <a:r>
              <a:rPr lang="en-US" sz="2800" dirty="0">
                <a:solidFill>
                  <a:schemeClr val="accent5">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i="1" dirty="0" err="1">
                <a:solidFill>
                  <a:schemeClr val="accent5">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Nắng</a:t>
            </a:r>
            <a:r>
              <a:rPr lang="en-US" sz="2800" i="1" dirty="0">
                <a:solidFill>
                  <a:schemeClr val="accent5">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i="1" dirty="0" err="1">
                <a:solidFill>
                  <a:schemeClr val="accent5">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mới</a:t>
            </a:r>
            <a:r>
              <a:rPr lang="en-US" sz="2800" dirty="0">
                <a:solidFill>
                  <a:schemeClr val="accent5">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chemeClr val="accent5">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của</a:t>
            </a:r>
            <a:r>
              <a:rPr lang="en-US" sz="2800" dirty="0">
                <a:solidFill>
                  <a:schemeClr val="accent5">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chemeClr val="accent5">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Lưu</a:t>
            </a:r>
            <a:r>
              <a:rPr lang="en-US" sz="2800" dirty="0">
                <a:solidFill>
                  <a:schemeClr val="accent5">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chemeClr val="accent5">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Trọng</a:t>
            </a:r>
            <a:r>
              <a:rPr lang="en-US" sz="2800" dirty="0">
                <a:solidFill>
                  <a:schemeClr val="accent5">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chemeClr val="accent5">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Lư</a:t>
            </a:r>
            <a:r>
              <a:rPr lang="en-US" sz="2800" dirty="0">
                <a:solidFill>
                  <a:schemeClr val="accent5">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chemeClr val="accent5">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như</a:t>
            </a:r>
            <a:r>
              <a:rPr lang="en-US" sz="2800" dirty="0">
                <a:solidFill>
                  <a:schemeClr val="accent5">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chemeClr val="accent5">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thế</a:t>
            </a:r>
            <a:r>
              <a:rPr lang="en-US" sz="2800" dirty="0">
                <a:solidFill>
                  <a:schemeClr val="accent5">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chemeClr val="accent5">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nào</a:t>
            </a:r>
            <a:r>
              <a:rPr lang="en-US" sz="2800" dirty="0">
                <a:solidFill>
                  <a:schemeClr val="accent5">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a:t>
            </a:r>
            <a:endParaRPr lang="en-US" sz="2800"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spcBef>
                <a:spcPts val="0"/>
              </a:spcBef>
              <a:tabLst>
                <a:tab pos="1386840" algn="l"/>
              </a:tabLst>
            </a:pPr>
            <a:r>
              <a:rPr lang="en-US" sz="2800" dirty="0" err="1">
                <a:solidFill>
                  <a:schemeClr val="accent5">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Nếu</a:t>
            </a:r>
            <a:r>
              <a:rPr lang="en-US" sz="2800" dirty="0">
                <a:solidFill>
                  <a:schemeClr val="accent5">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chemeClr val="accent5">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chưa</a:t>
            </a:r>
            <a:r>
              <a:rPr lang="en-US" sz="2800" dirty="0">
                <a:solidFill>
                  <a:schemeClr val="accent5">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chemeClr val="accent5">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hãy</a:t>
            </a:r>
            <a:r>
              <a:rPr lang="en-US" sz="2800" dirty="0">
                <a:solidFill>
                  <a:schemeClr val="accent5">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chemeClr val="accent5">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khắc</a:t>
            </a:r>
            <a:r>
              <a:rPr lang="en-US" sz="2800" dirty="0">
                <a:solidFill>
                  <a:schemeClr val="accent5">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chemeClr val="accent5">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phục</a:t>
            </a:r>
            <a:r>
              <a:rPr lang="vi-VN" sz="2800" dirty="0">
                <a:solidFill>
                  <a:schemeClr val="accent5">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a:t>
            </a:r>
            <a:endParaRPr lang="en-US" sz="2800"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spcBef>
                <a:spcPts val="0"/>
              </a:spcBef>
              <a:tabLst>
                <a:tab pos="1386840" algn="l"/>
              </a:tabLst>
            </a:pPr>
            <a:r>
              <a:rPr lang="en-US" sz="2800" dirty="0">
                <a:solidFill>
                  <a:schemeClr val="accent5">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5. </a:t>
            </a:r>
            <a:r>
              <a:rPr lang="en-US" sz="2800" dirty="0" err="1">
                <a:solidFill>
                  <a:schemeClr val="accent5">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Đoạn</a:t>
            </a:r>
            <a:r>
              <a:rPr lang="en-US" sz="2800" dirty="0">
                <a:solidFill>
                  <a:schemeClr val="accent5">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chemeClr val="accent5">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văn</a:t>
            </a:r>
            <a:r>
              <a:rPr lang="en-US" sz="2800" dirty="0">
                <a:solidFill>
                  <a:schemeClr val="accent5">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chemeClr val="accent5">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đã</a:t>
            </a:r>
            <a:r>
              <a:rPr lang="en-US" sz="2800" dirty="0">
                <a:solidFill>
                  <a:schemeClr val="accent5">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chemeClr val="accent5">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chỉ</a:t>
            </a:r>
            <a:r>
              <a:rPr lang="en-US" sz="2800" dirty="0">
                <a:solidFill>
                  <a:schemeClr val="accent5">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chemeClr val="accent5">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ra</a:t>
            </a:r>
            <a:r>
              <a:rPr lang="en-US" sz="2800" dirty="0">
                <a:solidFill>
                  <a:schemeClr val="accent5">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chemeClr val="accent5">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s</a:t>
            </a:r>
            <a:r>
              <a:rPr lang="en-US" sz="2800"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ự</a:t>
            </a:r>
            <a:r>
              <a:rPr lang="en-US" sz="2800"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phù</a:t>
            </a:r>
            <a:r>
              <a:rPr lang="en-US" sz="2800"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hợp</a:t>
            </a:r>
            <a:r>
              <a:rPr lang="en-US" sz="2800"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800"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chemeClr val="accent5">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rượi</a:t>
            </a:r>
            <a:r>
              <a:rPr lang="en-US" sz="2800" i="1" dirty="0">
                <a:solidFill>
                  <a:schemeClr val="accent5">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i="1" dirty="0" err="1">
                <a:solidFill>
                  <a:schemeClr val="accent5">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buồn</a:t>
            </a:r>
            <a:r>
              <a:rPr lang="en-US" sz="2800"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đối</a:t>
            </a:r>
            <a:r>
              <a:rPr lang="en-US" sz="2800"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yêu</a:t>
            </a:r>
            <a:r>
              <a:rPr lang="en-US" sz="2800"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cầu</a:t>
            </a:r>
            <a:r>
              <a:rPr lang="en-US" sz="2800"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diễn</a:t>
            </a:r>
            <a:r>
              <a:rPr lang="en-US" sz="2800"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tả</a:t>
            </a:r>
            <a:r>
              <a:rPr lang="en-US" sz="2800"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tâm</a:t>
            </a:r>
            <a:r>
              <a:rPr lang="en-US" sz="2800"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trạng</a:t>
            </a:r>
            <a:r>
              <a:rPr lang="en-US" sz="2800"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800"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giả</a:t>
            </a:r>
            <a:r>
              <a:rPr lang="en-US" sz="2800"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so </a:t>
            </a:r>
            <a:r>
              <a:rPr lang="en-US" sz="2800"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2800"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800"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đồng</a:t>
            </a:r>
            <a:r>
              <a:rPr lang="en-US" sz="2800"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nghĩa</a:t>
            </a:r>
            <a:r>
              <a:rPr lang="en-US" sz="2800"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025776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圆角矩形 2"/>
          <p:cNvSpPr/>
          <p:nvPr/>
        </p:nvSpPr>
        <p:spPr>
          <a:xfrm>
            <a:off x="660400" y="1028700"/>
            <a:ext cx="10858500" cy="5207000"/>
          </a:xfrm>
          <a:prstGeom prst="roundRect">
            <a:avLst/>
          </a:prstGeom>
          <a:solidFill>
            <a:schemeClr val="bg1"/>
          </a:solidFill>
          <a:ln w="57150">
            <a:solidFill>
              <a:srgbClr val="7E43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 name="文本框 5"/>
          <p:cNvSpPr txBox="1"/>
          <p:nvPr/>
        </p:nvSpPr>
        <p:spPr>
          <a:xfrm>
            <a:off x="903470" y="1431598"/>
            <a:ext cx="10372361" cy="4401205"/>
          </a:xfrm>
          <a:prstGeom prst="rect">
            <a:avLst/>
          </a:prstGeom>
          <a:noFill/>
        </p:spPr>
        <p:txBody>
          <a:bodyPr vert="horz" wrap="square" rtlCol="0">
            <a:spAutoFit/>
          </a:bodyPr>
          <a:lstStyle/>
          <a:p>
            <a:pPr algn="ctr"/>
            <a:r>
              <a:rPr lang="en-US" sz="2800" b="1" dirty="0" err="1">
                <a:latin typeface="Times New Roman" panose="02020603050405020304" pitchFamily="18" charset="0"/>
                <a:cs typeface="Times New Roman" panose="02020603050405020304" pitchFamily="18" charset="0"/>
              </a:rPr>
              <a:t>Đoạn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văn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tham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khảo</a:t>
            </a:r>
            <a:r>
              <a:rPr lang="en-US" sz="2800" b="1" dirty="0">
                <a:latin typeface="Times New Roman" panose="02020603050405020304" pitchFamily="18" charset="0"/>
                <a:cs typeface="Times New Roman" panose="02020603050405020304" pitchFamily="18" charset="0"/>
              </a:rPr>
              <a:t>:</a:t>
            </a:r>
            <a:r>
              <a:rPr lang="en-US" sz="2800" dirty="0">
                <a:latin typeface="Times New Roman" panose="02020603050405020304" pitchFamily="18" charset="0"/>
                <a:cs typeface="Times New Roman" panose="02020603050405020304" pitchFamily="18" charset="0"/>
              </a:rPr>
              <a:t>  </a:t>
            </a:r>
          </a:p>
          <a:p>
            <a:pPr algn="just"/>
            <a:r>
              <a:rPr lang="en-US" sz="2800" dirty="0">
                <a:latin typeface="Times New Roman" panose="02020603050405020304" pitchFamily="18" charset="0"/>
                <a:cs typeface="Times New Roman" panose="02020603050405020304" pitchFamily="18" charset="0"/>
              </a:rPr>
              <a:t>Ai </a:t>
            </a:r>
            <a:r>
              <a:rPr lang="en-US" sz="2800" dirty="0" err="1">
                <a:latin typeface="Times New Roman" panose="02020603050405020304" pitchFamily="18" charset="0"/>
                <a:cs typeface="Times New Roman" panose="02020603050405020304" pitchFamily="18" charset="0"/>
              </a:rPr>
              <a:t>đã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thơ</a:t>
            </a:r>
            <a:r>
              <a:rPr lang="en-US" sz="2800"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Nắng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Lưu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Trọng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khỏi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xúc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nhớ</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thương</a:t>
            </a:r>
            <a:r>
              <a:rPr lang="en-US" sz="2800" dirty="0">
                <a:latin typeface="Times New Roman" panose="02020603050405020304" pitchFamily="18" charset="0"/>
                <a:cs typeface="Times New Roman" panose="02020603050405020304" pitchFamily="18" charset="0"/>
              </a:rPr>
              <a:t> da </a:t>
            </a:r>
            <a:r>
              <a:rPr lang="en-US" sz="2800" dirty="0" err="1">
                <a:latin typeface="Times New Roman" panose="02020603050405020304" pitchFamily="18" charset="0"/>
                <a:cs typeface="Times New Roman" panose="02020603050405020304" pitchFamily="18" charset="0"/>
              </a:rPr>
              <a:t>diết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con (</a:t>
            </a:r>
            <a:r>
              <a:rPr lang="en-US" sz="2800" dirty="0" err="1">
                <a:latin typeface="Times New Roman" panose="02020603050405020304" pitchFamily="18" charset="0"/>
                <a:cs typeface="Times New Roman" panose="02020603050405020304" pitchFamily="18" charset="0"/>
              </a:rPr>
              <a:t>nhà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mẹ</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khuất</a:t>
            </a:r>
            <a:r>
              <a:rPr lang="en-US" sz="2800" dirty="0">
                <a:latin typeface="Times New Roman" panose="02020603050405020304" pitchFamily="18" charset="0"/>
                <a:cs typeface="Times New Roman" panose="02020603050405020304" pitchFamily="18" charset="0"/>
              </a:rPr>
              <a:t>. Bao </a:t>
            </a:r>
            <a:r>
              <a:rPr lang="en-US" sz="2800" dirty="0" err="1">
                <a:latin typeface="Times New Roman" panose="02020603050405020304" pitchFamily="18" charset="0"/>
                <a:cs typeface="Times New Roman" panose="02020603050405020304" pitchFamily="18" charset="0"/>
              </a:rPr>
              <a:t>trùm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nỗi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buồn</a:t>
            </a:r>
            <a:r>
              <a:rPr lang="en-US" sz="2800" dirty="0">
                <a:latin typeface="Times New Roman" panose="02020603050405020304" pitchFamily="18" charset="0"/>
                <a:cs typeface="Times New Roman" panose="02020603050405020304" pitchFamily="18" charset="0"/>
              </a:rPr>
              <a:t> da </a:t>
            </a:r>
            <a:r>
              <a:rPr lang="en-US" sz="2800" dirty="0" err="1">
                <a:latin typeface="Times New Roman" panose="02020603050405020304" pitchFamily="18" charset="0"/>
                <a:cs typeface="Times New Roman" panose="02020603050405020304" pitchFamily="18" charset="0"/>
              </a:rPr>
              <a:t>diết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khắc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khoải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chủ</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vô</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Lòng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rượi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buồn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theo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sắc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nghĩa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rượi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buồn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buồn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rượi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mang</a:t>
            </a:r>
            <a:r>
              <a:rPr lang="en-US" sz="2800" dirty="0">
                <a:latin typeface="Times New Roman" panose="02020603050405020304" pitchFamily="18" charset="0"/>
                <a:cs typeface="Times New Roman" panose="02020603050405020304" pitchFamily="18" charset="0"/>
              </a:rPr>
              <a:t> ý </a:t>
            </a:r>
            <a:r>
              <a:rPr lang="en-US" sz="2800" dirty="0" err="1">
                <a:latin typeface="Times New Roman" panose="02020603050405020304" pitchFamily="18" charset="0"/>
                <a:cs typeface="Times New Roman" panose="02020603050405020304" pitchFamily="18" charset="0"/>
              </a:rPr>
              <a:t>nghĩa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chỉ</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nỗi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buồn</a:t>
            </a:r>
            <a:r>
              <a:rPr lang="en-US" sz="2800" dirty="0">
                <a:latin typeface="Times New Roman" panose="02020603050405020304" pitchFamily="18" charset="0"/>
                <a:cs typeface="Times New Roman" panose="02020603050405020304" pitchFamily="18" charset="0"/>
              </a:rPr>
              <a:t>, ủ </a:t>
            </a:r>
            <a:r>
              <a:rPr lang="en-US" sz="2800" dirty="0" err="1">
                <a:latin typeface="Times New Roman" panose="02020603050405020304" pitchFamily="18" charset="0"/>
                <a:cs typeface="Times New Roman" panose="02020603050405020304" pitchFamily="18" charset="0"/>
              </a:rPr>
              <a:t>rũ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Nếu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thay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rượi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buồn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đồng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nghĩa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sầu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rầu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rĩ</a:t>
            </a:r>
            <a:r>
              <a:rPr lang="en-US" sz="2800" dirty="0">
                <a:latin typeface="Times New Roman" panose="02020603050405020304" pitchFamily="18" charset="0"/>
                <a:cs typeface="Times New Roman" panose="02020603050405020304" pitchFamily="18" charset="0"/>
              </a:rPr>
              <a:t>” hay “</a:t>
            </a:r>
            <a:r>
              <a:rPr lang="en-US" sz="2800" dirty="0" err="1">
                <a:latin typeface="Times New Roman" panose="02020603050405020304" pitchFamily="18" charset="0"/>
                <a:cs typeface="Times New Roman" panose="02020603050405020304" pitchFamily="18" charset="0"/>
              </a:rPr>
              <a:t>buồn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sẽ</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rõ</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tâm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xúc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mẹ</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mình</a:t>
            </a:r>
            <a:r>
              <a:rPr lang="en-US" sz="2800" dirty="0">
                <a:latin typeface="Times New Roman" panose="02020603050405020304" pitchFamily="18" charset="0"/>
                <a:cs typeface="Times New Roman" panose="02020603050405020304" pitchFamily="18" charset="0"/>
              </a:rPr>
              <a:t>.</a:t>
            </a:r>
            <a:r>
              <a:rPr lang="en-US" sz="2800" b="1" dirty="0">
                <a:latin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p:txBody>
      </p:sp>
      <p:pic>
        <p:nvPicPr>
          <p:cNvPr id="5" name="Picture 23">
            <a:extLst>
              <a:ext uri="{FF2B5EF4-FFF2-40B4-BE49-F238E27FC236}">
                <a16:creationId xmlns:a16="http://schemas.microsoft.com/office/drawing/2014/main" xmlns="" id="{A535331F-38CC-E956-ABB3-D4ACD4DF13D4}"/>
              </a:ext>
            </a:extLst>
          </p:cNvPr>
          <p:cNvPicPr>
            <a:picLocks noChangeAspect="1"/>
          </p:cNvPicPr>
          <p:nvPr/>
        </p:nvPicPr>
        <p:blipFill>
          <a:blip r:embed="rId4"/>
          <a:srcRect/>
          <a:stretch>
            <a:fillRect/>
          </a:stretch>
        </p:blipFill>
        <p:spPr>
          <a:xfrm>
            <a:off x="3278272" y="299001"/>
            <a:ext cx="1806429" cy="1862297"/>
          </a:xfrm>
          <a:prstGeom prst="rect">
            <a:avLst/>
          </a:prstGeom>
        </p:spPr>
      </p:pic>
    </p:spTree>
    <p:extLst>
      <p:ext uri="{BB962C8B-B14F-4D97-AF65-F5344CB8AC3E}">
        <p14:creationId xmlns:p14="http://schemas.microsoft.com/office/powerpoint/2010/main" val="37450632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3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4" name="图片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513119" y="890371"/>
            <a:ext cx="1672547" cy="4086808"/>
          </a:xfrm>
          <a:prstGeom prst="rect">
            <a:avLst/>
          </a:prstGeom>
        </p:spPr>
      </p:pic>
      <p:pic>
        <p:nvPicPr>
          <p:cNvPr id="5" name="图片 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419910" y="4805265"/>
            <a:ext cx="1774173" cy="2052735"/>
          </a:xfrm>
          <a:prstGeom prst="rect">
            <a:avLst/>
          </a:prstGeom>
        </p:spPr>
      </p:pic>
      <p:pic>
        <p:nvPicPr>
          <p:cNvPr id="6" name="图片 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0"/>
            <a:ext cx="12192000" cy="1453896"/>
          </a:xfrm>
          <a:prstGeom prst="rect">
            <a:avLst/>
          </a:prstGeom>
        </p:spPr>
      </p:pic>
      <p:pic>
        <p:nvPicPr>
          <p:cNvPr id="7" name="图片 6"/>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0" y="1354022"/>
            <a:ext cx="1818524" cy="4110133"/>
          </a:xfrm>
          <a:prstGeom prst="rect">
            <a:avLst/>
          </a:prstGeom>
        </p:spPr>
      </p:pic>
      <p:pic>
        <p:nvPicPr>
          <p:cNvPr id="8" name="图片 7"/>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0" y="5410333"/>
            <a:ext cx="10417826" cy="1447667"/>
          </a:xfrm>
          <a:prstGeom prst="rect">
            <a:avLst/>
          </a:prstGeom>
        </p:spPr>
      </p:pic>
      <p:pic>
        <p:nvPicPr>
          <p:cNvPr id="3" name="图片 2"/>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935084" y="-1949016"/>
            <a:ext cx="8438222" cy="7413171"/>
          </a:xfrm>
          <a:prstGeom prst="rect">
            <a:avLst/>
          </a:prstGeom>
        </p:spPr>
      </p:pic>
      <p:pic>
        <p:nvPicPr>
          <p:cNvPr id="2" name="图片 1"/>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284175" y="650748"/>
            <a:ext cx="5740040" cy="2002619"/>
          </a:xfrm>
          <a:prstGeom prst="rect">
            <a:avLst/>
          </a:prstGeom>
        </p:spPr>
      </p:pic>
      <p:sp>
        <p:nvSpPr>
          <p:cNvPr id="15" name="Hộp Văn bản 14">
            <a:extLst>
              <a:ext uri="{FF2B5EF4-FFF2-40B4-BE49-F238E27FC236}">
                <a16:creationId xmlns:a16="http://schemas.microsoft.com/office/drawing/2014/main" xmlns="" id="{7791098C-B178-EAEF-BC41-2DA66CE6CE52}"/>
              </a:ext>
            </a:extLst>
          </p:cNvPr>
          <p:cNvSpPr txBox="1"/>
          <p:nvPr/>
        </p:nvSpPr>
        <p:spPr>
          <a:xfrm>
            <a:off x="2143592" y="2653367"/>
            <a:ext cx="7764905" cy="2062103"/>
          </a:xfrm>
          <a:prstGeom prst="rect">
            <a:avLst/>
          </a:prstGeom>
          <a:noFill/>
        </p:spPr>
        <p:txBody>
          <a:bodyPr wrap="square">
            <a:spAutoFit/>
          </a:bodyPr>
          <a:lstStyle/>
          <a:p>
            <a:pPr marL="0" marR="0" algn="ctr">
              <a:spcBef>
                <a:spcPts val="0"/>
              </a:spcBef>
              <a:spcAft>
                <a:spcPts val="0"/>
              </a:spcAft>
              <a:tabLst>
                <a:tab pos="90170" algn="l"/>
                <a:tab pos="180340" algn="l"/>
                <a:tab pos="270510" algn="l"/>
              </a:tabLst>
            </a:pPr>
            <a:r>
              <a:rPr lang="de-DE" sz="3200" b="1" dirty="0">
                <a:solidFill>
                  <a:srgbClr val="00CC00"/>
                </a:solidFill>
                <a:effectLst/>
                <a:latin typeface="Times New Roman" panose="02020603050405020304" pitchFamily="18" charset="0"/>
                <a:ea typeface="Times New Roman" panose="02020603050405020304" pitchFamily="18" charset="0"/>
                <a:cs typeface="Times New Roman" panose="02020603050405020304" pitchFamily="18" charset="0"/>
              </a:rPr>
              <a:t>Hư</a:t>
            </a:r>
            <a:r>
              <a:rPr lang="vi-VN" sz="3200" b="1" dirty="0" err="1">
                <a:solidFill>
                  <a:srgbClr val="00CC00"/>
                </a:solidFill>
                <a:effectLst/>
                <a:latin typeface="Times New Roman" panose="02020603050405020304" pitchFamily="18" charset="0"/>
                <a:ea typeface="Times New Roman" panose="02020603050405020304" pitchFamily="18" charset="0"/>
                <a:cs typeface="Times New Roman" panose="02020603050405020304" pitchFamily="18" charset="0"/>
              </a:rPr>
              <a:t>ớng</a:t>
            </a:r>
            <a:r>
              <a:rPr lang="vi-VN" sz="3200" b="1" dirty="0">
                <a:solidFill>
                  <a:srgbClr val="00CC00"/>
                </a:solidFill>
                <a:effectLst/>
                <a:latin typeface="Times New Roman" panose="02020603050405020304" pitchFamily="18" charset="0"/>
                <a:ea typeface="Times New Roman" panose="02020603050405020304" pitchFamily="18" charset="0"/>
                <a:cs typeface="Times New Roman" panose="02020603050405020304" pitchFamily="18" charset="0"/>
              </a:rPr>
              <a:t> dẫn học tập:</a:t>
            </a:r>
            <a:endParaRPr lang="en-US" sz="3200" b="1" dirty="0">
              <a:solidFill>
                <a:srgbClr val="00CC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457200" marR="0" indent="-457200">
              <a:spcBef>
                <a:spcPts val="0"/>
              </a:spcBef>
              <a:spcAft>
                <a:spcPts val="0"/>
              </a:spcAft>
              <a:buFont typeface="Wingdings" panose="05000000000000000000" pitchFamily="2" charset="2"/>
              <a:buChar char="q"/>
              <a:tabLst>
                <a:tab pos="90170" algn="l"/>
                <a:tab pos="180340" algn="l"/>
                <a:tab pos="270510" algn="l"/>
              </a:tabLst>
            </a:pPr>
            <a:r>
              <a:rPr lang="vi-VN"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Hoàn thành các bài tập</a:t>
            </a:r>
            <a:endPar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457200" marR="0" indent="-457200">
              <a:spcBef>
                <a:spcPts val="0"/>
              </a:spcBef>
              <a:spcAft>
                <a:spcPts val="0"/>
              </a:spcAft>
              <a:buFont typeface="Wingdings" panose="05000000000000000000" pitchFamily="2" charset="2"/>
              <a:buChar char="q"/>
              <a:tabLst>
                <a:tab pos="90170" algn="l"/>
                <a:tab pos="180340" algn="l"/>
                <a:tab pos="270510" algn="l"/>
              </a:tabLst>
            </a:pPr>
            <a:r>
              <a:rPr lang="vi-VN"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Chuẩn bị bài thực hành đọc hiểu</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Đường</a:t>
            </a: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quê</a:t>
            </a: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mẹ</a:t>
            </a: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Đoàn</a:t>
            </a: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Văn </a:t>
            </a:r>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Cừ</a:t>
            </a: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211949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12"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0-#ppt_w/2"/>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3"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1+#ppt_w/2"/>
                                          </p:val>
                                        </p:tav>
                                        <p:tav tm="100000">
                                          <p:val>
                                            <p:strVal val="#ppt_x"/>
                                          </p:val>
                                        </p:tav>
                                      </p:tavLst>
                                    </p:anim>
                                    <p:anim calcmode="lin" valueType="num">
                                      <p:cBhvr additive="base">
                                        <p:cTn id="20" dur="500" fill="hold"/>
                                        <p:tgtEl>
                                          <p:spTgt spid="4"/>
                                        </p:tgtEl>
                                        <p:attrNameLst>
                                          <p:attrName>ppt_y</p:attrName>
                                        </p:attrNameLst>
                                      </p:cBhvr>
                                      <p:tavLst>
                                        <p:tav tm="0">
                                          <p:val>
                                            <p:strVal val="0-#ppt_h/2"/>
                                          </p:val>
                                        </p:tav>
                                        <p:tav tm="100000">
                                          <p:val>
                                            <p:strVal val="#ppt_y"/>
                                          </p:val>
                                        </p:tav>
                                      </p:tavLst>
                                    </p:anim>
                                  </p:childTnLst>
                                </p:cTn>
                              </p:par>
                            </p:childTnLst>
                          </p:cTn>
                        </p:par>
                        <p:par>
                          <p:cTn id="21" fill="hold">
                            <p:stCondLst>
                              <p:cond delay="500"/>
                            </p:stCondLst>
                            <p:childTnLst>
                              <p:par>
                                <p:cTn id="22" presetID="42" presetClass="entr" presetSubtype="0"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childTnLst>
                          </p:cTn>
                        </p:par>
                        <p:par>
                          <p:cTn id="27" fill="hold">
                            <p:stCondLst>
                              <p:cond delay="1500"/>
                            </p:stCondLst>
                            <p:childTnLst>
                              <p:par>
                                <p:cTn id="28" presetID="47" presetClass="entr" presetSubtype="0" fill="hold" nodeType="afterEffect">
                                  <p:stCondLst>
                                    <p:cond delay="300"/>
                                  </p:stCondLst>
                                  <p:childTnLst>
                                    <p:set>
                                      <p:cBhvr>
                                        <p:cTn id="29" dur="1" fill="hold">
                                          <p:stCondLst>
                                            <p:cond delay="0"/>
                                          </p:stCondLst>
                                        </p:cTn>
                                        <p:tgtEl>
                                          <p:spTgt spid="3"/>
                                        </p:tgtEl>
                                        <p:attrNameLst>
                                          <p:attrName>style.visibility</p:attrName>
                                        </p:attrNameLst>
                                      </p:cBhvr>
                                      <p:to>
                                        <p:strVal val="visible"/>
                                      </p:to>
                                    </p:set>
                                    <p:animEffect transition="in" filter="fade">
                                      <p:cBhvr>
                                        <p:cTn id="30" dur="1000"/>
                                        <p:tgtEl>
                                          <p:spTgt spid="3"/>
                                        </p:tgtEl>
                                      </p:cBhvr>
                                    </p:animEffect>
                                    <p:anim calcmode="lin" valueType="num">
                                      <p:cBhvr>
                                        <p:cTn id="31" dur="1000" fill="hold"/>
                                        <p:tgtEl>
                                          <p:spTgt spid="3"/>
                                        </p:tgtEl>
                                        <p:attrNameLst>
                                          <p:attrName>ppt_x</p:attrName>
                                        </p:attrNameLst>
                                      </p:cBhvr>
                                      <p:tavLst>
                                        <p:tav tm="0">
                                          <p:val>
                                            <p:strVal val="#ppt_x"/>
                                          </p:val>
                                        </p:tav>
                                        <p:tav tm="100000">
                                          <p:val>
                                            <p:strVal val="#ppt_x"/>
                                          </p:val>
                                        </p:tav>
                                      </p:tavLst>
                                    </p:anim>
                                    <p:anim calcmode="lin" valueType="num">
                                      <p:cBhvr>
                                        <p:cTn id="32" dur="1000" fill="hold"/>
                                        <p:tgtEl>
                                          <p:spTgt spid="3"/>
                                        </p:tgtEl>
                                        <p:attrNameLst>
                                          <p:attrName>ppt_y</p:attrName>
                                        </p:attrNameLst>
                                      </p:cBhvr>
                                      <p:tavLst>
                                        <p:tav tm="0">
                                          <p:val>
                                            <p:strVal val="#ppt_y-.1"/>
                                          </p:val>
                                        </p:tav>
                                        <p:tav tm="100000">
                                          <p:val>
                                            <p:strVal val="#ppt_y"/>
                                          </p:val>
                                        </p:tav>
                                      </p:tavLst>
                                    </p:anim>
                                  </p:childTnLst>
                                </p:cTn>
                              </p:par>
                            </p:childTnLst>
                          </p:cTn>
                        </p:par>
                        <p:par>
                          <p:cTn id="33" fill="hold">
                            <p:stCondLst>
                              <p:cond delay="2800"/>
                            </p:stCondLst>
                            <p:childTnLst>
                              <p:par>
                                <p:cTn id="34" presetID="50" presetClass="entr" presetSubtype="0" decel="100000" fill="hold" nodeType="afterEffect">
                                  <p:stCondLst>
                                    <p:cond delay="0"/>
                                  </p:stCondLst>
                                  <p:childTnLst>
                                    <p:set>
                                      <p:cBhvr>
                                        <p:cTn id="35" dur="1" fill="hold">
                                          <p:stCondLst>
                                            <p:cond delay="0"/>
                                          </p:stCondLst>
                                        </p:cTn>
                                        <p:tgtEl>
                                          <p:spTgt spid="2"/>
                                        </p:tgtEl>
                                        <p:attrNameLst>
                                          <p:attrName>style.visibility</p:attrName>
                                        </p:attrNameLst>
                                      </p:cBhvr>
                                      <p:to>
                                        <p:strVal val="visible"/>
                                      </p:to>
                                    </p:set>
                                    <p:anim calcmode="lin" valueType="num">
                                      <p:cBhvr>
                                        <p:cTn id="36" dur="1000" fill="hold"/>
                                        <p:tgtEl>
                                          <p:spTgt spid="2"/>
                                        </p:tgtEl>
                                        <p:attrNameLst>
                                          <p:attrName>ppt_w</p:attrName>
                                        </p:attrNameLst>
                                      </p:cBhvr>
                                      <p:tavLst>
                                        <p:tav tm="0">
                                          <p:val>
                                            <p:strVal val="#ppt_w+.3"/>
                                          </p:val>
                                        </p:tav>
                                        <p:tav tm="100000">
                                          <p:val>
                                            <p:strVal val="#ppt_w"/>
                                          </p:val>
                                        </p:tav>
                                      </p:tavLst>
                                    </p:anim>
                                    <p:anim calcmode="lin" valueType="num">
                                      <p:cBhvr>
                                        <p:cTn id="37" dur="1000" fill="hold"/>
                                        <p:tgtEl>
                                          <p:spTgt spid="2"/>
                                        </p:tgtEl>
                                        <p:attrNameLst>
                                          <p:attrName>ppt_h</p:attrName>
                                        </p:attrNameLst>
                                      </p:cBhvr>
                                      <p:tavLst>
                                        <p:tav tm="0">
                                          <p:val>
                                            <p:strVal val="#ppt_h"/>
                                          </p:val>
                                        </p:tav>
                                        <p:tav tm="100000">
                                          <p:val>
                                            <p:strVal val="#ppt_h"/>
                                          </p:val>
                                        </p:tav>
                                      </p:tavLst>
                                    </p:anim>
                                    <p:animEffect transition="in" filter="fade">
                                      <p:cBhvr>
                                        <p:cTn id="38" dur="1000"/>
                                        <p:tgtEl>
                                          <p:spTgt spid="2"/>
                                        </p:tgtEl>
                                      </p:cBhvr>
                                    </p:animEffect>
                                  </p:childTnLst>
                                </p:cTn>
                              </p:par>
                              <p:par>
                                <p:cTn id="39" presetID="6" presetClass="entr" presetSubtype="16" fill="hold" grpId="0" nodeType="with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circle(in)">
                                      <p:cBhvr>
                                        <p:cTn id="41"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3" name="图片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24527" y="2515473"/>
            <a:ext cx="8742947" cy="2140660"/>
          </a:xfrm>
          <a:prstGeom prst="rect">
            <a:avLst/>
          </a:prstGeom>
        </p:spPr>
      </p:pic>
      <p:pic>
        <p:nvPicPr>
          <p:cNvPr id="4" name="图片 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370959" y="966013"/>
            <a:ext cx="1450082" cy="1857918"/>
          </a:xfrm>
          <a:prstGeom prst="rect">
            <a:avLst/>
          </a:prstGeom>
        </p:spPr>
      </p:pic>
      <p:sp>
        <p:nvSpPr>
          <p:cNvPr id="26" name="文本框 25"/>
          <p:cNvSpPr txBox="1"/>
          <p:nvPr/>
        </p:nvSpPr>
        <p:spPr>
          <a:xfrm>
            <a:off x="3840764" y="2823931"/>
            <a:ext cx="5444638" cy="1015663"/>
          </a:xfrm>
          <a:prstGeom prst="rect">
            <a:avLst/>
          </a:prstGeom>
          <a:noFill/>
        </p:spPr>
        <p:txBody>
          <a:bodyPr vert="horz" wrap="square" rtlCol="0">
            <a:spAutoFit/>
          </a:bodyPr>
          <a:lstStyle/>
          <a:p>
            <a:r>
              <a:rPr lang="en-US" altLang="zh-CN" sz="6000" b="1" spc="300" dirty="0">
                <a:solidFill>
                  <a:srgbClr val="6F3A7D"/>
                </a:solidFill>
                <a:latin typeface="Times New Roman" panose="02020603050405020304" pitchFamily="18" charset="0"/>
                <a:cs typeface="Times New Roman" panose="02020603050405020304" pitchFamily="18" charset="0"/>
                <a:sym typeface="+mn-lt"/>
              </a:rPr>
              <a:t>KHỞI ĐỘNG</a:t>
            </a:r>
            <a:endParaRPr lang="zh-CN" altLang="en-US" sz="6000" b="1" spc="300" dirty="0">
              <a:solidFill>
                <a:srgbClr val="6F3A7D"/>
              </a:solidFill>
              <a:latin typeface="Times New Roman" panose="02020603050405020304" pitchFamily="18" charset="0"/>
              <a:cs typeface="Times New Roman" panose="02020603050405020304" pitchFamily="18" charset="0"/>
              <a:sym typeface="+mn-lt"/>
            </a:endParaRPr>
          </a:p>
        </p:txBody>
      </p:sp>
    </p:spTree>
    <p:extLst>
      <p:ext uri="{BB962C8B-B14F-4D97-AF65-F5344CB8AC3E}">
        <p14:creationId xmlns:p14="http://schemas.microsoft.com/office/powerpoint/2010/main" val="2519218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55" presetClass="entr" presetSubtype="0"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1000" fill="hold"/>
                                        <p:tgtEl>
                                          <p:spTgt spid="4"/>
                                        </p:tgtEl>
                                        <p:attrNameLst>
                                          <p:attrName>ppt_w</p:attrName>
                                        </p:attrNameLst>
                                      </p:cBhvr>
                                      <p:tavLst>
                                        <p:tav tm="0">
                                          <p:val>
                                            <p:strVal val="#ppt_w*0.70"/>
                                          </p:val>
                                        </p:tav>
                                        <p:tav tm="100000">
                                          <p:val>
                                            <p:strVal val="#ppt_w"/>
                                          </p:val>
                                        </p:tav>
                                      </p:tavLst>
                                    </p:anim>
                                    <p:anim calcmode="lin" valueType="num">
                                      <p:cBhvr>
                                        <p:cTn id="15" dur="1000" fill="hold"/>
                                        <p:tgtEl>
                                          <p:spTgt spid="4"/>
                                        </p:tgtEl>
                                        <p:attrNameLst>
                                          <p:attrName>ppt_h</p:attrName>
                                        </p:attrNameLst>
                                      </p:cBhvr>
                                      <p:tavLst>
                                        <p:tav tm="0">
                                          <p:val>
                                            <p:strVal val="#ppt_h"/>
                                          </p:val>
                                        </p:tav>
                                        <p:tav tm="100000">
                                          <p:val>
                                            <p:strVal val="#ppt_h"/>
                                          </p:val>
                                        </p:tav>
                                      </p:tavLst>
                                    </p:anim>
                                    <p:animEffect transition="in" filter="fade">
                                      <p:cBhvr>
                                        <p:cTn id="16" dur="1000"/>
                                        <p:tgtEl>
                                          <p:spTgt spid="4"/>
                                        </p:tgtEl>
                                      </p:cBhvr>
                                    </p:animEffect>
                                  </p:childTnLst>
                                </p:cTn>
                              </p:par>
                            </p:childTnLst>
                          </p:cTn>
                        </p:par>
                        <p:par>
                          <p:cTn id="17" fill="hold">
                            <p:stCondLst>
                              <p:cond delay="2000"/>
                            </p:stCondLst>
                            <p:childTnLst>
                              <p:par>
                                <p:cTn id="18" presetID="22" presetClass="entr" presetSubtype="8" fill="hold" grpId="0" nodeType="after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wipe(left)">
                                      <p:cBhvr>
                                        <p:cTn id="2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圆角矩形 17">
            <a:extLst>
              <a:ext uri="{FF2B5EF4-FFF2-40B4-BE49-F238E27FC236}">
                <a16:creationId xmlns:a16="http://schemas.microsoft.com/office/drawing/2014/main" xmlns="" id="{A189C5BE-C5A8-AAAD-E059-15EB1D25AD80}"/>
              </a:ext>
            </a:extLst>
          </p:cNvPr>
          <p:cNvSpPr/>
          <p:nvPr/>
        </p:nvSpPr>
        <p:spPr>
          <a:xfrm>
            <a:off x="585478" y="654459"/>
            <a:ext cx="11133438" cy="5654125"/>
          </a:xfrm>
          <a:prstGeom prst="roundRect">
            <a:avLst/>
          </a:prstGeom>
          <a:solidFill>
            <a:schemeClr val="bg1"/>
          </a:solidFill>
          <a:ln w="190500">
            <a:solidFill>
              <a:srgbClr val="7E43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4" name="图片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20838" y="0"/>
            <a:ext cx="11662718" cy="6409079"/>
          </a:xfrm>
          <a:prstGeom prst="rect">
            <a:avLst/>
          </a:prstGeom>
        </p:spPr>
      </p:pic>
      <p:sp>
        <p:nvSpPr>
          <p:cNvPr id="10" name="Freeform 4">
            <a:extLst>
              <a:ext uri="{FF2B5EF4-FFF2-40B4-BE49-F238E27FC236}">
                <a16:creationId xmlns:a16="http://schemas.microsoft.com/office/drawing/2014/main" xmlns="" id="{45DE7122-0CFA-5B63-32BE-FCB8A76C8389}"/>
              </a:ext>
            </a:extLst>
          </p:cNvPr>
          <p:cNvSpPr/>
          <p:nvPr/>
        </p:nvSpPr>
        <p:spPr>
          <a:xfrm>
            <a:off x="7732089" y="2532979"/>
            <a:ext cx="3135780" cy="2520526"/>
          </a:xfrm>
          <a:custGeom>
            <a:avLst/>
            <a:gdLst/>
            <a:ahLst/>
            <a:cxnLst/>
            <a:rect l="l" t="t" r="r" b="b"/>
            <a:pathLst>
              <a:path w="3436785" h="2345606">
                <a:moveTo>
                  <a:pt x="0" y="0"/>
                </a:moveTo>
                <a:lnTo>
                  <a:pt x="3436785" y="0"/>
                </a:lnTo>
                <a:lnTo>
                  <a:pt x="3436785" y="2345606"/>
                </a:lnTo>
                <a:lnTo>
                  <a:pt x="0" y="2345606"/>
                </a:lnTo>
                <a:lnTo>
                  <a:pt x="0" y="0"/>
                </a:lnTo>
                <a:close/>
              </a:path>
            </a:pathLst>
          </a:custGeom>
          <a:blipFill>
            <a:blip r:embed="rId5"/>
            <a:stretch>
              <a:fillRect/>
            </a:stretch>
          </a:blipFill>
        </p:spPr>
      </p:sp>
      <p:sp>
        <p:nvSpPr>
          <p:cNvPr id="16" name="圆角矩形 14">
            <a:extLst>
              <a:ext uri="{FF2B5EF4-FFF2-40B4-BE49-F238E27FC236}">
                <a16:creationId xmlns:a16="http://schemas.microsoft.com/office/drawing/2014/main" xmlns="" id="{99A781B1-A042-A3B4-6C61-03DD522D8CE6}"/>
              </a:ext>
            </a:extLst>
          </p:cNvPr>
          <p:cNvSpPr/>
          <p:nvPr/>
        </p:nvSpPr>
        <p:spPr>
          <a:xfrm rot="16200000">
            <a:off x="5620994" y="-1542394"/>
            <a:ext cx="1459870" cy="6182109"/>
          </a:xfrm>
          <a:prstGeom prst="roundRect">
            <a:avLst/>
          </a:prstGeom>
          <a:solidFill>
            <a:schemeClr val="bg1"/>
          </a:solidFill>
          <a:ln w="88900" cmpd="sng">
            <a:solidFill>
              <a:srgbClr val="FBB1C7"/>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en-US" altLang="zh-CN" sz="6000" b="1" dirty="0">
                <a:solidFill>
                  <a:srgbClr val="002060"/>
                </a:solidFill>
                <a:latin typeface="Times New Roman" panose="02020603050405020304" pitchFamily="18" charset="0"/>
                <a:cs typeface="Times New Roman" panose="02020603050405020304" pitchFamily="18" charset="0"/>
                <a:sym typeface="+mn-lt"/>
              </a:rPr>
              <a:t>AI NHANH HƠN</a:t>
            </a:r>
            <a:endParaRPr lang="zh-CN" altLang="en-US" sz="6000" b="1" dirty="0">
              <a:solidFill>
                <a:srgbClr val="002060"/>
              </a:solidFill>
              <a:latin typeface="Times New Roman" panose="02020603050405020304" pitchFamily="18" charset="0"/>
              <a:cs typeface="Times New Roman" panose="02020603050405020304" pitchFamily="18" charset="0"/>
              <a:sym typeface="+mn-lt"/>
            </a:endParaRPr>
          </a:p>
        </p:txBody>
      </p:sp>
      <p:sp>
        <p:nvSpPr>
          <p:cNvPr id="19" name="Hộp Văn bản 18">
            <a:extLst>
              <a:ext uri="{FF2B5EF4-FFF2-40B4-BE49-F238E27FC236}">
                <a16:creationId xmlns:a16="http://schemas.microsoft.com/office/drawing/2014/main" xmlns="" id="{5255C7E5-A8F5-3A54-F796-E0ABBFB82B0A}"/>
              </a:ext>
            </a:extLst>
          </p:cNvPr>
          <p:cNvSpPr txBox="1"/>
          <p:nvPr/>
        </p:nvSpPr>
        <p:spPr>
          <a:xfrm>
            <a:off x="890099" y="2263697"/>
            <a:ext cx="6360331" cy="2677656"/>
          </a:xfrm>
          <a:prstGeom prst="rect">
            <a:avLst/>
          </a:prstGeom>
          <a:noFill/>
        </p:spPr>
        <p:txBody>
          <a:bodyPr wrap="square">
            <a:spAutoFit/>
          </a:bodyPr>
          <a:lstStyle/>
          <a:p>
            <a:pPr marL="0" marR="0" algn="just">
              <a:spcBef>
                <a:spcPts val="0"/>
              </a:spcBef>
              <a:spcAft>
                <a:spcPts val="0"/>
              </a:spcAft>
              <a:tabLst>
                <a:tab pos="90170" algn="l"/>
                <a:tab pos="180340" algn="l"/>
                <a:tab pos="270510" algn="l"/>
              </a:tabLst>
            </a:pP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Y</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êu</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cầu</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a:t>
            </a:r>
          </a:p>
          <a:p>
            <a:pPr marL="0" marR="0" algn="just">
              <a:spcBef>
                <a:spcPts val="0"/>
              </a:spcBef>
              <a:spcAft>
                <a:spcPts val="0"/>
              </a:spcAft>
              <a:tabLst>
                <a:tab pos="90170" algn="l"/>
                <a:tab pos="180340" algn="l"/>
                <a:tab pos="270510" algn="l"/>
              </a:tabLst>
            </a:pP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C</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họn</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2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đội</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chơi</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cùng</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thực</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đội</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đúng</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nhanh</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sẽ</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chiến</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thắng</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a:t>
            </a:r>
          </a:p>
          <a:p>
            <a:pPr marL="0" marR="0" algn="just">
              <a:spcBef>
                <a:spcPts val="0"/>
              </a:spcBef>
              <a:spcAft>
                <a:spcPts val="0"/>
              </a:spcAft>
              <a:tabLst>
                <a:tab pos="90170" algn="l"/>
                <a:tab pos="180340" algn="l"/>
                <a:tab pos="270510" algn="l"/>
              </a:tabLst>
            </a:pP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HS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lên</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bảng</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điền</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phiếu</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tập</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dán</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bảng</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phiếu</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khổ</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lớn</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HS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chọn</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điền</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vị</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trí</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phù</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hợp</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0554348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1000"/>
                                        <p:tgtEl>
                                          <p:spTgt spid="4"/>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500"/>
                                        <p:tgtEl>
                                          <p:spTgt spid="3"/>
                                        </p:tgtEl>
                                      </p:cBhvr>
                                    </p:animEffect>
                                  </p:childTnLst>
                                </p:cTn>
                              </p:par>
                            </p:childTnLst>
                          </p:cTn>
                        </p:par>
                        <p:par>
                          <p:cTn id="11" fill="hold">
                            <p:stCondLst>
                              <p:cond delay="1000"/>
                            </p:stCondLst>
                            <p:childTnLst>
                              <p:par>
                                <p:cTn id="12" presetID="55" presetClass="entr" presetSubtype="0" fill="hold" grpId="0" nodeType="after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p:cTn id="14" dur="1000" fill="hold"/>
                                        <p:tgtEl>
                                          <p:spTgt spid="16"/>
                                        </p:tgtEl>
                                        <p:attrNameLst>
                                          <p:attrName>ppt_w</p:attrName>
                                        </p:attrNameLst>
                                      </p:cBhvr>
                                      <p:tavLst>
                                        <p:tav tm="0">
                                          <p:val>
                                            <p:strVal val="#ppt_w*0.70"/>
                                          </p:val>
                                        </p:tav>
                                        <p:tav tm="100000">
                                          <p:val>
                                            <p:strVal val="#ppt_w"/>
                                          </p:val>
                                        </p:tav>
                                      </p:tavLst>
                                    </p:anim>
                                    <p:anim calcmode="lin" valueType="num">
                                      <p:cBhvr>
                                        <p:cTn id="15" dur="1000" fill="hold"/>
                                        <p:tgtEl>
                                          <p:spTgt spid="16"/>
                                        </p:tgtEl>
                                        <p:attrNameLst>
                                          <p:attrName>ppt_h</p:attrName>
                                        </p:attrNameLst>
                                      </p:cBhvr>
                                      <p:tavLst>
                                        <p:tav tm="0">
                                          <p:val>
                                            <p:strVal val="#ppt_h"/>
                                          </p:val>
                                        </p:tav>
                                        <p:tav tm="100000">
                                          <p:val>
                                            <p:strVal val="#ppt_h"/>
                                          </p:val>
                                        </p:tav>
                                      </p:tavLst>
                                    </p:anim>
                                    <p:animEffect transition="in" filter="fade">
                                      <p:cBhvr>
                                        <p:cTn id="16" dur="10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barn(inVertical)">
                                      <p:cBhvr>
                                        <p:cTn id="2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6" grpId="0" animBg="1"/>
      <p:bldP spid="1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2" name="圆角矩形 17">
            <a:extLst>
              <a:ext uri="{FF2B5EF4-FFF2-40B4-BE49-F238E27FC236}">
                <a16:creationId xmlns:a16="http://schemas.microsoft.com/office/drawing/2014/main" xmlns="" id="{DEE924C4-0E7C-C381-60B4-29EBC0CDBB3B}"/>
              </a:ext>
            </a:extLst>
          </p:cNvPr>
          <p:cNvSpPr/>
          <p:nvPr/>
        </p:nvSpPr>
        <p:spPr>
          <a:xfrm>
            <a:off x="585478" y="211163"/>
            <a:ext cx="11133438" cy="6472441"/>
          </a:xfrm>
          <a:prstGeom prst="roundRect">
            <a:avLst/>
          </a:prstGeom>
          <a:solidFill>
            <a:schemeClr val="bg1"/>
          </a:solidFill>
          <a:ln w="190500">
            <a:solidFill>
              <a:srgbClr val="7E43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CN" altLang="en-US">
              <a:cs typeface="+mn-ea"/>
              <a:sym typeface="+mn-lt"/>
            </a:endParaRPr>
          </a:p>
        </p:txBody>
      </p:sp>
      <p:pic>
        <p:nvPicPr>
          <p:cNvPr id="11" name="图片 3">
            <a:extLst>
              <a:ext uri="{FF2B5EF4-FFF2-40B4-BE49-F238E27FC236}">
                <a16:creationId xmlns:a16="http://schemas.microsoft.com/office/drawing/2014/main" xmlns="" id="{B2A14BF2-5574-27D8-561C-6C3E82A8505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87628" y="-211163"/>
            <a:ext cx="12479628" cy="6858000"/>
          </a:xfrm>
          <a:prstGeom prst="rect">
            <a:avLst/>
          </a:prstGeom>
        </p:spPr>
      </p:pic>
      <p:pic>
        <p:nvPicPr>
          <p:cNvPr id="9" name="图片 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859285" y="4912126"/>
            <a:ext cx="1295107" cy="1527178"/>
          </a:xfrm>
          <a:prstGeom prst="rect">
            <a:avLst/>
          </a:prstGeom>
        </p:spPr>
      </p:pic>
      <p:sp>
        <p:nvSpPr>
          <p:cNvPr id="8" name="Hộp Văn bản 7">
            <a:extLst>
              <a:ext uri="{FF2B5EF4-FFF2-40B4-BE49-F238E27FC236}">
                <a16:creationId xmlns:a16="http://schemas.microsoft.com/office/drawing/2014/main" xmlns="" id="{3B0E162E-F053-E06D-5E60-D0F7245F2D9C}"/>
              </a:ext>
            </a:extLst>
          </p:cNvPr>
          <p:cNvSpPr txBox="1"/>
          <p:nvPr/>
        </p:nvSpPr>
        <p:spPr>
          <a:xfrm>
            <a:off x="3048786" y="330115"/>
            <a:ext cx="6094428" cy="578882"/>
          </a:xfrm>
          <a:prstGeom prst="roundRect">
            <a:avLst/>
          </a:prstGeom>
          <a:noFill/>
        </p:spPr>
        <p:txBody>
          <a:bodyPr wrap="square">
            <a:spAutoFit/>
          </a:bodyPr>
          <a:lstStyle/>
          <a:p>
            <a:pPr marL="0" marR="0" algn="just">
              <a:lnSpc>
                <a:spcPct val="100000"/>
              </a:lnSpc>
              <a:spcBef>
                <a:spcPts val="0"/>
              </a:spcBef>
              <a:spcAft>
                <a:spcPts val="0"/>
              </a:spcAft>
              <a:tabLst>
                <a:tab pos="90170" algn="l"/>
                <a:tab pos="180340" algn="l"/>
                <a:tab pos="270510" algn="l"/>
              </a:tabLst>
            </a:pPr>
            <a:r>
              <a:rPr lang="en-US" sz="2800" b="1" dirty="0" err="1">
                <a:solidFill>
                  <a:srgbClr val="002060"/>
                </a:solidFill>
                <a:effectLst/>
                <a:latin typeface="Times New Roman" panose="02020603050405020304" pitchFamily="18" charset="0"/>
                <a:cs typeface="Times New Roman" panose="02020603050405020304" pitchFamily="18" charset="0"/>
              </a:rPr>
              <a:t>Chọn</a:t>
            </a:r>
            <a:r>
              <a:rPr lang="en-US" sz="2800" b="1" dirty="0">
                <a:solidFill>
                  <a:srgbClr val="002060"/>
                </a:solidFill>
                <a:effectLst/>
                <a:latin typeface="Times New Roman" panose="02020603050405020304" pitchFamily="18" charset="0"/>
                <a:cs typeface="Times New Roman" panose="02020603050405020304" pitchFamily="18" charset="0"/>
              </a:rPr>
              <a:t> </a:t>
            </a:r>
            <a:r>
              <a:rPr lang="en-US" sz="2800" b="1" dirty="0" err="1">
                <a:solidFill>
                  <a:srgbClr val="002060"/>
                </a:solidFill>
                <a:effectLst/>
                <a:latin typeface="Times New Roman" panose="02020603050405020304" pitchFamily="18" charset="0"/>
                <a:cs typeface="Times New Roman" panose="02020603050405020304" pitchFamily="18" charset="0"/>
              </a:rPr>
              <a:t>từ</a:t>
            </a:r>
            <a:r>
              <a:rPr lang="en-US" sz="2800" b="1" dirty="0">
                <a:solidFill>
                  <a:srgbClr val="002060"/>
                </a:solidFill>
                <a:effectLst/>
                <a:latin typeface="Times New Roman" panose="02020603050405020304" pitchFamily="18" charset="0"/>
                <a:cs typeface="Times New Roman" panose="02020603050405020304" pitchFamily="18" charset="0"/>
              </a:rPr>
              <a:t> </a:t>
            </a:r>
            <a:r>
              <a:rPr lang="en-US" sz="2800" b="1" dirty="0" err="1">
                <a:solidFill>
                  <a:srgbClr val="002060"/>
                </a:solidFill>
                <a:effectLst/>
                <a:latin typeface="Times New Roman" panose="02020603050405020304" pitchFamily="18" charset="0"/>
                <a:cs typeface="Times New Roman" panose="02020603050405020304" pitchFamily="18" charset="0"/>
              </a:rPr>
              <a:t>thích</a:t>
            </a:r>
            <a:r>
              <a:rPr lang="en-US" sz="2800" b="1" dirty="0">
                <a:solidFill>
                  <a:srgbClr val="002060"/>
                </a:solidFill>
                <a:effectLst/>
                <a:latin typeface="Times New Roman" panose="02020603050405020304" pitchFamily="18" charset="0"/>
                <a:cs typeface="Times New Roman" panose="02020603050405020304" pitchFamily="18" charset="0"/>
              </a:rPr>
              <a:t> </a:t>
            </a:r>
            <a:r>
              <a:rPr lang="en-US" sz="2800" b="1" dirty="0" err="1">
                <a:solidFill>
                  <a:srgbClr val="002060"/>
                </a:solidFill>
                <a:effectLst/>
                <a:latin typeface="Times New Roman" panose="02020603050405020304" pitchFamily="18" charset="0"/>
                <a:cs typeface="Times New Roman" panose="02020603050405020304" pitchFamily="18" charset="0"/>
              </a:rPr>
              <a:t>hợp</a:t>
            </a:r>
            <a:r>
              <a:rPr lang="en-US" sz="2800" b="1" dirty="0">
                <a:solidFill>
                  <a:srgbClr val="002060"/>
                </a:solidFill>
                <a:effectLst/>
                <a:latin typeface="Times New Roman" panose="02020603050405020304" pitchFamily="18" charset="0"/>
                <a:cs typeface="Times New Roman" panose="02020603050405020304" pitchFamily="18" charset="0"/>
              </a:rPr>
              <a:t> </a:t>
            </a:r>
            <a:r>
              <a:rPr lang="en-US" sz="2800" b="1" dirty="0" err="1">
                <a:solidFill>
                  <a:srgbClr val="002060"/>
                </a:solidFill>
                <a:effectLst/>
                <a:latin typeface="Times New Roman" panose="02020603050405020304" pitchFamily="18" charset="0"/>
                <a:cs typeface="Times New Roman" panose="02020603050405020304" pitchFamily="18" charset="0"/>
              </a:rPr>
              <a:t>điền</a:t>
            </a:r>
            <a:r>
              <a:rPr lang="en-US" sz="2800" b="1" dirty="0">
                <a:solidFill>
                  <a:srgbClr val="002060"/>
                </a:solidFill>
                <a:effectLst/>
                <a:latin typeface="Times New Roman" panose="02020603050405020304" pitchFamily="18" charset="0"/>
                <a:cs typeface="Times New Roman" panose="02020603050405020304" pitchFamily="18" charset="0"/>
              </a:rPr>
              <a:t> </a:t>
            </a:r>
            <a:r>
              <a:rPr lang="en-US" sz="2800" b="1" dirty="0" err="1">
                <a:solidFill>
                  <a:srgbClr val="002060"/>
                </a:solidFill>
                <a:effectLst/>
                <a:latin typeface="Times New Roman" panose="02020603050405020304" pitchFamily="18" charset="0"/>
                <a:cs typeface="Times New Roman" panose="02020603050405020304" pitchFamily="18" charset="0"/>
              </a:rPr>
              <a:t>vào</a:t>
            </a:r>
            <a:r>
              <a:rPr lang="en-US" sz="2800" b="1" dirty="0">
                <a:solidFill>
                  <a:srgbClr val="002060"/>
                </a:solidFill>
                <a:effectLst/>
                <a:latin typeface="Times New Roman" panose="02020603050405020304" pitchFamily="18" charset="0"/>
                <a:cs typeface="Times New Roman" panose="02020603050405020304" pitchFamily="18" charset="0"/>
              </a:rPr>
              <a:t> (…)</a:t>
            </a:r>
            <a:endParaRPr lang="en-US" sz="28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graphicFrame>
        <p:nvGraphicFramePr>
          <p:cNvPr id="6" name="Bảng 5">
            <a:extLst>
              <a:ext uri="{FF2B5EF4-FFF2-40B4-BE49-F238E27FC236}">
                <a16:creationId xmlns:a16="http://schemas.microsoft.com/office/drawing/2014/main" xmlns="" id="{EB5875D6-8242-4093-738B-CA3AE9F83E21}"/>
              </a:ext>
            </a:extLst>
          </p:cNvPr>
          <p:cNvGraphicFramePr>
            <a:graphicFrameLocks noGrp="1"/>
          </p:cNvGraphicFramePr>
          <p:nvPr>
            <p:extLst>
              <p:ext uri="{D42A27DB-BD31-4B8C-83A1-F6EECF244321}">
                <p14:modId xmlns:p14="http://schemas.microsoft.com/office/powerpoint/2010/main" val="1709175442"/>
              </p:ext>
            </p:extLst>
          </p:nvPr>
        </p:nvGraphicFramePr>
        <p:xfrm>
          <a:off x="1394006" y="821798"/>
          <a:ext cx="9887263" cy="1706880"/>
        </p:xfrm>
        <a:graphic>
          <a:graphicData uri="http://schemas.openxmlformats.org/drawingml/2006/table">
            <a:tbl>
              <a:tblPr firstRow="1" firstCol="1" bandRow="1">
                <a:tableStyleId>{5C22544A-7EE6-4342-B048-85BDC9FD1C3A}</a:tableStyleId>
              </a:tblPr>
              <a:tblGrid>
                <a:gridCol w="9887263">
                  <a:extLst>
                    <a:ext uri="{9D8B030D-6E8A-4147-A177-3AD203B41FA5}">
                      <a16:colId xmlns:a16="http://schemas.microsoft.com/office/drawing/2014/main" xmlns="" val="2148702234"/>
                    </a:ext>
                  </a:extLst>
                </a:gridCol>
              </a:tblGrid>
              <a:tr h="1360161">
                <a:tc>
                  <a:txBody>
                    <a:bodyPr/>
                    <a:lstStyle/>
                    <a:p>
                      <a:pPr marL="0" marR="0">
                        <a:lnSpc>
                          <a:spcPct val="100000"/>
                        </a:lnSpc>
                        <a:spcBef>
                          <a:spcPts val="0"/>
                        </a:spcBef>
                        <a:spcAft>
                          <a:spcPts val="0"/>
                        </a:spcAft>
                      </a:pPr>
                      <a:r>
                        <a:rPr lang="en-US" sz="2800" dirty="0">
                          <a:solidFill>
                            <a:srgbClr val="002060"/>
                          </a:solidFill>
                          <a:effectLst/>
                          <a:latin typeface="Times New Roman" panose="02020603050405020304" pitchFamily="18" charset="0"/>
                          <a:cs typeface="Times New Roman" panose="02020603050405020304" pitchFamily="18" charset="0"/>
                        </a:rPr>
                        <a:t>a. (</a:t>
                      </a:r>
                      <a:r>
                        <a:rPr lang="en-US" sz="2800" dirty="0" err="1">
                          <a:solidFill>
                            <a:srgbClr val="002060"/>
                          </a:solidFill>
                          <a:effectLst/>
                          <a:latin typeface="Times New Roman" panose="02020603050405020304" pitchFamily="18" charset="0"/>
                          <a:cs typeface="Times New Roman" panose="02020603050405020304" pitchFamily="18" charset="0"/>
                        </a:rPr>
                        <a:t>trắng</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xóa</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trắng</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tinh</a:t>
                      </a:r>
                      <a:r>
                        <a:rPr lang="en-US" sz="2800" dirty="0">
                          <a:solidFill>
                            <a:srgbClr val="002060"/>
                          </a:solidFill>
                          <a:effectLst/>
                          <a:latin typeface="Times New Roman" panose="02020603050405020304" pitchFamily="18" charset="0"/>
                          <a:cs typeface="Times New Roman" panose="02020603050405020304" pitchFamily="18" charset="0"/>
                        </a:rPr>
                        <a:t>)</a:t>
                      </a:r>
                    </a:p>
                    <a:p>
                      <a:pPr marL="0" marR="0" lvl="0" indent="0">
                        <a:lnSpc>
                          <a:spcPct val="100000"/>
                        </a:lnSpc>
                        <a:spcBef>
                          <a:spcPts val="0"/>
                        </a:spcBef>
                        <a:spcAft>
                          <a:spcPts val="0"/>
                        </a:spcAft>
                        <a:buFont typeface="+mj-lt"/>
                        <a:buNone/>
                      </a:pPr>
                      <a:r>
                        <a:rPr lang="en-US" sz="2800" dirty="0">
                          <a:solidFill>
                            <a:srgbClr val="002060"/>
                          </a:solidFill>
                          <a:effectLst/>
                          <a:latin typeface="Times New Roman" panose="02020603050405020304" pitchFamily="18" charset="0"/>
                          <a:cs typeface="Times New Roman" panose="02020603050405020304" pitchFamily="18" charset="0"/>
                        </a:rPr>
                        <a:t>1. </a:t>
                      </a:r>
                      <a:r>
                        <a:rPr lang="en-US" sz="2800" dirty="0" err="1">
                          <a:solidFill>
                            <a:srgbClr val="002060"/>
                          </a:solidFill>
                          <a:effectLst/>
                          <a:latin typeface="Times New Roman" panose="02020603050405020304" pitchFamily="18" charset="0"/>
                          <a:cs typeface="Times New Roman" panose="02020603050405020304" pitchFamily="18" charset="0"/>
                        </a:rPr>
                        <a:t>Bức</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tường</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vôi</a:t>
                      </a:r>
                      <a:r>
                        <a:rPr lang="en-US" sz="2800" dirty="0">
                          <a:solidFill>
                            <a:srgbClr val="002060"/>
                          </a:solidFill>
                          <a:effectLst/>
                          <a:latin typeface="Times New Roman" panose="02020603050405020304" pitchFamily="18" charset="0"/>
                          <a:cs typeface="Times New Roman" panose="02020603050405020304" pitchFamily="18" charset="0"/>
                        </a:rPr>
                        <a:t> ………………, </a:t>
                      </a:r>
                      <a:r>
                        <a:rPr lang="en-US" sz="2800" dirty="0" err="1">
                          <a:solidFill>
                            <a:srgbClr val="002060"/>
                          </a:solidFill>
                          <a:effectLst/>
                          <a:latin typeface="Times New Roman" panose="02020603050405020304" pitchFamily="18" charset="0"/>
                          <a:cs typeface="Times New Roman" panose="02020603050405020304" pitchFamily="18" charset="0"/>
                        </a:rPr>
                        <a:t>trông</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rất</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đẹp</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mắt</a:t>
                      </a:r>
                      <a:r>
                        <a:rPr lang="en-US" sz="2800" dirty="0">
                          <a:solidFill>
                            <a:srgbClr val="002060"/>
                          </a:solidFill>
                          <a:effectLst/>
                          <a:latin typeface="Times New Roman" panose="02020603050405020304" pitchFamily="18" charset="0"/>
                          <a:cs typeface="Times New Roman" panose="02020603050405020304" pitchFamily="18" charset="0"/>
                        </a:rPr>
                        <a:t>.</a:t>
                      </a:r>
                    </a:p>
                    <a:p>
                      <a:pPr marL="0" marR="0" lvl="0" indent="0">
                        <a:lnSpc>
                          <a:spcPct val="100000"/>
                        </a:lnSpc>
                        <a:spcBef>
                          <a:spcPts val="0"/>
                        </a:spcBef>
                        <a:spcAft>
                          <a:spcPts val="0"/>
                        </a:spcAft>
                        <a:buFont typeface="+mj-lt"/>
                        <a:buNone/>
                      </a:pPr>
                      <a:r>
                        <a:rPr lang="en-US" sz="2800" dirty="0">
                          <a:solidFill>
                            <a:srgbClr val="002060"/>
                          </a:solidFill>
                          <a:effectLst/>
                          <a:latin typeface="Times New Roman" panose="02020603050405020304" pitchFamily="18" charset="0"/>
                          <a:cs typeface="Times New Roman" panose="02020603050405020304" pitchFamily="18" charset="0"/>
                        </a:rPr>
                        <a:t>2. </a:t>
                      </a:r>
                      <a:r>
                        <a:rPr lang="en-US" sz="2800" dirty="0" err="1">
                          <a:solidFill>
                            <a:srgbClr val="002060"/>
                          </a:solidFill>
                          <a:effectLst/>
                          <a:latin typeface="Times New Roman" panose="02020603050405020304" pitchFamily="18" charset="0"/>
                          <a:cs typeface="Times New Roman" panose="02020603050405020304" pitchFamily="18" charset="0"/>
                        </a:rPr>
                        <a:t>Chiếc</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áo</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mới</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của</a:t>
                      </a:r>
                      <a:r>
                        <a:rPr lang="en-US" sz="2800" dirty="0">
                          <a:solidFill>
                            <a:srgbClr val="002060"/>
                          </a:solidFill>
                          <a:effectLst/>
                          <a:latin typeface="Times New Roman" panose="02020603050405020304" pitchFamily="18" charset="0"/>
                          <a:cs typeface="Times New Roman" panose="02020603050405020304" pitchFamily="18" charset="0"/>
                        </a:rPr>
                        <a:t> An …………………… </a:t>
                      </a:r>
                      <a:r>
                        <a:rPr lang="en-US" sz="2800" dirty="0" err="1">
                          <a:solidFill>
                            <a:srgbClr val="002060"/>
                          </a:solidFill>
                          <a:effectLst/>
                          <a:latin typeface="Times New Roman" panose="02020603050405020304" pitchFamily="18" charset="0"/>
                          <a:cs typeface="Times New Roman" panose="02020603050405020304" pitchFamily="18" charset="0"/>
                        </a:rPr>
                        <a:t>một</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màu</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trông</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sạch</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đẹp</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quá</a:t>
                      </a:r>
                      <a:r>
                        <a:rPr lang="en-US" sz="2800" dirty="0">
                          <a:solidFill>
                            <a:srgbClr val="002060"/>
                          </a:solidFill>
                          <a:effectLst/>
                          <a:latin typeface="Times New Roman" panose="02020603050405020304" pitchFamily="18" charset="0"/>
                          <a:cs typeface="Times New Roman" panose="02020603050405020304" pitchFamily="18" charset="0"/>
                        </a:rPr>
                        <a:t>!</a:t>
                      </a:r>
                    </a:p>
                  </a:txBody>
                  <a:tcPr marL="68580" marR="6858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2466747056"/>
                  </a:ext>
                </a:extLst>
              </a:tr>
            </a:tbl>
          </a:graphicData>
        </a:graphic>
      </p:graphicFrame>
      <p:graphicFrame>
        <p:nvGraphicFramePr>
          <p:cNvPr id="7" name="Bảng 6">
            <a:extLst>
              <a:ext uri="{FF2B5EF4-FFF2-40B4-BE49-F238E27FC236}">
                <a16:creationId xmlns:a16="http://schemas.microsoft.com/office/drawing/2014/main" xmlns="" id="{249EE212-F20A-B44F-5939-7CBAE78C6430}"/>
              </a:ext>
            </a:extLst>
          </p:cNvPr>
          <p:cNvGraphicFramePr>
            <a:graphicFrameLocks noGrp="1"/>
          </p:cNvGraphicFramePr>
          <p:nvPr>
            <p:extLst>
              <p:ext uri="{D42A27DB-BD31-4B8C-83A1-F6EECF244321}">
                <p14:modId xmlns:p14="http://schemas.microsoft.com/office/powerpoint/2010/main" val="1180173572"/>
              </p:ext>
            </p:extLst>
          </p:nvPr>
        </p:nvGraphicFramePr>
        <p:xfrm>
          <a:off x="1394006" y="2643672"/>
          <a:ext cx="9558976" cy="2133600"/>
        </p:xfrm>
        <a:graphic>
          <a:graphicData uri="http://schemas.openxmlformats.org/drawingml/2006/table">
            <a:tbl>
              <a:tblPr firstRow="1" firstCol="1" bandRow="1">
                <a:tableStyleId>{5C22544A-7EE6-4342-B048-85BDC9FD1C3A}</a:tableStyleId>
              </a:tblPr>
              <a:tblGrid>
                <a:gridCol w="9558976">
                  <a:extLst>
                    <a:ext uri="{9D8B030D-6E8A-4147-A177-3AD203B41FA5}">
                      <a16:colId xmlns:a16="http://schemas.microsoft.com/office/drawing/2014/main" xmlns="" val="2148702234"/>
                    </a:ext>
                  </a:extLst>
                </a:gridCol>
              </a:tblGrid>
              <a:tr h="1527178">
                <a:tc>
                  <a:txBody>
                    <a:bodyPr/>
                    <a:lstStyle/>
                    <a:p>
                      <a:pPr marL="0" marR="0" algn="just">
                        <a:lnSpc>
                          <a:spcPct val="100000"/>
                        </a:lnSpc>
                        <a:spcBef>
                          <a:spcPts val="0"/>
                        </a:spcBef>
                        <a:spcAft>
                          <a:spcPts val="0"/>
                        </a:spcAft>
                      </a:pPr>
                      <a:r>
                        <a:rPr lang="en-US" sz="2800" b="1" dirty="0">
                          <a:solidFill>
                            <a:srgbClr val="002060"/>
                          </a:solidFill>
                          <a:effectLst/>
                          <a:latin typeface="Times New Roman" panose="02020603050405020304" pitchFamily="18" charset="0"/>
                          <a:cs typeface="Times New Roman" panose="02020603050405020304" pitchFamily="18" charset="0"/>
                        </a:rPr>
                        <a:t>b. (</a:t>
                      </a:r>
                      <a:r>
                        <a:rPr lang="en-US" sz="2800" b="1" dirty="0" err="1">
                          <a:solidFill>
                            <a:srgbClr val="002060"/>
                          </a:solidFill>
                          <a:effectLst/>
                          <a:latin typeface="Times New Roman" panose="02020603050405020304" pitchFamily="18" charset="0"/>
                          <a:cs typeface="Times New Roman" panose="02020603050405020304" pitchFamily="18" charset="0"/>
                        </a:rPr>
                        <a:t>thân</a:t>
                      </a:r>
                      <a:r>
                        <a:rPr lang="en-US" sz="2800" b="1" dirty="0">
                          <a:solidFill>
                            <a:srgbClr val="002060"/>
                          </a:solidFill>
                          <a:effectLst/>
                          <a:latin typeface="Times New Roman" panose="02020603050405020304" pitchFamily="18" charset="0"/>
                          <a:cs typeface="Times New Roman" panose="02020603050405020304" pitchFamily="18" charset="0"/>
                        </a:rPr>
                        <a:t> </a:t>
                      </a:r>
                      <a:r>
                        <a:rPr lang="en-US" sz="2800" b="1" dirty="0" err="1">
                          <a:solidFill>
                            <a:srgbClr val="002060"/>
                          </a:solidFill>
                          <a:effectLst/>
                          <a:latin typeface="Times New Roman" panose="02020603050405020304" pitchFamily="18" charset="0"/>
                          <a:cs typeface="Times New Roman" panose="02020603050405020304" pitchFamily="18" charset="0"/>
                        </a:rPr>
                        <a:t>mẫu</a:t>
                      </a:r>
                      <a:r>
                        <a:rPr lang="en-US" sz="2800" b="1" dirty="0">
                          <a:solidFill>
                            <a:srgbClr val="002060"/>
                          </a:solidFill>
                          <a:effectLst/>
                          <a:latin typeface="Times New Roman" panose="02020603050405020304" pitchFamily="18" charset="0"/>
                          <a:cs typeface="Times New Roman" panose="02020603050405020304" pitchFamily="18" charset="0"/>
                        </a:rPr>
                        <a:t>, </a:t>
                      </a:r>
                      <a:r>
                        <a:rPr lang="en-US" sz="2800" b="1" dirty="0" err="1">
                          <a:solidFill>
                            <a:srgbClr val="002060"/>
                          </a:solidFill>
                          <a:effectLst/>
                          <a:latin typeface="Times New Roman" panose="02020603050405020304" pitchFamily="18" charset="0"/>
                          <a:cs typeface="Times New Roman" panose="02020603050405020304" pitchFamily="18" charset="0"/>
                        </a:rPr>
                        <a:t>mẹ</a:t>
                      </a:r>
                      <a:r>
                        <a:rPr lang="en-US" sz="2800" b="1" dirty="0">
                          <a:solidFill>
                            <a:srgbClr val="002060"/>
                          </a:solidFill>
                          <a:effectLst/>
                          <a:latin typeface="Times New Roman" panose="02020603050405020304" pitchFamily="18" charset="0"/>
                          <a:cs typeface="Times New Roman" panose="02020603050405020304" pitchFamily="18" charset="0"/>
                        </a:rPr>
                        <a:t>)</a:t>
                      </a:r>
                    </a:p>
                    <a:p>
                      <a:pPr marL="0" marR="0" algn="just">
                        <a:lnSpc>
                          <a:spcPct val="100000"/>
                        </a:lnSpc>
                        <a:spcBef>
                          <a:spcPts val="0"/>
                        </a:spcBef>
                        <a:spcAft>
                          <a:spcPts val="0"/>
                        </a:spcAft>
                      </a:pPr>
                      <a:r>
                        <a:rPr lang="en-US" sz="2800" dirty="0">
                          <a:solidFill>
                            <a:srgbClr val="002060"/>
                          </a:solidFill>
                          <a:effectLst/>
                          <a:latin typeface="Times New Roman" panose="02020603050405020304" pitchFamily="18" charset="0"/>
                          <a:cs typeface="Times New Roman" panose="02020603050405020304" pitchFamily="18" charset="0"/>
                        </a:rPr>
                        <a:t>1. </a:t>
                      </a:r>
                      <a:r>
                        <a:rPr lang="en-US" sz="2800" dirty="0" err="1">
                          <a:solidFill>
                            <a:srgbClr val="002060"/>
                          </a:solidFill>
                          <a:effectLst/>
                          <a:latin typeface="Times New Roman" panose="02020603050405020304" pitchFamily="18" charset="0"/>
                          <a:cs typeface="Times New Roman" panose="02020603050405020304" pitchFamily="18" charset="0"/>
                        </a:rPr>
                        <a:t>Công</a:t>
                      </a:r>
                      <a:r>
                        <a:rPr lang="en-US" sz="2800" dirty="0">
                          <a:solidFill>
                            <a:srgbClr val="002060"/>
                          </a:solidFill>
                          <a:effectLst/>
                          <a:latin typeface="Times New Roman" panose="02020603050405020304" pitchFamily="18" charset="0"/>
                          <a:cs typeface="Times New Roman" panose="02020603050405020304" pitchFamily="18" charset="0"/>
                        </a:rPr>
                        <a:t> cha </a:t>
                      </a:r>
                      <a:r>
                        <a:rPr lang="en-US" sz="2800" dirty="0" err="1">
                          <a:solidFill>
                            <a:srgbClr val="002060"/>
                          </a:solidFill>
                          <a:effectLst/>
                          <a:latin typeface="Times New Roman" panose="02020603050405020304" pitchFamily="18" charset="0"/>
                          <a:cs typeface="Times New Roman" panose="02020603050405020304" pitchFamily="18" charset="0"/>
                        </a:rPr>
                        <a:t>như</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núi</a:t>
                      </a:r>
                      <a:r>
                        <a:rPr lang="en-US" sz="2800" dirty="0">
                          <a:solidFill>
                            <a:srgbClr val="002060"/>
                          </a:solidFill>
                          <a:effectLst/>
                          <a:latin typeface="Times New Roman" panose="02020603050405020304" pitchFamily="18" charset="0"/>
                          <a:cs typeface="Times New Roman" panose="02020603050405020304" pitchFamily="18" charset="0"/>
                        </a:rPr>
                        <a:t> Thái </a:t>
                      </a:r>
                      <a:r>
                        <a:rPr lang="en-US" sz="2800" dirty="0" err="1">
                          <a:solidFill>
                            <a:srgbClr val="002060"/>
                          </a:solidFill>
                          <a:effectLst/>
                          <a:latin typeface="Times New Roman" panose="02020603050405020304" pitchFamily="18" charset="0"/>
                          <a:cs typeface="Times New Roman" panose="02020603050405020304" pitchFamily="18" charset="0"/>
                        </a:rPr>
                        <a:t>Sơn</a:t>
                      </a:r>
                      <a:endParaRPr lang="en-US" sz="2800" dirty="0">
                        <a:solidFill>
                          <a:srgbClr val="002060"/>
                        </a:solidFill>
                        <a:effectLst/>
                        <a:latin typeface="Times New Roman" panose="02020603050405020304" pitchFamily="18" charset="0"/>
                        <a:cs typeface="Times New Roman" panose="02020603050405020304" pitchFamily="18" charset="0"/>
                      </a:endParaRPr>
                    </a:p>
                    <a:p>
                      <a:pPr marL="0" marR="0" algn="just">
                        <a:lnSpc>
                          <a:spcPct val="100000"/>
                        </a:lnSpc>
                        <a:spcBef>
                          <a:spcPts val="0"/>
                        </a:spcBef>
                        <a:spcAft>
                          <a:spcPts val="0"/>
                        </a:spcAft>
                      </a:pPr>
                      <a:r>
                        <a:rPr lang="en-US" sz="2800" dirty="0" err="1">
                          <a:solidFill>
                            <a:srgbClr val="002060"/>
                          </a:solidFill>
                          <a:effectLst/>
                          <a:latin typeface="Times New Roman" panose="02020603050405020304" pitchFamily="18" charset="0"/>
                          <a:cs typeface="Times New Roman" panose="02020603050405020304" pitchFamily="18" charset="0"/>
                        </a:rPr>
                        <a:t>Nghĩa</a:t>
                      </a:r>
                      <a:r>
                        <a:rPr lang="en-US" sz="2800" dirty="0">
                          <a:solidFill>
                            <a:srgbClr val="002060"/>
                          </a:solidFill>
                          <a:effectLst/>
                          <a:latin typeface="Times New Roman" panose="02020603050405020304" pitchFamily="18" charset="0"/>
                          <a:cs typeface="Times New Roman" panose="02020603050405020304" pitchFamily="18" charset="0"/>
                        </a:rPr>
                        <a:t>   ……….   </a:t>
                      </a:r>
                      <a:r>
                        <a:rPr lang="en-US" sz="2800" dirty="0" err="1">
                          <a:solidFill>
                            <a:srgbClr val="002060"/>
                          </a:solidFill>
                          <a:effectLst/>
                          <a:latin typeface="Times New Roman" panose="02020603050405020304" pitchFamily="18" charset="0"/>
                          <a:cs typeface="Times New Roman" panose="02020603050405020304" pitchFamily="18" charset="0"/>
                        </a:rPr>
                        <a:t>như</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nước</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trong</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nguồn</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chảy</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ra.</a:t>
                      </a:r>
                      <a:endParaRPr lang="en-US" sz="2800" dirty="0">
                        <a:solidFill>
                          <a:srgbClr val="002060"/>
                        </a:solidFill>
                        <a:effectLst/>
                        <a:latin typeface="Times New Roman" panose="02020603050405020304" pitchFamily="18" charset="0"/>
                        <a:cs typeface="Times New Roman" panose="02020603050405020304" pitchFamily="18" charset="0"/>
                      </a:endParaRPr>
                    </a:p>
                    <a:p>
                      <a:pPr marL="0" marR="0" algn="just">
                        <a:lnSpc>
                          <a:spcPct val="100000"/>
                        </a:lnSpc>
                        <a:spcBef>
                          <a:spcPts val="0"/>
                        </a:spcBef>
                        <a:spcAft>
                          <a:spcPts val="0"/>
                        </a:spcAft>
                      </a:pPr>
                      <a:r>
                        <a:rPr lang="en-US" sz="2800" dirty="0">
                          <a:solidFill>
                            <a:srgbClr val="002060"/>
                          </a:solidFill>
                          <a:effectLst/>
                          <a:latin typeface="Times New Roman" panose="02020603050405020304" pitchFamily="18" charset="0"/>
                          <a:cs typeface="Times New Roman" panose="02020603050405020304" pitchFamily="18" charset="0"/>
                        </a:rPr>
                        <a:t>2. </a:t>
                      </a:r>
                      <a:r>
                        <a:rPr lang="en-US" sz="2800" dirty="0" err="1">
                          <a:solidFill>
                            <a:srgbClr val="002060"/>
                          </a:solidFill>
                          <a:effectLst/>
                          <a:latin typeface="Times New Roman" panose="02020603050405020304" pitchFamily="18" charset="0"/>
                          <a:cs typeface="Times New Roman" panose="02020603050405020304" pitchFamily="18" charset="0"/>
                        </a:rPr>
                        <a:t>Nhà</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máy</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Dệt</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kim</a:t>
                      </a:r>
                      <a:r>
                        <a:rPr lang="en-US" sz="2800" dirty="0">
                          <a:solidFill>
                            <a:srgbClr val="002060"/>
                          </a:solidFill>
                          <a:effectLst/>
                          <a:latin typeface="Times New Roman" panose="02020603050405020304" pitchFamily="18" charset="0"/>
                          <a:cs typeface="Times New Roman" panose="02020603050405020304" pitchFamily="18" charset="0"/>
                        </a:rPr>
                        <a:t> Vinh </a:t>
                      </a:r>
                      <a:r>
                        <a:rPr lang="en-US" sz="2800" dirty="0" err="1">
                          <a:solidFill>
                            <a:srgbClr val="002060"/>
                          </a:solidFill>
                          <a:effectLst/>
                          <a:latin typeface="Times New Roman" panose="02020603050405020304" pitchFamily="18" charset="0"/>
                          <a:cs typeface="Times New Roman" panose="02020603050405020304" pitchFamily="18" charset="0"/>
                        </a:rPr>
                        <a:t>mang</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tên</a:t>
                      </a:r>
                      <a:r>
                        <a:rPr lang="en-US" sz="2800" dirty="0">
                          <a:solidFill>
                            <a:srgbClr val="002060"/>
                          </a:solidFill>
                          <a:effectLst/>
                          <a:latin typeface="Times New Roman" panose="02020603050405020304" pitchFamily="18" charset="0"/>
                          <a:cs typeface="Times New Roman" panose="02020603050405020304" pitchFamily="18" charset="0"/>
                        </a:rPr>
                        <a:t> Hoàng </a:t>
                      </a:r>
                      <a:r>
                        <a:rPr lang="en-US" sz="2800" dirty="0" err="1">
                          <a:solidFill>
                            <a:srgbClr val="002060"/>
                          </a:solidFill>
                          <a:effectLst/>
                          <a:latin typeface="Times New Roman" panose="02020603050405020304" pitchFamily="18" charset="0"/>
                          <a:cs typeface="Times New Roman" panose="02020603050405020304" pitchFamily="18" charset="0"/>
                        </a:rPr>
                        <a:t>Thị</a:t>
                      </a:r>
                      <a:r>
                        <a:rPr lang="en-US" sz="2800" dirty="0">
                          <a:solidFill>
                            <a:srgbClr val="002060"/>
                          </a:solidFill>
                          <a:effectLst/>
                          <a:latin typeface="Times New Roman" panose="02020603050405020304" pitchFamily="18" charset="0"/>
                          <a:cs typeface="Times New Roman" panose="02020603050405020304" pitchFamily="18" charset="0"/>
                        </a:rPr>
                        <a:t> Loan - ……………..    </a:t>
                      </a:r>
                      <a:r>
                        <a:rPr lang="en-US" sz="2800" dirty="0" err="1">
                          <a:solidFill>
                            <a:srgbClr val="002060"/>
                          </a:solidFill>
                          <a:effectLst/>
                          <a:latin typeface="Times New Roman" panose="02020603050405020304" pitchFamily="18" charset="0"/>
                          <a:cs typeface="Times New Roman" panose="02020603050405020304" pitchFamily="18" charset="0"/>
                        </a:rPr>
                        <a:t>Chủ</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tịch</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Hồ</a:t>
                      </a:r>
                      <a:r>
                        <a:rPr lang="en-US" sz="2800" dirty="0">
                          <a:solidFill>
                            <a:srgbClr val="002060"/>
                          </a:solidFill>
                          <a:effectLst/>
                          <a:latin typeface="Times New Roman" panose="02020603050405020304" pitchFamily="18" charset="0"/>
                          <a:cs typeface="Times New Roman" panose="02020603050405020304" pitchFamily="18" charset="0"/>
                        </a:rPr>
                        <a:t> Chí Minh.</a:t>
                      </a:r>
                    </a:p>
                  </a:txBody>
                  <a:tcPr marL="68580" marR="68580" marT="0" marB="0">
                    <a:noFill/>
                  </a:tcPr>
                </a:tc>
                <a:extLst>
                  <a:ext uri="{0D108BD9-81ED-4DB2-BD59-A6C34878D82A}">
                    <a16:rowId xmlns:a16="http://schemas.microsoft.com/office/drawing/2014/main" xmlns="" val="2466747056"/>
                  </a:ext>
                </a:extLst>
              </a:tr>
            </a:tbl>
          </a:graphicData>
        </a:graphic>
      </p:graphicFrame>
      <p:graphicFrame>
        <p:nvGraphicFramePr>
          <p:cNvPr id="10" name="Bảng 9">
            <a:extLst>
              <a:ext uri="{FF2B5EF4-FFF2-40B4-BE49-F238E27FC236}">
                <a16:creationId xmlns:a16="http://schemas.microsoft.com/office/drawing/2014/main" xmlns="" id="{61B23CA2-B27B-8E27-FBC5-4EABFD5A1B3A}"/>
              </a:ext>
            </a:extLst>
          </p:cNvPr>
          <p:cNvGraphicFramePr>
            <a:graphicFrameLocks noGrp="1"/>
          </p:cNvGraphicFramePr>
          <p:nvPr>
            <p:extLst>
              <p:ext uri="{D42A27DB-BD31-4B8C-83A1-F6EECF244321}">
                <p14:modId xmlns:p14="http://schemas.microsoft.com/office/powerpoint/2010/main" val="2723622500"/>
              </p:ext>
            </p:extLst>
          </p:nvPr>
        </p:nvGraphicFramePr>
        <p:xfrm>
          <a:off x="1394006" y="4796282"/>
          <a:ext cx="9887263" cy="2148916"/>
        </p:xfrm>
        <a:graphic>
          <a:graphicData uri="http://schemas.openxmlformats.org/drawingml/2006/table">
            <a:tbl>
              <a:tblPr firstRow="1" firstCol="1" bandRow="1">
                <a:tableStyleId>{5C22544A-7EE6-4342-B048-85BDC9FD1C3A}</a:tableStyleId>
              </a:tblPr>
              <a:tblGrid>
                <a:gridCol w="9887263">
                  <a:extLst>
                    <a:ext uri="{9D8B030D-6E8A-4147-A177-3AD203B41FA5}">
                      <a16:colId xmlns:a16="http://schemas.microsoft.com/office/drawing/2014/main" xmlns="" val="2148702234"/>
                    </a:ext>
                  </a:extLst>
                </a:gridCol>
              </a:tblGrid>
              <a:tr h="2148916">
                <a:tc>
                  <a:txBody>
                    <a:bodyPr/>
                    <a:lstStyle/>
                    <a:p>
                      <a:pPr marL="0" marR="0" algn="just">
                        <a:lnSpc>
                          <a:spcPct val="100000"/>
                        </a:lnSpc>
                        <a:spcBef>
                          <a:spcPts val="0"/>
                        </a:spcBef>
                        <a:spcAft>
                          <a:spcPts val="0"/>
                        </a:spcAft>
                      </a:pPr>
                      <a:r>
                        <a:rPr lang="en-US" sz="2800" dirty="0">
                          <a:solidFill>
                            <a:srgbClr val="002060"/>
                          </a:solidFill>
                          <a:effectLst/>
                          <a:latin typeface="Times New Roman" panose="02020603050405020304" pitchFamily="18" charset="0"/>
                          <a:cs typeface="Times New Roman" panose="02020603050405020304" pitchFamily="18" charset="0"/>
                        </a:rPr>
                        <a:t>c. (</a:t>
                      </a:r>
                      <a:r>
                        <a:rPr lang="en-US" sz="2800" dirty="0" err="1">
                          <a:solidFill>
                            <a:srgbClr val="002060"/>
                          </a:solidFill>
                          <a:effectLst/>
                          <a:latin typeface="Times New Roman" panose="02020603050405020304" pitchFamily="18" charset="0"/>
                          <a:cs typeface="Times New Roman" panose="02020603050405020304" pitchFamily="18" charset="0"/>
                        </a:rPr>
                        <a:t>phu</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nhân</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vợ</a:t>
                      </a:r>
                      <a:r>
                        <a:rPr lang="en-US" sz="2800" dirty="0">
                          <a:solidFill>
                            <a:srgbClr val="002060"/>
                          </a:solidFill>
                          <a:effectLst/>
                          <a:latin typeface="Times New Roman" panose="02020603050405020304" pitchFamily="18" charset="0"/>
                          <a:cs typeface="Times New Roman" panose="02020603050405020304" pitchFamily="18" charset="0"/>
                        </a:rPr>
                        <a:t>)</a:t>
                      </a:r>
                    </a:p>
                    <a:p>
                      <a:pPr marL="0" marR="0" algn="just">
                        <a:lnSpc>
                          <a:spcPct val="100000"/>
                        </a:lnSpc>
                        <a:spcBef>
                          <a:spcPts val="0"/>
                        </a:spcBef>
                        <a:spcAft>
                          <a:spcPts val="0"/>
                        </a:spcAft>
                      </a:pPr>
                      <a:r>
                        <a:rPr lang="en-US" sz="2800" dirty="0">
                          <a:solidFill>
                            <a:srgbClr val="002060"/>
                          </a:solidFill>
                          <a:effectLst/>
                          <a:latin typeface="Times New Roman" panose="02020603050405020304" pitchFamily="18" charset="0"/>
                          <a:cs typeface="Times New Roman" panose="02020603050405020304" pitchFamily="18" charset="0"/>
                        </a:rPr>
                        <a:t>1. </a:t>
                      </a:r>
                      <a:r>
                        <a:rPr lang="en-US" sz="2800" dirty="0" err="1">
                          <a:solidFill>
                            <a:srgbClr val="002060"/>
                          </a:solidFill>
                          <a:effectLst/>
                          <a:latin typeface="Times New Roman" panose="02020603050405020304" pitchFamily="18" charset="0"/>
                          <a:cs typeface="Times New Roman" panose="02020603050405020304" pitchFamily="18" charset="0"/>
                        </a:rPr>
                        <a:t>Tham</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dự</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buổi</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chiêu</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đãi</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có</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ngài</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đại</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sứ</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và</a:t>
                      </a:r>
                      <a:r>
                        <a:rPr lang="en-US" sz="2800" dirty="0">
                          <a:solidFill>
                            <a:srgbClr val="002060"/>
                          </a:solidFill>
                          <a:effectLst/>
                          <a:latin typeface="Times New Roman" panose="02020603050405020304" pitchFamily="18" charset="0"/>
                          <a:cs typeface="Times New Roman" panose="02020603050405020304" pitchFamily="18" charset="0"/>
                        </a:rPr>
                        <a:t> ……………..</a:t>
                      </a:r>
                    </a:p>
                    <a:p>
                      <a:pPr marL="0" marR="0" algn="just">
                        <a:lnSpc>
                          <a:spcPct val="100000"/>
                        </a:lnSpc>
                        <a:spcBef>
                          <a:spcPts val="0"/>
                        </a:spcBef>
                        <a:spcAft>
                          <a:spcPts val="0"/>
                        </a:spcAft>
                      </a:pPr>
                      <a:r>
                        <a:rPr lang="en-US" sz="2800" dirty="0">
                          <a:solidFill>
                            <a:srgbClr val="002060"/>
                          </a:solidFill>
                          <a:effectLst/>
                          <a:latin typeface="Times New Roman" panose="02020603050405020304" pitchFamily="18" charset="0"/>
                          <a:cs typeface="Times New Roman" panose="02020603050405020304" pitchFamily="18" charset="0"/>
                        </a:rPr>
                        <a:t>2. </a:t>
                      </a:r>
                      <a:r>
                        <a:rPr lang="en-US" sz="2800" dirty="0" err="1">
                          <a:solidFill>
                            <a:srgbClr val="002060"/>
                          </a:solidFill>
                          <a:effectLst/>
                          <a:latin typeface="Times New Roman" panose="02020603050405020304" pitchFamily="18" charset="0"/>
                          <a:cs typeface="Times New Roman" panose="02020603050405020304" pitchFamily="18" charset="0"/>
                        </a:rPr>
                        <a:t>Thuận</a:t>
                      </a:r>
                      <a:r>
                        <a:rPr lang="en-US" sz="2800" dirty="0">
                          <a:solidFill>
                            <a:srgbClr val="002060"/>
                          </a:solidFill>
                          <a:effectLst/>
                          <a:latin typeface="Times New Roman" panose="02020603050405020304" pitchFamily="18" charset="0"/>
                          <a:cs typeface="Times New Roman" panose="02020603050405020304" pitchFamily="18" charset="0"/>
                        </a:rPr>
                        <a:t> ………….. </a:t>
                      </a:r>
                      <a:r>
                        <a:rPr lang="en-US" sz="2800" dirty="0" err="1">
                          <a:solidFill>
                            <a:srgbClr val="002060"/>
                          </a:solidFill>
                          <a:effectLst/>
                          <a:latin typeface="Times New Roman" panose="02020603050405020304" pitchFamily="18" charset="0"/>
                          <a:cs typeface="Times New Roman" panose="02020603050405020304" pitchFamily="18" charset="0"/>
                        </a:rPr>
                        <a:t>thuận</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chồng</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tát</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bể</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Đông</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cũng</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cạn</a:t>
                      </a:r>
                      <a:r>
                        <a:rPr lang="en-US" sz="2800" dirty="0">
                          <a:solidFill>
                            <a:srgbClr val="002060"/>
                          </a:solidFill>
                          <a:effectLst/>
                          <a:latin typeface="Times New Roman" panose="02020603050405020304" pitchFamily="18" charset="0"/>
                          <a:cs typeface="Times New Roman" panose="02020603050405020304" pitchFamily="18" charset="0"/>
                        </a:rPr>
                        <a:t>. </a:t>
                      </a:r>
                      <a:endPar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oFill/>
                  </a:tcPr>
                </a:tc>
                <a:extLst>
                  <a:ext uri="{0D108BD9-81ED-4DB2-BD59-A6C34878D82A}">
                    <a16:rowId xmlns:a16="http://schemas.microsoft.com/office/drawing/2014/main" xmlns="" val="2466747056"/>
                  </a:ext>
                </a:extLst>
              </a:tr>
            </a:tbl>
          </a:graphicData>
        </a:graphic>
      </p:graphicFrame>
    </p:spTree>
    <p:extLst>
      <p:ext uri="{BB962C8B-B14F-4D97-AF65-F5344CB8AC3E}">
        <p14:creationId xmlns:p14="http://schemas.microsoft.com/office/powerpoint/2010/main" val="31432708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2" name="圆角矩形 17">
            <a:extLst>
              <a:ext uri="{FF2B5EF4-FFF2-40B4-BE49-F238E27FC236}">
                <a16:creationId xmlns:a16="http://schemas.microsoft.com/office/drawing/2014/main" xmlns="" id="{DEE924C4-0E7C-C381-60B4-29EBC0CDBB3B}"/>
              </a:ext>
            </a:extLst>
          </p:cNvPr>
          <p:cNvSpPr/>
          <p:nvPr/>
        </p:nvSpPr>
        <p:spPr>
          <a:xfrm>
            <a:off x="585478" y="211163"/>
            <a:ext cx="11133438" cy="6472441"/>
          </a:xfrm>
          <a:prstGeom prst="roundRect">
            <a:avLst/>
          </a:prstGeom>
          <a:solidFill>
            <a:schemeClr val="bg1"/>
          </a:solidFill>
          <a:ln w="190500">
            <a:solidFill>
              <a:srgbClr val="7E43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CN" altLang="en-US">
              <a:cs typeface="+mn-ea"/>
              <a:sym typeface="+mn-lt"/>
            </a:endParaRPr>
          </a:p>
        </p:txBody>
      </p:sp>
      <p:pic>
        <p:nvPicPr>
          <p:cNvPr id="11" name="图片 3">
            <a:extLst>
              <a:ext uri="{FF2B5EF4-FFF2-40B4-BE49-F238E27FC236}">
                <a16:creationId xmlns:a16="http://schemas.microsoft.com/office/drawing/2014/main" xmlns="" id="{B2A14BF2-5574-27D8-561C-6C3E82A8505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87628" y="-211163"/>
            <a:ext cx="12479628" cy="6858000"/>
          </a:xfrm>
          <a:prstGeom prst="rect">
            <a:avLst/>
          </a:prstGeom>
        </p:spPr>
      </p:pic>
      <p:pic>
        <p:nvPicPr>
          <p:cNvPr id="9" name="图片 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859285" y="4912126"/>
            <a:ext cx="1295107" cy="1527178"/>
          </a:xfrm>
          <a:prstGeom prst="rect">
            <a:avLst/>
          </a:prstGeom>
        </p:spPr>
      </p:pic>
      <p:sp>
        <p:nvSpPr>
          <p:cNvPr id="8" name="Hộp Văn bản 7">
            <a:extLst>
              <a:ext uri="{FF2B5EF4-FFF2-40B4-BE49-F238E27FC236}">
                <a16:creationId xmlns:a16="http://schemas.microsoft.com/office/drawing/2014/main" xmlns="" id="{3B0E162E-F053-E06D-5E60-D0F7245F2D9C}"/>
              </a:ext>
            </a:extLst>
          </p:cNvPr>
          <p:cNvSpPr txBox="1"/>
          <p:nvPr/>
        </p:nvSpPr>
        <p:spPr>
          <a:xfrm>
            <a:off x="3048786" y="330115"/>
            <a:ext cx="6094428" cy="578882"/>
          </a:xfrm>
          <a:prstGeom prst="roundRect">
            <a:avLst/>
          </a:prstGeom>
          <a:noFill/>
        </p:spPr>
        <p:txBody>
          <a:bodyPr wrap="square">
            <a:spAutoFit/>
          </a:bodyPr>
          <a:lstStyle/>
          <a:p>
            <a:pPr marL="0" marR="0" algn="just">
              <a:lnSpc>
                <a:spcPct val="100000"/>
              </a:lnSpc>
              <a:spcBef>
                <a:spcPts val="0"/>
              </a:spcBef>
              <a:spcAft>
                <a:spcPts val="0"/>
              </a:spcAft>
              <a:tabLst>
                <a:tab pos="90170" algn="l"/>
                <a:tab pos="180340" algn="l"/>
                <a:tab pos="270510" algn="l"/>
              </a:tabLst>
            </a:pPr>
            <a:r>
              <a:rPr lang="en-US" sz="2800" b="1" dirty="0" err="1">
                <a:solidFill>
                  <a:srgbClr val="002060"/>
                </a:solidFill>
                <a:effectLst/>
                <a:latin typeface="Times New Roman" panose="02020603050405020304" pitchFamily="18" charset="0"/>
                <a:cs typeface="Times New Roman" panose="02020603050405020304" pitchFamily="18" charset="0"/>
              </a:rPr>
              <a:t>Chọn</a:t>
            </a:r>
            <a:r>
              <a:rPr lang="en-US" sz="2800" b="1" dirty="0">
                <a:solidFill>
                  <a:srgbClr val="002060"/>
                </a:solidFill>
                <a:effectLst/>
                <a:latin typeface="Times New Roman" panose="02020603050405020304" pitchFamily="18" charset="0"/>
                <a:cs typeface="Times New Roman" panose="02020603050405020304" pitchFamily="18" charset="0"/>
              </a:rPr>
              <a:t> </a:t>
            </a:r>
            <a:r>
              <a:rPr lang="en-US" sz="2800" b="1" dirty="0" err="1">
                <a:solidFill>
                  <a:srgbClr val="002060"/>
                </a:solidFill>
                <a:effectLst/>
                <a:latin typeface="Times New Roman" panose="02020603050405020304" pitchFamily="18" charset="0"/>
                <a:cs typeface="Times New Roman" panose="02020603050405020304" pitchFamily="18" charset="0"/>
              </a:rPr>
              <a:t>từ</a:t>
            </a:r>
            <a:r>
              <a:rPr lang="en-US" sz="2800" b="1" dirty="0">
                <a:solidFill>
                  <a:srgbClr val="002060"/>
                </a:solidFill>
                <a:effectLst/>
                <a:latin typeface="Times New Roman" panose="02020603050405020304" pitchFamily="18" charset="0"/>
                <a:cs typeface="Times New Roman" panose="02020603050405020304" pitchFamily="18" charset="0"/>
              </a:rPr>
              <a:t> </a:t>
            </a:r>
            <a:r>
              <a:rPr lang="en-US" sz="2800" b="1" dirty="0" err="1">
                <a:solidFill>
                  <a:srgbClr val="002060"/>
                </a:solidFill>
                <a:effectLst/>
                <a:latin typeface="Times New Roman" panose="02020603050405020304" pitchFamily="18" charset="0"/>
                <a:cs typeface="Times New Roman" panose="02020603050405020304" pitchFamily="18" charset="0"/>
              </a:rPr>
              <a:t>thích</a:t>
            </a:r>
            <a:r>
              <a:rPr lang="en-US" sz="2800" b="1" dirty="0">
                <a:solidFill>
                  <a:srgbClr val="002060"/>
                </a:solidFill>
                <a:effectLst/>
                <a:latin typeface="Times New Roman" panose="02020603050405020304" pitchFamily="18" charset="0"/>
                <a:cs typeface="Times New Roman" panose="02020603050405020304" pitchFamily="18" charset="0"/>
              </a:rPr>
              <a:t> </a:t>
            </a:r>
            <a:r>
              <a:rPr lang="en-US" sz="2800" b="1" dirty="0" err="1">
                <a:solidFill>
                  <a:srgbClr val="002060"/>
                </a:solidFill>
                <a:effectLst/>
                <a:latin typeface="Times New Roman" panose="02020603050405020304" pitchFamily="18" charset="0"/>
                <a:cs typeface="Times New Roman" panose="02020603050405020304" pitchFamily="18" charset="0"/>
              </a:rPr>
              <a:t>hợp</a:t>
            </a:r>
            <a:r>
              <a:rPr lang="en-US" sz="2800" b="1" dirty="0">
                <a:solidFill>
                  <a:srgbClr val="002060"/>
                </a:solidFill>
                <a:effectLst/>
                <a:latin typeface="Times New Roman" panose="02020603050405020304" pitchFamily="18" charset="0"/>
                <a:cs typeface="Times New Roman" panose="02020603050405020304" pitchFamily="18" charset="0"/>
              </a:rPr>
              <a:t> </a:t>
            </a:r>
            <a:r>
              <a:rPr lang="en-US" sz="2800" b="1" dirty="0" err="1">
                <a:solidFill>
                  <a:srgbClr val="002060"/>
                </a:solidFill>
                <a:effectLst/>
                <a:latin typeface="Times New Roman" panose="02020603050405020304" pitchFamily="18" charset="0"/>
                <a:cs typeface="Times New Roman" panose="02020603050405020304" pitchFamily="18" charset="0"/>
              </a:rPr>
              <a:t>điền</a:t>
            </a:r>
            <a:r>
              <a:rPr lang="en-US" sz="2800" b="1" dirty="0">
                <a:solidFill>
                  <a:srgbClr val="002060"/>
                </a:solidFill>
                <a:effectLst/>
                <a:latin typeface="Times New Roman" panose="02020603050405020304" pitchFamily="18" charset="0"/>
                <a:cs typeface="Times New Roman" panose="02020603050405020304" pitchFamily="18" charset="0"/>
              </a:rPr>
              <a:t> </a:t>
            </a:r>
            <a:r>
              <a:rPr lang="en-US" sz="2800" b="1" dirty="0" err="1">
                <a:solidFill>
                  <a:srgbClr val="002060"/>
                </a:solidFill>
                <a:effectLst/>
                <a:latin typeface="Times New Roman" panose="02020603050405020304" pitchFamily="18" charset="0"/>
                <a:cs typeface="Times New Roman" panose="02020603050405020304" pitchFamily="18" charset="0"/>
              </a:rPr>
              <a:t>vào</a:t>
            </a:r>
            <a:r>
              <a:rPr lang="en-US" sz="2800" b="1" dirty="0">
                <a:solidFill>
                  <a:srgbClr val="002060"/>
                </a:solidFill>
                <a:effectLst/>
                <a:latin typeface="Times New Roman" panose="02020603050405020304" pitchFamily="18" charset="0"/>
                <a:cs typeface="Times New Roman" panose="02020603050405020304" pitchFamily="18" charset="0"/>
              </a:rPr>
              <a:t> (…)</a:t>
            </a:r>
            <a:endParaRPr lang="en-US" sz="28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graphicFrame>
        <p:nvGraphicFramePr>
          <p:cNvPr id="6" name="Bảng 5">
            <a:extLst>
              <a:ext uri="{FF2B5EF4-FFF2-40B4-BE49-F238E27FC236}">
                <a16:creationId xmlns:a16="http://schemas.microsoft.com/office/drawing/2014/main" xmlns="" id="{EB5875D6-8242-4093-738B-CA3AE9F83E21}"/>
              </a:ext>
            </a:extLst>
          </p:cNvPr>
          <p:cNvGraphicFramePr>
            <a:graphicFrameLocks noGrp="1"/>
          </p:cNvGraphicFramePr>
          <p:nvPr>
            <p:extLst>
              <p:ext uri="{D42A27DB-BD31-4B8C-83A1-F6EECF244321}">
                <p14:modId xmlns:p14="http://schemas.microsoft.com/office/powerpoint/2010/main" val="562186092"/>
              </p:ext>
            </p:extLst>
          </p:nvPr>
        </p:nvGraphicFramePr>
        <p:xfrm>
          <a:off x="1459320" y="1583798"/>
          <a:ext cx="9887263" cy="2926080"/>
        </p:xfrm>
        <a:graphic>
          <a:graphicData uri="http://schemas.openxmlformats.org/drawingml/2006/table">
            <a:tbl>
              <a:tblPr firstRow="1" firstCol="1" bandRow="1">
                <a:tableStyleId>{5C22544A-7EE6-4342-B048-85BDC9FD1C3A}</a:tableStyleId>
              </a:tblPr>
              <a:tblGrid>
                <a:gridCol w="9887263">
                  <a:extLst>
                    <a:ext uri="{9D8B030D-6E8A-4147-A177-3AD203B41FA5}">
                      <a16:colId xmlns:a16="http://schemas.microsoft.com/office/drawing/2014/main" xmlns="" val="2148702234"/>
                    </a:ext>
                  </a:extLst>
                </a:gridCol>
              </a:tblGrid>
              <a:tr h="1360161">
                <a:tc>
                  <a:txBody>
                    <a:bodyPr/>
                    <a:lstStyle/>
                    <a:p>
                      <a:pPr marL="0" marR="0">
                        <a:lnSpc>
                          <a:spcPct val="150000"/>
                        </a:lnSpc>
                        <a:spcBef>
                          <a:spcPts val="0"/>
                        </a:spcBef>
                        <a:spcAft>
                          <a:spcPts val="0"/>
                        </a:spcAft>
                      </a:pPr>
                      <a:r>
                        <a:rPr lang="en-US" sz="3200" dirty="0">
                          <a:solidFill>
                            <a:srgbClr val="002060"/>
                          </a:solidFill>
                          <a:effectLst/>
                          <a:latin typeface="Times New Roman" panose="02020603050405020304" pitchFamily="18" charset="0"/>
                          <a:cs typeface="Times New Roman" panose="02020603050405020304" pitchFamily="18" charset="0"/>
                        </a:rPr>
                        <a:t>a. (</a:t>
                      </a:r>
                      <a:r>
                        <a:rPr lang="en-US" sz="3200" dirty="0" err="1">
                          <a:solidFill>
                            <a:srgbClr val="002060"/>
                          </a:solidFill>
                          <a:effectLst/>
                          <a:latin typeface="Times New Roman" panose="02020603050405020304" pitchFamily="18" charset="0"/>
                          <a:cs typeface="Times New Roman" panose="02020603050405020304" pitchFamily="18" charset="0"/>
                        </a:rPr>
                        <a:t>trắng</a:t>
                      </a:r>
                      <a:r>
                        <a:rPr lang="en-US" sz="3200" dirty="0">
                          <a:solidFill>
                            <a:srgbClr val="002060"/>
                          </a:solidFill>
                          <a:effectLst/>
                          <a:latin typeface="Times New Roman" panose="020206030504050203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cs typeface="Times New Roman" panose="02020603050405020304" pitchFamily="18" charset="0"/>
                        </a:rPr>
                        <a:t>xóa</a:t>
                      </a:r>
                      <a:r>
                        <a:rPr lang="en-US" sz="3200" dirty="0">
                          <a:solidFill>
                            <a:srgbClr val="002060"/>
                          </a:solidFill>
                          <a:effectLst/>
                          <a:latin typeface="Times New Roman" panose="020206030504050203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cs typeface="Times New Roman" panose="02020603050405020304" pitchFamily="18" charset="0"/>
                        </a:rPr>
                        <a:t>trắng</a:t>
                      </a:r>
                      <a:r>
                        <a:rPr lang="en-US" sz="3200" dirty="0">
                          <a:solidFill>
                            <a:srgbClr val="002060"/>
                          </a:solidFill>
                          <a:effectLst/>
                          <a:latin typeface="Times New Roman" panose="020206030504050203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cs typeface="Times New Roman" panose="02020603050405020304" pitchFamily="18" charset="0"/>
                        </a:rPr>
                        <a:t>tinh</a:t>
                      </a:r>
                      <a:r>
                        <a:rPr lang="en-US" sz="3200" dirty="0">
                          <a:solidFill>
                            <a:srgbClr val="002060"/>
                          </a:solidFill>
                          <a:effectLst/>
                          <a:latin typeface="Times New Roman" panose="02020603050405020304" pitchFamily="18" charset="0"/>
                          <a:cs typeface="Times New Roman" panose="02020603050405020304" pitchFamily="18" charset="0"/>
                        </a:rPr>
                        <a:t>)</a:t>
                      </a:r>
                    </a:p>
                    <a:p>
                      <a:pPr marL="0" marR="0" lvl="0" indent="0">
                        <a:lnSpc>
                          <a:spcPct val="150000"/>
                        </a:lnSpc>
                        <a:spcBef>
                          <a:spcPts val="0"/>
                        </a:spcBef>
                        <a:spcAft>
                          <a:spcPts val="0"/>
                        </a:spcAft>
                        <a:buFont typeface="+mj-lt"/>
                        <a:buNone/>
                      </a:pPr>
                      <a:r>
                        <a:rPr lang="en-US" sz="3200" dirty="0">
                          <a:solidFill>
                            <a:srgbClr val="002060"/>
                          </a:solidFill>
                          <a:effectLst/>
                          <a:latin typeface="Times New Roman" panose="02020603050405020304" pitchFamily="18" charset="0"/>
                          <a:cs typeface="Times New Roman" panose="02020603050405020304" pitchFamily="18" charset="0"/>
                        </a:rPr>
                        <a:t>1. </a:t>
                      </a:r>
                      <a:r>
                        <a:rPr lang="en-US" sz="3200" dirty="0" err="1">
                          <a:solidFill>
                            <a:srgbClr val="002060"/>
                          </a:solidFill>
                          <a:effectLst/>
                          <a:latin typeface="Times New Roman" panose="02020603050405020304" pitchFamily="18" charset="0"/>
                          <a:cs typeface="Times New Roman" panose="02020603050405020304" pitchFamily="18" charset="0"/>
                        </a:rPr>
                        <a:t>Bức</a:t>
                      </a:r>
                      <a:r>
                        <a:rPr lang="en-US" sz="3200" dirty="0">
                          <a:solidFill>
                            <a:srgbClr val="002060"/>
                          </a:solidFill>
                          <a:effectLst/>
                          <a:latin typeface="Times New Roman" panose="020206030504050203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cs typeface="Times New Roman" panose="02020603050405020304" pitchFamily="18" charset="0"/>
                        </a:rPr>
                        <a:t>tường</a:t>
                      </a:r>
                      <a:r>
                        <a:rPr lang="en-US" sz="3200" dirty="0">
                          <a:solidFill>
                            <a:srgbClr val="002060"/>
                          </a:solidFill>
                          <a:effectLst/>
                          <a:latin typeface="Times New Roman" panose="020206030504050203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cs typeface="Times New Roman" panose="02020603050405020304" pitchFamily="18" charset="0"/>
                        </a:rPr>
                        <a:t>vôi</a:t>
                      </a:r>
                      <a:r>
                        <a:rPr lang="en-US" sz="3200" dirty="0">
                          <a:solidFill>
                            <a:srgbClr val="002060"/>
                          </a:solidFill>
                          <a:effectLst/>
                          <a:latin typeface="Times New Roman" panose="02020603050405020304" pitchFamily="18" charset="0"/>
                          <a:cs typeface="Times New Roman" panose="02020603050405020304" pitchFamily="18" charset="0"/>
                        </a:rPr>
                        <a:t> ………………, </a:t>
                      </a:r>
                      <a:r>
                        <a:rPr lang="en-US" sz="3200" dirty="0" err="1">
                          <a:solidFill>
                            <a:srgbClr val="002060"/>
                          </a:solidFill>
                          <a:effectLst/>
                          <a:latin typeface="Times New Roman" panose="02020603050405020304" pitchFamily="18" charset="0"/>
                          <a:cs typeface="Times New Roman" panose="02020603050405020304" pitchFamily="18" charset="0"/>
                        </a:rPr>
                        <a:t>trông</a:t>
                      </a:r>
                      <a:r>
                        <a:rPr lang="en-US" sz="3200" dirty="0">
                          <a:solidFill>
                            <a:srgbClr val="002060"/>
                          </a:solidFill>
                          <a:effectLst/>
                          <a:latin typeface="Times New Roman" panose="020206030504050203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cs typeface="Times New Roman" panose="02020603050405020304" pitchFamily="18" charset="0"/>
                        </a:rPr>
                        <a:t>rất</a:t>
                      </a:r>
                      <a:r>
                        <a:rPr lang="en-US" sz="3200" dirty="0">
                          <a:solidFill>
                            <a:srgbClr val="002060"/>
                          </a:solidFill>
                          <a:effectLst/>
                          <a:latin typeface="Times New Roman" panose="020206030504050203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cs typeface="Times New Roman" panose="02020603050405020304" pitchFamily="18" charset="0"/>
                        </a:rPr>
                        <a:t>đẹp</a:t>
                      </a:r>
                      <a:r>
                        <a:rPr lang="en-US" sz="3200" dirty="0">
                          <a:solidFill>
                            <a:srgbClr val="002060"/>
                          </a:solidFill>
                          <a:effectLst/>
                          <a:latin typeface="Times New Roman" panose="020206030504050203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cs typeface="Times New Roman" panose="02020603050405020304" pitchFamily="18" charset="0"/>
                        </a:rPr>
                        <a:t>mắt</a:t>
                      </a:r>
                      <a:r>
                        <a:rPr lang="en-US" sz="3200" dirty="0">
                          <a:solidFill>
                            <a:srgbClr val="002060"/>
                          </a:solidFill>
                          <a:effectLst/>
                          <a:latin typeface="Times New Roman" panose="02020603050405020304" pitchFamily="18" charset="0"/>
                          <a:cs typeface="Times New Roman" panose="02020603050405020304" pitchFamily="18" charset="0"/>
                        </a:rPr>
                        <a:t>.</a:t>
                      </a:r>
                    </a:p>
                    <a:p>
                      <a:pPr marL="0" marR="0" lvl="0" indent="0">
                        <a:lnSpc>
                          <a:spcPct val="150000"/>
                        </a:lnSpc>
                        <a:spcBef>
                          <a:spcPts val="0"/>
                        </a:spcBef>
                        <a:spcAft>
                          <a:spcPts val="0"/>
                        </a:spcAft>
                        <a:buFont typeface="+mj-lt"/>
                        <a:buNone/>
                      </a:pPr>
                      <a:r>
                        <a:rPr lang="en-US" sz="3200" dirty="0">
                          <a:solidFill>
                            <a:srgbClr val="002060"/>
                          </a:solidFill>
                          <a:effectLst/>
                          <a:latin typeface="Times New Roman" panose="02020603050405020304" pitchFamily="18" charset="0"/>
                          <a:cs typeface="Times New Roman" panose="02020603050405020304" pitchFamily="18" charset="0"/>
                        </a:rPr>
                        <a:t>2. </a:t>
                      </a:r>
                      <a:r>
                        <a:rPr lang="en-US" sz="3200" dirty="0" err="1">
                          <a:solidFill>
                            <a:srgbClr val="002060"/>
                          </a:solidFill>
                          <a:effectLst/>
                          <a:latin typeface="Times New Roman" panose="02020603050405020304" pitchFamily="18" charset="0"/>
                          <a:cs typeface="Times New Roman" panose="02020603050405020304" pitchFamily="18" charset="0"/>
                        </a:rPr>
                        <a:t>Chiếc</a:t>
                      </a:r>
                      <a:r>
                        <a:rPr lang="en-US" sz="3200" dirty="0">
                          <a:solidFill>
                            <a:srgbClr val="002060"/>
                          </a:solidFill>
                          <a:effectLst/>
                          <a:latin typeface="Times New Roman" panose="020206030504050203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cs typeface="Times New Roman" panose="02020603050405020304" pitchFamily="18" charset="0"/>
                        </a:rPr>
                        <a:t>áo</a:t>
                      </a:r>
                      <a:r>
                        <a:rPr lang="en-US" sz="3200" dirty="0">
                          <a:solidFill>
                            <a:srgbClr val="002060"/>
                          </a:solidFill>
                          <a:effectLst/>
                          <a:latin typeface="Times New Roman" panose="020206030504050203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cs typeface="Times New Roman" panose="02020603050405020304" pitchFamily="18" charset="0"/>
                        </a:rPr>
                        <a:t>mới</a:t>
                      </a:r>
                      <a:r>
                        <a:rPr lang="en-US" sz="3200" dirty="0">
                          <a:solidFill>
                            <a:srgbClr val="002060"/>
                          </a:solidFill>
                          <a:effectLst/>
                          <a:latin typeface="Times New Roman" panose="020206030504050203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cs typeface="Times New Roman" panose="02020603050405020304" pitchFamily="18" charset="0"/>
                        </a:rPr>
                        <a:t>của</a:t>
                      </a:r>
                      <a:r>
                        <a:rPr lang="en-US" sz="3200" dirty="0">
                          <a:solidFill>
                            <a:srgbClr val="002060"/>
                          </a:solidFill>
                          <a:effectLst/>
                          <a:latin typeface="Times New Roman" panose="02020603050405020304" pitchFamily="18" charset="0"/>
                          <a:cs typeface="Times New Roman" panose="02020603050405020304" pitchFamily="18" charset="0"/>
                        </a:rPr>
                        <a:t> An …………………… </a:t>
                      </a:r>
                      <a:r>
                        <a:rPr lang="en-US" sz="3200" dirty="0" err="1">
                          <a:solidFill>
                            <a:srgbClr val="002060"/>
                          </a:solidFill>
                          <a:effectLst/>
                          <a:latin typeface="Times New Roman" panose="02020603050405020304" pitchFamily="18" charset="0"/>
                          <a:cs typeface="Times New Roman" panose="02020603050405020304" pitchFamily="18" charset="0"/>
                        </a:rPr>
                        <a:t>một</a:t>
                      </a:r>
                      <a:r>
                        <a:rPr lang="en-US" sz="3200" dirty="0">
                          <a:solidFill>
                            <a:srgbClr val="002060"/>
                          </a:solidFill>
                          <a:effectLst/>
                          <a:latin typeface="Times New Roman" panose="020206030504050203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cs typeface="Times New Roman" panose="02020603050405020304" pitchFamily="18" charset="0"/>
                        </a:rPr>
                        <a:t>màu</a:t>
                      </a:r>
                      <a:r>
                        <a:rPr lang="en-US" sz="3200" dirty="0">
                          <a:solidFill>
                            <a:srgbClr val="002060"/>
                          </a:solidFill>
                          <a:effectLst/>
                          <a:latin typeface="Times New Roman" panose="020206030504050203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cs typeface="Times New Roman" panose="02020603050405020304" pitchFamily="18" charset="0"/>
                        </a:rPr>
                        <a:t>trông</a:t>
                      </a:r>
                      <a:r>
                        <a:rPr lang="en-US" sz="3200" dirty="0">
                          <a:solidFill>
                            <a:srgbClr val="002060"/>
                          </a:solidFill>
                          <a:effectLst/>
                          <a:latin typeface="Times New Roman" panose="020206030504050203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cs typeface="Times New Roman" panose="02020603050405020304" pitchFamily="18" charset="0"/>
                        </a:rPr>
                        <a:t>sạch</a:t>
                      </a:r>
                      <a:r>
                        <a:rPr lang="en-US" sz="3200" dirty="0">
                          <a:solidFill>
                            <a:srgbClr val="002060"/>
                          </a:solidFill>
                          <a:effectLst/>
                          <a:latin typeface="Times New Roman" panose="020206030504050203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cs typeface="Times New Roman" panose="02020603050405020304" pitchFamily="18" charset="0"/>
                        </a:rPr>
                        <a:t>đẹp</a:t>
                      </a:r>
                      <a:r>
                        <a:rPr lang="en-US" sz="3200" dirty="0">
                          <a:solidFill>
                            <a:srgbClr val="002060"/>
                          </a:solidFill>
                          <a:effectLst/>
                          <a:latin typeface="Times New Roman" panose="020206030504050203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cs typeface="Times New Roman" panose="02020603050405020304" pitchFamily="18" charset="0"/>
                        </a:rPr>
                        <a:t>quá</a:t>
                      </a:r>
                      <a:r>
                        <a:rPr lang="en-US" sz="3200" dirty="0">
                          <a:solidFill>
                            <a:srgbClr val="002060"/>
                          </a:solidFill>
                          <a:effectLst/>
                          <a:latin typeface="Times New Roman" panose="02020603050405020304" pitchFamily="18" charset="0"/>
                          <a:cs typeface="Times New Roman" panose="02020603050405020304" pitchFamily="18" charset="0"/>
                        </a:rPr>
                        <a:t>!</a:t>
                      </a:r>
                    </a:p>
                  </a:txBody>
                  <a:tcPr marL="68580" marR="6858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2466747056"/>
                  </a:ext>
                </a:extLst>
              </a:tr>
            </a:tbl>
          </a:graphicData>
        </a:graphic>
      </p:graphicFrame>
      <p:sp>
        <p:nvSpPr>
          <p:cNvPr id="4" name="Hộp Văn bản 3">
            <a:extLst>
              <a:ext uri="{FF2B5EF4-FFF2-40B4-BE49-F238E27FC236}">
                <a16:creationId xmlns:a16="http://schemas.microsoft.com/office/drawing/2014/main" xmlns="" id="{6F0020EA-B050-27CD-E6EE-FAF283630954}"/>
              </a:ext>
            </a:extLst>
          </p:cNvPr>
          <p:cNvSpPr txBox="1"/>
          <p:nvPr/>
        </p:nvSpPr>
        <p:spPr>
          <a:xfrm>
            <a:off x="4786055" y="2418248"/>
            <a:ext cx="2102569" cy="584775"/>
          </a:xfrm>
          <a:prstGeom prst="rect">
            <a:avLst/>
          </a:prstGeom>
          <a:noFill/>
        </p:spPr>
        <p:txBody>
          <a:bodyPr wrap="square">
            <a:spAutoFit/>
          </a:bodyPr>
          <a:lstStyle/>
          <a:p>
            <a:r>
              <a:rPr lang="en-US" sz="3200" b="1" dirty="0" err="1">
                <a:solidFill>
                  <a:srgbClr val="FF0000"/>
                </a:solidFill>
                <a:effectLst/>
                <a:latin typeface="Times New Roman" panose="02020603050405020304" pitchFamily="18" charset="0"/>
                <a:cs typeface="Times New Roman" panose="02020603050405020304" pitchFamily="18" charset="0"/>
              </a:rPr>
              <a:t>trắng</a:t>
            </a:r>
            <a:r>
              <a:rPr lang="en-US" sz="3200" b="1" dirty="0">
                <a:solidFill>
                  <a:srgbClr val="FF0000"/>
                </a:solidFill>
                <a:effectLst/>
                <a:latin typeface="Times New Roman" panose="02020603050405020304" pitchFamily="18" charset="0"/>
                <a:cs typeface="Times New Roman" panose="02020603050405020304" pitchFamily="18" charset="0"/>
              </a:rPr>
              <a:t> </a:t>
            </a:r>
            <a:r>
              <a:rPr lang="en-US" sz="3200" b="1" dirty="0" err="1">
                <a:solidFill>
                  <a:srgbClr val="FF0000"/>
                </a:solidFill>
                <a:effectLst/>
                <a:latin typeface="Times New Roman" panose="02020603050405020304" pitchFamily="18" charset="0"/>
                <a:cs typeface="Times New Roman" panose="02020603050405020304" pitchFamily="18" charset="0"/>
              </a:rPr>
              <a:t>xóa</a:t>
            </a:r>
            <a:r>
              <a:rPr lang="en-US" sz="3200" b="1" dirty="0">
                <a:solidFill>
                  <a:srgbClr val="FF0000"/>
                </a:solidFill>
                <a:effectLst/>
                <a:latin typeface="Times New Roman" panose="02020603050405020304" pitchFamily="18" charset="0"/>
                <a:cs typeface="Times New Roman" panose="02020603050405020304" pitchFamily="18" charset="0"/>
              </a:rPr>
              <a:t> </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5" name="Hộp Văn bản 4">
            <a:extLst>
              <a:ext uri="{FF2B5EF4-FFF2-40B4-BE49-F238E27FC236}">
                <a16:creationId xmlns:a16="http://schemas.microsoft.com/office/drawing/2014/main" xmlns="" id="{984CE4E2-292F-0A94-A93D-F1EEEA01087A}"/>
              </a:ext>
            </a:extLst>
          </p:cNvPr>
          <p:cNvSpPr txBox="1"/>
          <p:nvPr/>
        </p:nvSpPr>
        <p:spPr>
          <a:xfrm>
            <a:off x="6051127" y="3208859"/>
            <a:ext cx="2102569" cy="584775"/>
          </a:xfrm>
          <a:prstGeom prst="rect">
            <a:avLst/>
          </a:prstGeom>
          <a:noFill/>
        </p:spPr>
        <p:txBody>
          <a:bodyPr wrap="square">
            <a:spAutoFit/>
          </a:bodyPr>
          <a:lstStyle/>
          <a:p>
            <a:r>
              <a:rPr lang="en-US" sz="3200" b="1" dirty="0" err="1">
                <a:solidFill>
                  <a:srgbClr val="FF0000"/>
                </a:solidFill>
                <a:effectLst/>
                <a:latin typeface="Times New Roman" panose="02020603050405020304" pitchFamily="18" charset="0"/>
                <a:cs typeface="Times New Roman" panose="02020603050405020304" pitchFamily="18" charset="0"/>
              </a:rPr>
              <a:t>trắng</a:t>
            </a:r>
            <a:r>
              <a:rPr lang="en-US" sz="3200" b="1" dirty="0">
                <a:solidFill>
                  <a:srgbClr val="FF0000"/>
                </a:solidFill>
                <a:effectLst/>
                <a:latin typeface="Times New Roman" panose="02020603050405020304" pitchFamily="18" charset="0"/>
                <a:cs typeface="Times New Roman" panose="02020603050405020304" pitchFamily="18" charset="0"/>
              </a:rPr>
              <a:t> </a:t>
            </a:r>
            <a:r>
              <a:rPr lang="en-US" sz="3200" b="1" dirty="0" err="1">
                <a:solidFill>
                  <a:srgbClr val="FF0000"/>
                </a:solidFill>
                <a:effectLst/>
                <a:latin typeface="Times New Roman" panose="02020603050405020304" pitchFamily="18" charset="0"/>
                <a:cs typeface="Times New Roman" panose="02020603050405020304" pitchFamily="18" charset="0"/>
              </a:rPr>
              <a:t>tinh</a:t>
            </a:r>
            <a:endParaRPr lang="en-US" sz="3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303088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2" name="圆角矩形 17">
            <a:extLst>
              <a:ext uri="{FF2B5EF4-FFF2-40B4-BE49-F238E27FC236}">
                <a16:creationId xmlns:a16="http://schemas.microsoft.com/office/drawing/2014/main" xmlns="" id="{DEE924C4-0E7C-C381-60B4-29EBC0CDBB3B}"/>
              </a:ext>
            </a:extLst>
          </p:cNvPr>
          <p:cNvSpPr/>
          <p:nvPr/>
        </p:nvSpPr>
        <p:spPr>
          <a:xfrm>
            <a:off x="585478" y="211163"/>
            <a:ext cx="11133438" cy="6472441"/>
          </a:xfrm>
          <a:prstGeom prst="roundRect">
            <a:avLst/>
          </a:prstGeom>
          <a:solidFill>
            <a:schemeClr val="bg1"/>
          </a:solidFill>
          <a:ln w="190500">
            <a:solidFill>
              <a:srgbClr val="7E43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CN" altLang="en-US">
              <a:cs typeface="+mn-ea"/>
              <a:sym typeface="+mn-lt"/>
            </a:endParaRPr>
          </a:p>
        </p:txBody>
      </p:sp>
      <p:pic>
        <p:nvPicPr>
          <p:cNvPr id="11" name="图片 3">
            <a:extLst>
              <a:ext uri="{FF2B5EF4-FFF2-40B4-BE49-F238E27FC236}">
                <a16:creationId xmlns:a16="http://schemas.microsoft.com/office/drawing/2014/main" xmlns="" id="{B2A14BF2-5574-27D8-561C-6C3E82A8505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87628" y="-211163"/>
            <a:ext cx="12479628" cy="6858000"/>
          </a:xfrm>
          <a:prstGeom prst="rect">
            <a:avLst/>
          </a:prstGeom>
        </p:spPr>
      </p:pic>
      <p:pic>
        <p:nvPicPr>
          <p:cNvPr id="9" name="图片 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366236" y="4994502"/>
            <a:ext cx="1295107" cy="1527178"/>
          </a:xfrm>
          <a:prstGeom prst="rect">
            <a:avLst/>
          </a:prstGeom>
        </p:spPr>
      </p:pic>
      <p:sp>
        <p:nvSpPr>
          <p:cNvPr id="8" name="Hộp Văn bản 7">
            <a:extLst>
              <a:ext uri="{FF2B5EF4-FFF2-40B4-BE49-F238E27FC236}">
                <a16:creationId xmlns:a16="http://schemas.microsoft.com/office/drawing/2014/main" xmlns="" id="{3B0E162E-F053-E06D-5E60-D0F7245F2D9C}"/>
              </a:ext>
            </a:extLst>
          </p:cNvPr>
          <p:cNvSpPr txBox="1"/>
          <p:nvPr/>
        </p:nvSpPr>
        <p:spPr>
          <a:xfrm>
            <a:off x="3048786" y="330115"/>
            <a:ext cx="6094428" cy="578882"/>
          </a:xfrm>
          <a:prstGeom prst="roundRect">
            <a:avLst/>
          </a:prstGeom>
          <a:noFill/>
        </p:spPr>
        <p:txBody>
          <a:bodyPr wrap="square">
            <a:spAutoFit/>
          </a:bodyPr>
          <a:lstStyle/>
          <a:p>
            <a:pPr marL="0" marR="0" algn="just">
              <a:lnSpc>
                <a:spcPct val="100000"/>
              </a:lnSpc>
              <a:spcBef>
                <a:spcPts val="0"/>
              </a:spcBef>
              <a:spcAft>
                <a:spcPts val="0"/>
              </a:spcAft>
              <a:tabLst>
                <a:tab pos="90170" algn="l"/>
                <a:tab pos="180340" algn="l"/>
                <a:tab pos="270510" algn="l"/>
              </a:tabLst>
            </a:pPr>
            <a:r>
              <a:rPr lang="en-US" sz="2800" b="1" dirty="0" err="1">
                <a:solidFill>
                  <a:srgbClr val="002060"/>
                </a:solidFill>
                <a:effectLst/>
                <a:latin typeface="Times New Roman" panose="02020603050405020304" pitchFamily="18" charset="0"/>
                <a:cs typeface="Times New Roman" panose="02020603050405020304" pitchFamily="18" charset="0"/>
              </a:rPr>
              <a:t>Chọn</a:t>
            </a:r>
            <a:r>
              <a:rPr lang="en-US" sz="2800" b="1" dirty="0">
                <a:solidFill>
                  <a:srgbClr val="002060"/>
                </a:solidFill>
                <a:effectLst/>
                <a:latin typeface="Times New Roman" panose="02020603050405020304" pitchFamily="18" charset="0"/>
                <a:cs typeface="Times New Roman" panose="02020603050405020304" pitchFamily="18" charset="0"/>
              </a:rPr>
              <a:t> </a:t>
            </a:r>
            <a:r>
              <a:rPr lang="en-US" sz="2800" b="1" dirty="0" err="1">
                <a:solidFill>
                  <a:srgbClr val="002060"/>
                </a:solidFill>
                <a:effectLst/>
                <a:latin typeface="Times New Roman" panose="02020603050405020304" pitchFamily="18" charset="0"/>
                <a:cs typeface="Times New Roman" panose="02020603050405020304" pitchFamily="18" charset="0"/>
              </a:rPr>
              <a:t>từ</a:t>
            </a:r>
            <a:r>
              <a:rPr lang="en-US" sz="2800" b="1" dirty="0">
                <a:solidFill>
                  <a:srgbClr val="002060"/>
                </a:solidFill>
                <a:effectLst/>
                <a:latin typeface="Times New Roman" panose="02020603050405020304" pitchFamily="18" charset="0"/>
                <a:cs typeface="Times New Roman" panose="02020603050405020304" pitchFamily="18" charset="0"/>
              </a:rPr>
              <a:t> </a:t>
            </a:r>
            <a:r>
              <a:rPr lang="en-US" sz="2800" b="1" dirty="0" err="1">
                <a:solidFill>
                  <a:srgbClr val="002060"/>
                </a:solidFill>
                <a:effectLst/>
                <a:latin typeface="Times New Roman" panose="02020603050405020304" pitchFamily="18" charset="0"/>
                <a:cs typeface="Times New Roman" panose="02020603050405020304" pitchFamily="18" charset="0"/>
              </a:rPr>
              <a:t>thích</a:t>
            </a:r>
            <a:r>
              <a:rPr lang="en-US" sz="2800" b="1" dirty="0">
                <a:solidFill>
                  <a:srgbClr val="002060"/>
                </a:solidFill>
                <a:effectLst/>
                <a:latin typeface="Times New Roman" panose="02020603050405020304" pitchFamily="18" charset="0"/>
                <a:cs typeface="Times New Roman" panose="02020603050405020304" pitchFamily="18" charset="0"/>
              </a:rPr>
              <a:t> </a:t>
            </a:r>
            <a:r>
              <a:rPr lang="en-US" sz="2800" b="1" dirty="0" err="1">
                <a:solidFill>
                  <a:srgbClr val="002060"/>
                </a:solidFill>
                <a:effectLst/>
                <a:latin typeface="Times New Roman" panose="02020603050405020304" pitchFamily="18" charset="0"/>
                <a:cs typeface="Times New Roman" panose="02020603050405020304" pitchFamily="18" charset="0"/>
              </a:rPr>
              <a:t>hợp</a:t>
            </a:r>
            <a:r>
              <a:rPr lang="en-US" sz="2800" b="1" dirty="0">
                <a:solidFill>
                  <a:srgbClr val="002060"/>
                </a:solidFill>
                <a:effectLst/>
                <a:latin typeface="Times New Roman" panose="02020603050405020304" pitchFamily="18" charset="0"/>
                <a:cs typeface="Times New Roman" panose="02020603050405020304" pitchFamily="18" charset="0"/>
              </a:rPr>
              <a:t> </a:t>
            </a:r>
            <a:r>
              <a:rPr lang="en-US" sz="2800" b="1" dirty="0" err="1">
                <a:solidFill>
                  <a:srgbClr val="002060"/>
                </a:solidFill>
                <a:effectLst/>
                <a:latin typeface="Times New Roman" panose="02020603050405020304" pitchFamily="18" charset="0"/>
                <a:cs typeface="Times New Roman" panose="02020603050405020304" pitchFamily="18" charset="0"/>
              </a:rPr>
              <a:t>điền</a:t>
            </a:r>
            <a:r>
              <a:rPr lang="en-US" sz="2800" b="1" dirty="0">
                <a:solidFill>
                  <a:srgbClr val="002060"/>
                </a:solidFill>
                <a:effectLst/>
                <a:latin typeface="Times New Roman" panose="02020603050405020304" pitchFamily="18" charset="0"/>
                <a:cs typeface="Times New Roman" panose="02020603050405020304" pitchFamily="18" charset="0"/>
              </a:rPr>
              <a:t> </a:t>
            </a:r>
            <a:r>
              <a:rPr lang="en-US" sz="2800" b="1" dirty="0" err="1">
                <a:solidFill>
                  <a:srgbClr val="002060"/>
                </a:solidFill>
                <a:effectLst/>
                <a:latin typeface="Times New Roman" panose="02020603050405020304" pitchFamily="18" charset="0"/>
                <a:cs typeface="Times New Roman" panose="02020603050405020304" pitchFamily="18" charset="0"/>
              </a:rPr>
              <a:t>vào</a:t>
            </a:r>
            <a:r>
              <a:rPr lang="en-US" sz="2800" b="1" dirty="0">
                <a:solidFill>
                  <a:srgbClr val="002060"/>
                </a:solidFill>
                <a:effectLst/>
                <a:latin typeface="Times New Roman" panose="02020603050405020304" pitchFamily="18" charset="0"/>
                <a:cs typeface="Times New Roman" panose="02020603050405020304" pitchFamily="18" charset="0"/>
              </a:rPr>
              <a:t> (…)</a:t>
            </a:r>
            <a:endParaRPr lang="en-US" sz="28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graphicFrame>
        <p:nvGraphicFramePr>
          <p:cNvPr id="13" name="Bảng 12">
            <a:extLst>
              <a:ext uri="{FF2B5EF4-FFF2-40B4-BE49-F238E27FC236}">
                <a16:creationId xmlns:a16="http://schemas.microsoft.com/office/drawing/2014/main" xmlns="" id="{80E51B0F-5067-05FF-2CEC-DA77941C7E76}"/>
              </a:ext>
            </a:extLst>
          </p:cNvPr>
          <p:cNvGraphicFramePr>
            <a:graphicFrameLocks noGrp="1"/>
          </p:cNvGraphicFramePr>
          <p:nvPr>
            <p:extLst>
              <p:ext uri="{D42A27DB-BD31-4B8C-83A1-F6EECF244321}">
                <p14:modId xmlns:p14="http://schemas.microsoft.com/office/powerpoint/2010/main" val="2622769462"/>
              </p:ext>
            </p:extLst>
          </p:nvPr>
        </p:nvGraphicFramePr>
        <p:xfrm>
          <a:off x="1530657" y="1204796"/>
          <a:ext cx="9558976" cy="3657600"/>
        </p:xfrm>
        <a:graphic>
          <a:graphicData uri="http://schemas.openxmlformats.org/drawingml/2006/table">
            <a:tbl>
              <a:tblPr firstRow="1" firstCol="1" bandRow="1">
                <a:tableStyleId>{5C22544A-7EE6-4342-B048-85BDC9FD1C3A}</a:tableStyleId>
              </a:tblPr>
              <a:tblGrid>
                <a:gridCol w="9558976">
                  <a:extLst>
                    <a:ext uri="{9D8B030D-6E8A-4147-A177-3AD203B41FA5}">
                      <a16:colId xmlns:a16="http://schemas.microsoft.com/office/drawing/2014/main" xmlns="" val="2148702234"/>
                    </a:ext>
                  </a:extLst>
                </a:gridCol>
              </a:tblGrid>
              <a:tr h="2821808">
                <a:tc>
                  <a:txBody>
                    <a:bodyPr/>
                    <a:lstStyle/>
                    <a:p>
                      <a:pPr marL="0" marR="0" algn="just">
                        <a:lnSpc>
                          <a:spcPct val="150000"/>
                        </a:lnSpc>
                        <a:spcBef>
                          <a:spcPts val="0"/>
                        </a:spcBef>
                        <a:spcAft>
                          <a:spcPts val="1200"/>
                        </a:spcAft>
                      </a:pPr>
                      <a:r>
                        <a:rPr lang="en-US" sz="2800" b="1" dirty="0">
                          <a:solidFill>
                            <a:srgbClr val="002060"/>
                          </a:solidFill>
                          <a:effectLst/>
                          <a:latin typeface="Arial" panose="020B0604020202020204" pitchFamily="34" charset="0"/>
                          <a:cs typeface="Arial" panose="020B0604020202020204" pitchFamily="34" charset="0"/>
                        </a:rPr>
                        <a:t>b. </a:t>
                      </a:r>
                      <a:r>
                        <a:rPr lang="en-US" sz="2800" b="1" dirty="0">
                          <a:solidFill>
                            <a:srgbClr val="002060"/>
                          </a:solidFill>
                          <a:effectLst/>
                          <a:latin typeface="Times New Roman" panose="02020603050405020304" pitchFamily="18" charset="0"/>
                          <a:cs typeface="Times New Roman" panose="02020603050405020304" pitchFamily="18" charset="0"/>
                        </a:rPr>
                        <a:t>(</a:t>
                      </a:r>
                      <a:r>
                        <a:rPr lang="en-US" sz="2800" b="1" dirty="0" err="1">
                          <a:solidFill>
                            <a:srgbClr val="002060"/>
                          </a:solidFill>
                          <a:effectLst/>
                          <a:latin typeface="Times New Roman" panose="02020603050405020304" pitchFamily="18" charset="0"/>
                          <a:cs typeface="Times New Roman" panose="02020603050405020304" pitchFamily="18" charset="0"/>
                        </a:rPr>
                        <a:t>thân</a:t>
                      </a:r>
                      <a:r>
                        <a:rPr lang="en-US" sz="2800" b="1" dirty="0">
                          <a:solidFill>
                            <a:srgbClr val="002060"/>
                          </a:solidFill>
                          <a:effectLst/>
                          <a:latin typeface="Times New Roman" panose="02020603050405020304" pitchFamily="18" charset="0"/>
                          <a:cs typeface="Times New Roman" panose="02020603050405020304" pitchFamily="18" charset="0"/>
                        </a:rPr>
                        <a:t> </a:t>
                      </a:r>
                      <a:r>
                        <a:rPr lang="en-US" sz="2800" b="1" dirty="0" err="1">
                          <a:solidFill>
                            <a:srgbClr val="002060"/>
                          </a:solidFill>
                          <a:effectLst/>
                          <a:latin typeface="Times New Roman" panose="02020603050405020304" pitchFamily="18" charset="0"/>
                          <a:cs typeface="Times New Roman" panose="02020603050405020304" pitchFamily="18" charset="0"/>
                        </a:rPr>
                        <a:t>mẫu</a:t>
                      </a:r>
                      <a:r>
                        <a:rPr lang="en-US" sz="2800" b="1" dirty="0">
                          <a:solidFill>
                            <a:srgbClr val="002060"/>
                          </a:solidFill>
                          <a:effectLst/>
                          <a:latin typeface="Times New Roman" panose="02020603050405020304" pitchFamily="18" charset="0"/>
                          <a:cs typeface="Times New Roman" panose="02020603050405020304" pitchFamily="18" charset="0"/>
                        </a:rPr>
                        <a:t>, </a:t>
                      </a:r>
                      <a:r>
                        <a:rPr lang="en-US" sz="2800" b="1" dirty="0" err="1">
                          <a:solidFill>
                            <a:srgbClr val="002060"/>
                          </a:solidFill>
                          <a:effectLst/>
                          <a:latin typeface="Times New Roman" panose="02020603050405020304" pitchFamily="18" charset="0"/>
                          <a:cs typeface="Times New Roman" panose="02020603050405020304" pitchFamily="18" charset="0"/>
                        </a:rPr>
                        <a:t>mẹ</a:t>
                      </a:r>
                      <a:r>
                        <a:rPr lang="en-US" sz="2800" b="1" dirty="0">
                          <a:solidFill>
                            <a:srgbClr val="002060"/>
                          </a:solidFill>
                          <a:effectLst/>
                          <a:latin typeface="Times New Roman" panose="02020603050405020304" pitchFamily="18" charset="0"/>
                          <a:cs typeface="Times New Roman" panose="02020603050405020304" pitchFamily="18" charset="0"/>
                        </a:rPr>
                        <a:t>)</a:t>
                      </a:r>
                    </a:p>
                    <a:p>
                      <a:pPr marL="0" marR="0" algn="just">
                        <a:lnSpc>
                          <a:spcPct val="150000"/>
                        </a:lnSpc>
                        <a:spcBef>
                          <a:spcPts val="0"/>
                        </a:spcBef>
                        <a:spcAft>
                          <a:spcPts val="1200"/>
                        </a:spcAft>
                      </a:pPr>
                      <a:r>
                        <a:rPr lang="en-US" sz="2800" dirty="0">
                          <a:solidFill>
                            <a:srgbClr val="002060"/>
                          </a:solidFill>
                          <a:effectLst/>
                          <a:latin typeface="Times New Roman" panose="02020603050405020304" pitchFamily="18" charset="0"/>
                          <a:cs typeface="Times New Roman" panose="02020603050405020304" pitchFamily="18" charset="0"/>
                        </a:rPr>
                        <a:t>1. </a:t>
                      </a:r>
                      <a:r>
                        <a:rPr lang="en-US" sz="2800" dirty="0" err="1">
                          <a:solidFill>
                            <a:srgbClr val="002060"/>
                          </a:solidFill>
                          <a:effectLst/>
                          <a:latin typeface="Times New Roman" panose="02020603050405020304" pitchFamily="18" charset="0"/>
                          <a:cs typeface="Times New Roman" panose="02020603050405020304" pitchFamily="18" charset="0"/>
                        </a:rPr>
                        <a:t>Công</a:t>
                      </a:r>
                      <a:r>
                        <a:rPr lang="en-US" sz="2800" dirty="0">
                          <a:solidFill>
                            <a:srgbClr val="002060"/>
                          </a:solidFill>
                          <a:effectLst/>
                          <a:latin typeface="Times New Roman" panose="02020603050405020304" pitchFamily="18" charset="0"/>
                          <a:cs typeface="Times New Roman" panose="02020603050405020304" pitchFamily="18" charset="0"/>
                        </a:rPr>
                        <a:t> cha </a:t>
                      </a:r>
                      <a:r>
                        <a:rPr lang="en-US" sz="2800" dirty="0" err="1">
                          <a:solidFill>
                            <a:srgbClr val="002060"/>
                          </a:solidFill>
                          <a:effectLst/>
                          <a:latin typeface="Times New Roman" panose="02020603050405020304" pitchFamily="18" charset="0"/>
                          <a:cs typeface="Times New Roman" panose="02020603050405020304" pitchFamily="18" charset="0"/>
                        </a:rPr>
                        <a:t>như</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núi</a:t>
                      </a:r>
                      <a:r>
                        <a:rPr lang="en-US" sz="2800" dirty="0">
                          <a:solidFill>
                            <a:srgbClr val="002060"/>
                          </a:solidFill>
                          <a:effectLst/>
                          <a:latin typeface="Times New Roman" panose="02020603050405020304" pitchFamily="18" charset="0"/>
                          <a:cs typeface="Times New Roman" panose="02020603050405020304" pitchFamily="18" charset="0"/>
                        </a:rPr>
                        <a:t> Thái </a:t>
                      </a:r>
                      <a:r>
                        <a:rPr lang="en-US" sz="2800" dirty="0" err="1">
                          <a:solidFill>
                            <a:srgbClr val="002060"/>
                          </a:solidFill>
                          <a:effectLst/>
                          <a:latin typeface="Times New Roman" panose="02020603050405020304" pitchFamily="18" charset="0"/>
                          <a:cs typeface="Times New Roman" panose="02020603050405020304" pitchFamily="18" charset="0"/>
                        </a:rPr>
                        <a:t>Sơn</a:t>
                      </a:r>
                      <a:endParaRPr lang="en-US" sz="2800" dirty="0">
                        <a:solidFill>
                          <a:srgbClr val="002060"/>
                        </a:solidFill>
                        <a:effectLst/>
                        <a:latin typeface="Times New Roman" panose="02020603050405020304" pitchFamily="18" charset="0"/>
                        <a:cs typeface="Times New Roman" panose="02020603050405020304" pitchFamily="18" charset="0"/>
                      </a:endParaRPr>
                    </a:p>
                    <a:p>
                      <a:pPr marL="0" marR="0" algn="just">
                        <a:lnSpc>
                          <a:spcPct val="150000"/>
                        </a:lnSpc>
                        <a:spcBef>
                          <a:spcPts val="0"/>
                        </a:spcBef>
                        <a:spcAft>
                          <a:spcPts val="1200"/>
                        </a:spcAft>
                      </a:pPr>
                      <a:r>
                        <a:rPr lang="en-US" sz="2800" dirty="0" err="1">
                          <a:solidFill>
                            <a:srgbClr val="002060"/>
                          </a:solidFill>
                          <a:effectLst/>
                          <a:latin typeface="Times New Roman" panose="02020603050405020304" pitchFamily="18" charset="0"/>
                          <a:cs typeface="Times New Roman" panose="02020603050405020304" pitchFamily="18" charset="0"/>
                        </a:rPr>
                        <a:t>Nghĩa</a:t>
                      </a:r>
                      <a:r>
                        <a:rPr lang="en-US" sz="2800" dirty="0">
                          <a:solidFill>
                            <a:srgbClr val="002060"/>
                          </a:solidFill>
                          <a:effectLst/>
                          <a:latin typeface="Times New Roman" panose="02020603050405020304" pitchFamily="18" charset="0"/>
                          <a:cs typeface="Times New Roman" panose="02020603050405020304" pitchFamily="18" charset="0"/>
                        </a:rPr>
                        <a:t>   ……….   </a:t>
                      </a:r>
                      <a:r>
                        <a:rPr lang="en-US" sz="2800" dirty="0" err="1">
                          <a:solidFill>
                            <a:srgbClr val="002060"/>
                          </a:solidFill>
                          <a:effectLst/>
                          <a:latin typeface="Times New Roman" panose="02020603050405020304" pitchFamily="18" charset="0"/>
                          <a:cs typeface="Times New Roman" panose="02020603050405020304" pitchFamily="18" charset="0"/>
                        </a:rPr>
                        <a:t>như</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nước</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trong</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nguồn</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chảy</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ra.</a:t>
                      </a:r>
                      <a:endParaRPr lang="en-US" sz="2800" dirty="0">
                        <a:solidFill>
                          <a:srgbClr val="002060"/>
                        </a:solidFill>
                        <a:effectLst/>
                        <a:latin typeface="Times New Roman" panose="02020603050405020304" pitchFamily="18" charset="0"/>
                        <a:cs typeface="Times New Roman" panose="02020603050405020304" pitchFamily="18" charset="0"/>
                      </a:endParaRPr>
                    </a:p>
                    <a:p>
                      <a:pPr marL="0" marR="0" algn="just">
                        <a:lnSpc>
                          <a:spcPct val="150000"/>
                        </a:lnSpc>
                        <a:spcBef>
                          <a:spcPts val="0"/>
                        </a:spcBef>
                        <a:spcAft>
                          <a:spcPts val="1200"/>
                        </a:spcAft>
                      </a:pPr>
                      <a:r>
                        <a:rPr lang="en-US" sz="2800" dirty="0">
                          <a:solidFill>
                            <a:srgbClr val="002060"/>
                          </a:solidFill>
                          <a:effectLst/>
                          <a:latin typeface="Times New Roman" panose="02020603050405020304" pitchFamily="18" charset="0"/>
                          <a:cs typeface="Times New Roman" panose="02020603050405020304" pitchFamily="18" charset="0"/>
                        </a:rPr>
                        <a:t>2. </a:t>
                      </a:r>
                      <a:r>
                        <a:rPr lang="en-US" sz="2800" dirty="0" err="1">
                          <a:solidFill>
                            <a:srgbClr val="002060"/>
                          </a:solidFill>
                          <a:effectLst/>
                          <a:latin typeface="Times New Roman" panose="02020603050405020304" pitchFamily="18" charset="0"/>
                          <a:cs typeface="Times New Roman" panose="02020603050405020304" pitchFamily="18" charset="0"/>
                        </a:rPr>
                        <a:t>Nhà</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máy</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Dệt</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kim</a:t>
                      </a:r>
                      <a:r>
                        <a:rPr lang="en-US" sz="2800" dirty="0">
                          <a:solidFill>
                            <a:srgbClr val="002060"/>
                          </a:solidFill>
                          <a:effectLst/>
                          <a:latin typeface="Times New Roman" panose="02020603050405020304" pitchFamily="18" charset="0"/>
                          <a:cs typeface="Times New Roman" panose="02020603050405020304" pitchFamily="18" charset="0"/>
                        </a:rPr>
                        <a:t> Vinh </a:t>
                      </a:r>
                      <a:r>
                        <a:rPr lang="en-US" sz="2800" dirty="0" err="1">
                          <a:solidFill>
                            <a:srgbClr val="002060"/>
                          </a:solidFill>
                          <a:effectLst/>
                          <a:latin typeface="Times New Roman" panose="02020603050405020304" pitchFamily="18" charset="0"/>
                          <a:cs typeface="Times New Roman" panose="02020603050405020304" pitchFamily="18" charset="0"/>
                        </a:rPr>
                        <a:t>mang</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tên</a:t>
                      </a:r>
                      <a:r>
                        <a:rPr lang="en-US" sz="2800" dirty="0">
                          <a:solidFill>
                            <a:srgbClr val="002060"/>
                          </a:solidFill>
                          <a:effectLst/>
                          <a:latin typeface="Times New Roman" panose="02020603050405020304" pitchFamily="18" charset="0"/>
                          <a:cs typeface="Times New Roman" panose="02020603050405020304" pitchFamily="18" charset="0"/>
                        </a:rPr>
                        <a:t> Hoàng </a:t>
                      </a:r>
                      <a:r>
                        <a:rPr lang="en-US" sz="2800" dirty="0" err="1">
                          <a:solidFill>
                            <a:srgbClr val="002060"/>
                          </a:solidFill>
                          <a:effectLst/>
                          <a:latin typeface="Times New Roman" panose="02020603050405020304" pitchFamily="18" charset="0"/>
                          <a:cs typeface="Times New Roman" panose="02020603050405020304" pitchFamily="18" charset="0"/>
                        </a:rPr>
                        <a:t>Thị</a:t>
                      </a:r>
                      <a:r>
                        <a:rPr lang="en-US" sz="2800" dirty="0">
                          <a:solidFill>
                            <a:srgbClr val="002060"/>
                          </a:solidFill>
                          <a:effectLst/>
                          <a:latin typeface="Times New Roman" panose="02020603050405020304" pitchFamily="18" charset="0"/>
                          <a:cs typeface="Times New Roman" panose="02020603050405020304" pitchFamily="18" charset="0"/>
                        </a:rPr>
                        <a:t> Loan - ……………..    </a:t>
                      </a:r>
                      <a:r>
                        <a:rPr lang="en-US" sz="2800" dirty="0" err="1">
                          <a:solidFill>
                            <a:srgbClr val="002060"/>
                          </a:solidFill>
                          <a:effectLst/>
                          <a:latin typeface="Times New Roman" panose="02020603050405020304" pitchFamily="18" charset="0"/>
                          <a:cs typeface="Times New Roman" panose="02020603050405020304" pitchFamily="18" charset="0"/>
                        </a:rPr>
                        <a:t>Chủ</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tịch</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Hồ</a:t>
                      </a:r>
                      <a:r>
                        <a:rPr lang="en-US" sz="2800" dirty="0">
                          <a:solidFill>
                            <a:srgbClr val="002060"/>
                          </a:solidFill>
                          <a:effectLst/>
                          <a:latin typeface="Times New Roman" panose="02020603050405020304" pitchFamily="18" charset="0"/>
                          <a:cs typeface="Times New Roman" panose="02020603050405020304" pitchFamily="18" charset="0"/>
                        </a:rPr>
                        <a:t> Chí Minh.</a:t>
                      </a:r>
                    </a:p>
                  </a:txBody>
                  <a:tcPr marL="68580" marR="68580" marT="0" marB="0">
                    <a:noFill/>
                  </a:tcPr>
                </a:tc>
                <a:extLst>
                  <a:ext uri="{0D108BD9-81ED-4DB2-BD59-A6C34878D82A}">
                    <a16:rowId xmlns:a16="http://schemas.microsoft.com/office/drawing/2014/main" xmlns="" val="2466747056"/>
                  </a:ext>
                </a:extLst>
              </a:tr>
            </a:tbl>
          </a:graphicData>
        </a:graphic>
      </p:graphicFrame>
      <p:sp>
        <p:nvSpPr>
          <p:cNvPr id="3" name="Hộp Văn bản 2">
            <a:extLst>
              <a:ext uri="{FF2B5EF4-FFF2-40B4-BE49-F238E27FC236}">
                <a16:creationId xmlns:a16="http://schemas.microsoft.com/office/drawing/2014/main" xmlns="" id="{4C7D9B0E-BB67-8D9D-7834-50E2A5149920}"/>
              </a:ext>
            </a:extLst>
          </p:cNvPr>
          <p:cNvSpPr txBox="1"/>
          <p:nvPr/>
        </p:nvSpPr>
        <p:spPr>
          <a:xfrm>
            <a:off x="3033861" y="2805260"/>
            <a:ext cx="2102569" cy="584775"/>
          </a:xfrm>
          <a:prstGeom prst="rect">
            <a:avLst/>
          </a:prstGeom>
          <a:noFill/>
        </p:spPr>
        <p:txBody>
          <a:bodyPr wrap="square">
            <a:spAutoFit/>
          </a:bodyPr>
          <a:lstStyle/>
          <a:p>
            <a:r>
              <a:rPr lang="en-US" sz="3200" b="1" dirty="0" err="1">
                <a:solidFill>
                  <a:srgbClr val="FF0000"/>
                </a:solidFill>
                <a:latin typeface="Times New Roman" panose="02020603050405020304" pitchFamily="18" charset="0"/>
                <a:cs typeface="Times New Roman" panose="02020603050405020304" pitchFamily="18" charset="0"/>
              </a:rPr>
              <a:t>mẹ</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4" name="Hộp Văn bản 3">
            <a:extLst>
              <a:ext uri="{FF2B5EF4-FFF2-40B4-BE49-F238E27FC236}">
                <a16:creationId xmlns:a16="http://schemas.microsoft.com/office/drawing/2014/main" xmlns="" id="{C2823C03-36FB-1FB8-8CB4-09C08D7D1DF5}"/>
              </a:ext>
            </a:extLst>
          </p:cNvPr>
          <p:cNvSpPr txBox="1"/>
          <p:nvPr/>
        </p:nvSpPr>
        <p:spPr>
          <a:xfrm>
            <a:off x="1530657" y="4216947"/>
            <a:ext cx="2102569" cy="584775"/>
          </a:xfrm>
          <a:prstGeom prst="rect">
            <a:avLst/>
          </a:prstGeom>
          <a:noFill/>
        </p:spPr>
        <p:txBody>
          <a:bodyPr wrap="square">
            <a:spAutoFit/>
          </a:bodyPr>
          <a:lstStyle/>
          <a:p>
            <a:r>
              <a:rPr lang="en-US" sz="3200" b="1" dirty="0" err="1">
                <a:solidFill>
                  <a:srgbClr val="FF0000"/>
                </a:solidFill>
                <a:latin typeface="Times New Roman" panose="02020603050405020304" pitchFamily="18" charset="0"/>
                <a:cs typeface="Times New Roman" panose="02020603050405020304" pitchFamily="18" charset="0"/>
              </a:rPr>
              <a:t>thân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mẫu</a:t>
            </a:r>
            <a:endParaRPr lang="en-US" sz="3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605118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2" name="圆角矩形 17">
            <a:extLst>
              <a:ext uri="{FF2B5EF4-FFF2-40B4-BE49-F238E27FC236}">
                <a16:creationId xmlns:a16="http://schemas.microsoft.com/office/drawing/2014/main" xmlns="" id="{DEE924C4-0E7C-C381-60B4-29EBC0CDBB3B}"/>
              </a:ext>
            </a:extLst>
          </p:cNvPr>
          <p:cNvSpPr/>
          <p:nvPr/>
        </p:nvSpPr>
        <p:spPr>
          <a:xfrm>
            <a:off x="585478" y="211163"/>
            <a:ext cx="11133438" cy="6472441"/>
          </a:xfrm>
          <a:prstGeom prst="roundRect">
            <a:avLst/>
          </a:prstGeom>
          <a:solidFill>
            <a:schemeClr val="bg1"/>
          </a:solidFill>
          <a:ln w="190500">
            <a:solidFill>
              <a:srgbClr val="7E43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CN" altLang="en-US">
              <a:cs typeface="+mn-ea"/>
              <a:sym typeface="+mn-lt"/>
            </a:endParaRPr>
          </a:p>
        </p:txBody>
      </p:sp>
      <p:pic>
        <p:nvPicPr>
          <p:cNvPr id="11" name="图片 3">
            <a:extLst>
              <a:ext uri="{FF2B5EF4-FFF2-40B4-BE49-F238E27FC236}">
                <a16:creationId xmlns:a16="http://schemas.microsoft.com/office/drawing/2014/main" xmlns="" id="{B2A14BF2-5574-27D8-561C-6C3E82A8505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87628" y="-211163"/>
            <a:ext cx="12479628" cy="6858000"/>
          </a:xfrm>
          <a:prstGeom prst="rect">
            <a:avLst/>
          </a:prstGeom>
        </p:spPr>
      </p:pic>
      <p:pic>
        <p:nvPicPr>
          <p:cNvPr id="9" name="图片 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859285" y="4912126"/>
            <a:ext cx="1295107" cy="1527178"/>
          </a:xfrm>
          <a:prstGeom prst="rect">
            <a:avLst/>
          </a:prstGeom>
        </p:spPr>
      </p:pic>
      <p:sp>
        <p:nvSpPr>
          <p:cNvPr id="8" name="Hộp Văn bản 7">
            <a:extLst>
              <a:ext uri="{FF2B5EF4-FFF2-40B4-BE49-F238E27FC236}">
                <a16:creationId xmlns:a16="http://schemas.microsoft.com/office/drawing/2014/main" xmlns="" id="{3B0E162E-F053-E06D-5E60-D0F7245F2D9C}"/>
              </a:ext>
            </a:extLst>
          </p:cNvPr>
          <p:cNvSpPr txBox="1"/>
          <p:nvPr/>
        </p:nvSpPr>
        <p:spPr>
          <a:xfrm>
            <a:off x="3048786" y="330115"/>
            <a:ext cx="6094428" cy="578882"/>
          </a:xfrm>
          <a:prstGeom prst="roundRect">
            <a:avLst/>
          </a:prstGeom>
          <a:noFill/>
        </p:spPr>
        <p:txBody>
          <a:bodyPr wrap="square">
            <a:spAutoFit/>
          </a:bodyPr>
          <a:lstStyle/>
          <a:p>
            <a:pPr marL="0" marR="0" algn="just">
              <a:lnSpc>
                <a:spcPct val="100000"/>
              </a:lnSpc>
              <a:spcBef>
                <a:spcPts val="0"/>
              </a:spcBef>
              <a:spcAft>
                <a:spcPts val="0"/>
              </a:spcAft>
              <a:tabLst>
                <a:tab pos="90170" algn="l"/>
                <a:tab pos="180340" algn="l"/>
                <a:tab pos="270510" algn="l"/>
              </a:tabLst>
            </a:pPr>
            <a:r>
              <a:rPr lang="en-US" sz="2800" b="1" dirty="0" err="1">
                <a:solidFill>
                  <a:srgbClr val="002060"/>
                </a:solidFill>
                <a:effectLst/>
                <a:latin typeface="Times New Roman" panose="02020603050405020304" pitchFamily="18" charset="0"/>
                <a:cs typeface="Times New Roman" panose="02020603050405020304" pitchFamily="18" charset="0"/>
              </a:rPr>
              <a:t>Chọn</a:t>
            </a:r>
            <a:r>
              <a:rPr lang="en-US" sz="2800" b="1" dirty="0">
                <a:solidFill>
                  <a:srgbClr val="002060"/>
                </a:solidFill>
                <a:effectLst/>
                <a:latin typeface="Times New Roman" panose="02020603050405020304" pitchFamily="18" charset="0"/>
                <a:cs typeface="Times New Roman" panose="02020603050405020304" pitchFamily="18" charset="0"/>
              </a:rPr>
              <a:t> </a:t>
            </a:r>
            <a:r>
              <a:rPr lang="en-US" sz="2800" b="1" dirty="0" err="1">
                <a:solidFill>
                  <a:srgbClr val="002060"/>
                </a:solidFill>
                <a:effectLst/>
                <a:latin typeface="Times New Roman" panose="02020603050405020304" pitchFamily="18" charset="0"/>
                <a:cs typeface="Times New Roman" panose="02020603050405020304" pitchFamily="18" charset="0"/>
              </a:rPr>
              <a:t>từ</a:t>
            </a:r>
            <a:r>
              <a:rPr lang="en-US" sz="2800" b="1" dirty="0">
                <a:solidFill>
                  <a:srgbClr val="002060"/>
                </a:solidFill>
                <a:effectLst/>
                <a:latin typeface="Times New Roman" panose="02020603050405020304" pitchFamily="18" charset="0"/>
                <a:cs typeface="Times New Roman" panose="02020603050405020304" pitchFamily="18" charset="0"/>
              </a:rPr>
              <a:t> </a:t>
            </a:r>
            <a:r>
              <a:rPr lang="en-US" sz="2800" b="1" dirty="0" err="1">
                <a:solidFill>
                  <a:srgbClr val="002060"/>
                </a:solidFill>
                <a:effectLst/>
                <a:latin typeface="Times New Roman" panose="02020603050405020304" pitchFamily="18" charset="0"/>
                <a:cs typeface="Times New Roman" panose="02020603050405020304" pitchFamily="18" charset="0"/>
              </a:rPr>
              <a:t>thích</a:t>
            </a:r>
            <a:r>
              <a:rPr lang="en-US" sz="2800" b="1" dirty="0">
                <a:solidFill>
                  <a:srgbClr val="002060"/>
                </a:solidFill>
                <a:effectLst/>
                <a:latin typeface="Times New Roman" panose="02020603050405020304" pitchFamily="18" charset="0"/>
                <a:cs typeface="Times New Roman" panose="02020603050405020304" pitchFamily="18" charset="0"/>
              </a:rPr>
              <a:t> </a:t>
            </a:r>
            <a:r>
              <a:rPr lang="en-US" sz="2800" b="1" dirty="0" err="1">
                <a:solidFill>
                  <a:srgbClr val="002060"/>
                </a:solidFill>
                <a:effectLst/>
                <a:latin typeface="Times New Roman" panose="02020603050405020304" pitchFamily="18" charset="0"/>
                <a:cs typeface="Times New Roman" panose="02020603050405020304" pitchFamily="18" charset="0"/>
              </a:rPr>
              <a:t>hợp</a:t>
            </a:r>
            <a:r>
              <a:rPr lang="en-US" sz="2800" b="1" dirty="0">
                <a:solidFill>
                  <a:srgbClr val="002060"/>
                </a:solidFill>
                <a:effectLst/>
                <a:latin typeface="Times New Roman" panose="02020603050405020304" pitchFamily="18" charset="0"/>
                <a:cs typeface="Times New Roman" panose="02020603050405020304" pitchFamily="18" charset="0"/>
              </a:rPr>
              <a:t> </a:t>
            </a:r>
            <a:r>
              <a:rPr lang="en-US" sz="2800" b="1" dirty="0" err="1">
                <a:solidFill>
                  <a:srgbClr val="002060"/>
                </a:solidFill>
                <a:effectLst/>
                <a:latin typeface="Times New Roman" panose="02020603050405020304" pitchFamily="18" charset="0"/>
                <a:cs typeface="Times New Roman" panose="02020603050405020304" pitchFamily="18" charset="0"/>
              </a:rPr>
              <a:t>điền</a:t>
            </a:r>
            <a:r>
              <a:rPr lang="en-US" sz="2800" b="1" dirty="0">
                <a:solidFill>
                  <a:srgbClr val="002060"/>
                </a:solidFill>
                <a:effectLst/>
                <a:latin typeface="Times New Roman" panose="02020603050405020304" pitchFamily="18" charset="0"/>
                <a:cs typeface="Times New Roman" panose="02020603050405020304" pitchFamily="18" charset="0"/>
              </a:rPr>
              <a:t> </a:t>
            </a:r>
            <a:r>
              <a:rPr lang="en-US" sz="2800" b="1" dirty="0" err="1">
                <a:solidFill>
                  <a:srgbClr val="002060"/>
                </a:solidFill>
                <a:effectLst/>
                <a:latin typeface="Times New Roman" panose="02020603050405020304" pitchFamily="18" charset="0"/>
                <a:cs typeface="Times New Roman" panose="02020603050405020304" pitchFamily="18" charset="0"/>
              </a:rPr>
              <a:t>vào</a:t>
            </a:r>
            <a:r>
              <a:rPr lang="en-US" sz="2800" b="1" dirty="0">
                <a:solidFill>
                  <a:srgbClr val="002060"/>
                </a:solidFill>
                <a:effectLst/>
                <a:latin typeface="Times New Roman" panose="02020603050405020304" pitchFamily="18" charset="0"/>
                <a:cs typeface="Times New Roman" panose="02020603050405020304" pitchFamily="18" charset="0"/>
              </a:rPr>
              <a:t> (…)</a:t>
            </a:r>
            <a:endParaRPr lang="en-US" sz="28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graphicFrame>
        <p:nvGraphicFramePr>
          <p:cNvPr id="14" name="Bảng 13">
            <a:extLst>
              <a:ext uri="{FF2B5EF4-FFF2-40B4-BE49-F238E27FC236}">
                <a16:creationId xmlns:a16="http://schemas.microsoft.com/office/drawing/2014/main" xmlns="" id="{7F145CF1-C3C4-5E2B-CB03-CD12ECA43782}"/>
              </a:ext>
            </a:extLst>
          </p:cNvPr>
          <p:cNvGraphicFramePr>
            <a:graphicFrameLocks noGrp="1"/>
          </p:cNvGraphicFramePr>
          <p:nvPr>
            <p:extLst>
              <p:ext uri="{D42A27DB-BD31-4B8C-83A1-F6EECF244321}">
                <p14:modId xmlns:p14="http://schemas.microsoft.com/office/powerpoint/2010/main" val="500294776"/>
              </p:ext>
            </p:extLst>
          </p:nvPr>
        </p:nvGraphicFramePr>
        <p:xfrm>
          <a:off x="1619575" y="1487187"/>
          <a:ext cx="9887263" cy="3230880"/>
        </p:xfrm>
        <a:graphic>
          <a:graphicData uri="http://schemas.openxmlformats.org/drawingml/2006/table">
            <a:tbl>
              <a:tblPr firstRow="1" firstCol="1" bandRow="1">
                <a:tableStyleId>{5C22544A-7EE6-4342-B048-85BDC9FD1C3A}</a:tableStyleId>
              </a:tblPr>
              <a:tblGrid>
                <a:gridCol w="9887263">
                  <a:extLst>
                    <a:ext uri="{9D8B030D-6E8A-4147-A177-3AD203B41FA5}">
                      <a16:colId xmlns:a16="http://schemas.microsoft.com/office/drawing/2014/main" xmlns="" val="2148702234"/>
                    </a:ext>
                  </a:extLst>
                </a:gridCol>
              </a:tblGrid>
              <a:tr h="2148916">
                <a:tc>
                  <a:txBody>
                    <a:bodyPr/>
                    <a:lstStyle/>
                    <a:p>
                      <a:pPr marL="0" marR="0" algn="just">
                        <a:lnSpc>
                          <a:spcPct val="150000"/>
                        </a:lnSpc>
                        <a:spcBef>
                          <a:spcPts val="0"/>
                        </a:spcBef>
                        <a:spcAft>
                          <a:spcPts val="1200"/>
                        </a:spcAft>
                      </a:pPr>
                      <a:r>
                        <a:rPr lang="en-US" sz="3200" dirty="0">
                          <a:solidFill>
                            <a:srgbClr val="002060"/>
                          </a:solidFill>
                          <a:effectLst/>
                          <a:latin typeface="Arial" panose="020B0604020202020204" pitchFamily="34" charset="0"/>
                          <a:cs typeface="Arial" panose="020B0604020202020204" pitchFamily="34" charset="0"/>
                        </a:rPr>
                        <a:t>c. </a:t>
                      </a:r>
                      <a:r>
                        <a:rPr lang="en-US" sz="3200" dirty="0">
                          <a:solidFill>
                            <a:srgbClr val="002060"/>
                          </a:solidFill>
                          <a:effectLst/>
                          <a:latin typeface="Times New Roman" panose="02020603050405020304" pitchFamily="18" charset="0"/>
                          <a:cs typeface="Times New Roman" panose="02020603050405020304" pitchFamily="18" charset="0"/>
                        </a:rPr>
                        <a:t>(</a:t>
                      </a:r>
                      <a:r>
                        <a:rPr lang="en-US" sz="3200" dirty="0" err="1">
                          <a:solidFill>
                            <a:srgbClr val="002060"/>
                          </a:solidFill>
                          <a:effectLst/>
                          <a:latin typeface="Times New Roman" panose="02020603050405020304" pitchFamily="18" charset="0"/>
                          <a:cs typeface="Times New Roman" panose="02020603050405020304" pitchFamily="18" charset="0"/>
                        </a:rPr>
                        <a:t>phu</a:t>
                      </a:r>
                      <a:r>
                        <a:rPr lang="en-US" sz="3200" dirty="0">
                          <a:solidFill>
                            <a:srgbClr val="002060"/>
                          </a:solidFill>
                          <a:effectLst/>
                          <a:latin typeface="Times New Roman" panose="020206030504050203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cs typeface="Times New Roman" panose="02020603050405020304" pitchFamily="18" charset="0"/>
                        </a:rPr>
                        <a:t>nhân</a:t>
                      </a:r>
                      <a:r>
                        <a:rPr lang="en-US" sz="3200" dirty="0">
                          <a:solidFill>
                            <a:srgbClr val="002060"/>
                          </a:solidFill>
                          <a:effectLst/>
                          <a:latin typeface="Times New Roman" panose="020206030504050203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cs typeface="Times New Roman" panose="02020603050405020304" pitchFamily="18" charset="0"/>
                        </a:rPr>
                        <a:t>vợ</a:t>
                      </a:r>
                      <a:r>
                        <a:rPr lang="en-US" sz="3200" dirty="0">
                          <a:solidFill>
                            <a:srgbClr val="002060"/>
                          </a:solidFill>
                          <a:effectLst/>
                          <a:latin typeface="Times New Roman" panose="02020603050405020304" pitchFamily="18" charset="0"/>
                          <a:cs typeface="Times New Roman" panose="02020603050405020304" pitchFamily="18" charset="0"/>
                        </a:rPr>
                        <a:t>)</a:t>
                      </a:r>
                    </a:p>
                    <a:p>
                      <a:pPr marL="0" marR="0" algn="just">
                        <a:lnSpc>
                          <a:spcPct val="150000"/>
                        </a:lnSpc>
                        <a:spcBef>
                          <a:spcPts val="0"/>
                        </a:spcBef>
                        <a:spcAft>
                          <a:spcPts val="1200"/>
                        </a:spcAft>
                      </a:pPr>
                      <a:r>
                        <a:rPr lang="en-US" sz="3200" dirty="0">
                          <a:solidFill>
                            <a:srgbClr val="002060"/>
                          </a:solidFill>
                          <a:effectLst/>
                          <a:latin typeface="Times New Roman" panose="02020603050405020304" pitchFamily="18" charset="0"/>
                          <a:cs typeface="Times New Roman" panose="02020603050405020304" pitchFamily="18" charset="0"/>
                        </a:rPr>
                        <a:t>1. </a:t>
                      </a:r>
                      <a:r>
                        <a:rPr lang="en-US" sz="3200" dirty="0" err="1">
                          <a:solidFill>
                            <a:srgbClr val="002060"/>
                          </a:solidFill>
                          <a:effectLst/>
                          <a:latin typeface="Times New Roman" panose="02020603050405020304" pitchFamily="18" charset="0"/>
                          <a:cs typeface="Times New Roman" panose="02020603050405020304" pitchFamily="18" charset="0"/>
                        </a:rPr>
                        <a:t>Tham</a:t>
                      </a:r>
                      <a:r>
                        <a:rPr lang="en-US" sz="3200" dirty="0">
                          <a:solidFill>
                            <a:srgbClr val="002060"/>
                          </a:solidFill>
                          <a:effectLst/>
                          <a:latin typeface="Times New Roman" panose="020206030504050203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cs typeface="Times New Roman" panose="02020603050405020304" pitchFamily="18" charset="0"/>
                        </a:rPr>
                        <a:t>dự</a:t>
                      </a:r>
                      <a:r>
                        <a:rPr lang="en-US" sz="3200" dirty="0">
                          <a:solidFill>
                            <a:srgbClr val="002060"/>
                          </a:solidFill>
                          <a:effectLst/>
                          <a:latin typeface="Times New Roman" panose="020206030504050203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cs typeface="Times New Roman" panose="02020603050405020304" pitchFamily="18" charset="0"/>
                        </a:rPr>
                        <a:t>buổi</a:t>
                      </a:r>
                      <a:r>
                        <a:rPr lang="en-US" sz="3200" dirty="0">
                          <a:solidFill>
                            <a:srgbClr val="002060"/>
                          </a:solidFill>
                          <a:effectLst/>
                          <a:latin typeface="Times New Roman" panose="020206030504050203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cs typeface="Times New Roman" panose="02020603050405020304" pitchFamily="18" charset="0"/>
                        </a:rPr>
                        <a:t>chiêu</a:t>
                      </a:r>
                      <a:r>
                        <a:rPr lang="en-US" sz="3200" dirty="0">
                          <a:solidFill>
                            <a:srgbClr val="002060"/>
                          </a:solidFill>
                          <a:effectLst/>
                          <a:latin typeface="Times New Roman" panose="020206030504050203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cs typeface="Times New Roman" panose="02020603050405020304" pitchFamily="18" charset="0"/>
                        </a:rPr>
                        <a:t>đãi</a:t>
                      </a:r>
                      <a:r>
                        <a:rPr lang="en-US" sz="3200" dirty="0">
                          <a:solidFill>
                            <a:srgbClr val="002060"/>
                          </a:solidFill>
                          <a:effectLst/>
                          <a:latin typeface="Times New Roman" panose="020206030504050203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cs typeface="Times New Roman" panose="02020603050405020304" pitchFamily="18" charset="0"/>
                        </a:rPr>
                        <a:t>có</a:t>
                      </a:r>
                      <a:r>
                        <a:rPr lang="en-US" sz="3200" dirty="0">
                          <a:solidFill>
                            <a:srgbClr val="002060"/>
                          </a:solidFill>
                          <a:effectLst/>
                          <a:latin typeface="Times New Roman" panose="020206030504050203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cs typeface="Times New Roman" panose="02020603050405020304" pitchFamily="18" charset="0"/>
                        </a:rPr>
                        <a:t>ngài</a:t>
                      </a:r>
                      <a:r>
                        <a:rPr lang="en-US" sz="3200" dirty="0">
                          <a:solidFill>
                            <a:srgbClr val="002060"/>
                          </a:solidFill>
                          <a:effectLst/>
                          <a:latin typeface="Times New Roman" panose="020206030504050203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cs typeface="Times New Roman" panose="02020603050405020304" pitchFamily="18" charset="0"/>
                        </a:rPr>
                        <a:t>đại</a:t>
                      </a:r>
                      <a:r>
                        <a:rPr lang="en-US" sz="3200" dirty="0">
                          <a:solidFill>
                            <a:srgbClr val="002060"/>
                          </a:solidFill>
                          <a:effectLst/>
                          <a:latin typeface="Times New Roman" panose="020206030504050203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cs typeface="Times New Roman" panose="02020603050405020304" pitchFamily="18" charset="0"/>
                        </a:rPr>
                        <a:t>sứ</a:t>
                      </a:r>
                      <a:r>
                        <a:rPr lang="en-US" sz="3200" dirty="0">
                          <a:solidFill>
                            <a:srgbClr val="002060"/>
                          </a:solidFill>
                          <a:effectLst/>
                          <a:latin typeface="Times New Roman" panose="020206030504050203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cs typeface="Times New Roman" panose="02020603050405020304" pitchFamily="18" charset="0"/>
                        </a:rPr>
                        <a:t>và</a:t>
                      </a:r>
                      <a:r>
                        <a:rPr lang="en-US" sz="3200" dirty="0">
                          <a:solidFill>
                            <a:srgbClr val="002060"/>
                          </a:solidFill>
                          <a:effectLst/>
                          <a:latin typeface="Times New Roman" panose="02020603050405020304" pitchFamily="18" charset="0"/>
                          <a:cs typeface="Times New Roman" panose="02020603050405020304" pitchFamily="18" charset="0"/>
                        </a:rPr>
                        <a:t> ……………..</a:t>
                      </a:r>
                    </a:p>
                    <a:p>
                      <a:pPr marL="0" marR="0" algn="just">
                        <a:lnSpc>
                          <a:spcPct val="150000"/>
                        </a:lnSpc>
                        <a:spcBef>
                          <a:spcPts val="0"/>
                        </a:spcBef>
                        <a:spcAft>
                          <a:spcPts val="1200"/>
                        </a:spcAft>
                      </a:pPr>
                      <a:r>
                        <a:rPr lang="en-US" sz="3200" dirty="0">
                          <a:solidFill>
                            <a:srgbClr val="002060"/>
                          </a:solidFill>
                          <a:effectLst/>
                          <a:latin typeface="Times New Roman" panose="02020603050405020304" pitchFamily="18" charset="0"/>
                          <a:cs typeface="Times New Roman" panose="02020603050405020304" pitchFamily="18" charset="0"/>
                        </a:rPr>
                        <a:t>2. </a:t>
                      </a:r>
                      <a:r>
                        <a:rPr lang="en-US" sz="3200" dirty="0" err="1">
                          <a:solidFill>
                            <a:srgbClr val="002060"/>
                          </a:solidFill>
                          <a:effectLst/>
                          <a:latin typeface="Times New Roman" panose="02020603050405020304" pitchFamily="18" charset="0"/>
                          <a:cs typeface="Times New Roman" panose="02020603050405020304" pitchFamily="18" charset="0"/>
                        </a:rPr>
                        <a:t>Thuận</a:t>
                      </a:r>
                      <a:r>
                        <a:rPr lang="en-US" sz="3200" dirty="0">
                          <a:solidFill>
                            <a:srgbClr val="002060"/>
                          </a:solidFill>
                          <a:effectLst/>
                          <a:latin typeface="Times New Roman" panose="02020603050405020304" pitchFamily="18" charset="0"/>
                          <a:cs typeface="Times New Roman" panose="02020603050405020304" pitchFamily="18" charset="0"/>
                        </a:rPr>
                        <a:t> ………….. </a:t>
                      </a:r>
                      <a:r>
                        <a:rPr lang="en-US" sz="3200" dirty="0" err="1">
                          <a:solidFill>
                            <a:srgbClr val="002060"/>
                          </a:solidFill>
                          <a:effectLst/>
                          <a:latin typeface="Times New Roman" panose="02020603050405020304" pitchFamily="18" charset="0"/>
                          <a:cs typeface="Times New Roman" panose="02020603050405020304" pitchFamily="18" charset="0"/>
                        </a:rPr>
                        <a:t>thuận</a:t>
                      </a:r>
                      <a:r>
                        <a:rPr lang="en-US" sz="3200" dirty="0">
                          <a:solidFill>
                            <a:srgbClr val="002060"/>
                          </a:solidFill>
                          <a:effectLst/>
                          <a:latin typeface="Times New Roman" panose="020206030504050203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cs typeface="Times New Roman" panose="02020603050405020304" pitchFamily="18" charset="0"/>
                        </a:rPr>
                        <a:t>chồng</a:t>
                      </a:r>
                      <a:r>
                        <a:rPr lang="en-US" sz="3200" dirty="0">
                          <a:solidFill>
                            <a:srgbClr val="002060"/>
                          </a:solidFill>
                          <a:effectLst/>
                          <a:latin typeface="Times New Roman" panose="020206030504050203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cs typeface="Times New Roman" panose="02020603050405020304" pitchFamily="18" charset="0"/>
                        </a:rPr>
                        <a:t>tát</a:t>
                      </a:r>
                      <a:r>
                        <a:rPr lang="en-US" sz="3200" dirty="0">
                          <a:solidFill>
                            <a:srgbClr val="002060"/>
                          </a:solidFill>
                          <a:effectLst/>
                          <a:latin typeface="Times New Roman" panose="020206030504050203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cs typeface="Times New Roman" panose="02020603050405020304" pitchFamily="18" charset="0"/>
                        </a:rPr>
                        <a:t>bể</a:t>
                      </a:r>
                      <a:r>
                        <a:rPr lang="en-US" sz="3200" dirty="0">
                          <a:solidFill>
                            <a:srgbClr val="002060"/>
                          </a:solidFill>
                          <a:effectLst/>
                          <a:latin typeface="Times New Roman" panose="020206030504050203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cs typeface="Times New Roman" panose="02020603050405020304" pitchFamily="18" charset="0"/>
                        </a:rPr>
                        <a:t>Đông</a:t>
                      </a:r>
                      <a:r>
                        <a:rPr lang="en-US" sz="3200" dirty="0">
                          <a:solidFill>
                            <a:srgbClr val="002060"/>
                          </a:solidFill>
                          <a:effectLst/>
                          <a:latin typeface="Times New Roman" panose="020206030504050203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cs typeface="Times New Roman" panose="02020603050405020304" pitchFamily="18" charset="0"/>
                        </a:rPr>
                        <a:t>cũng</a:t>
                      </a:r>
                      <a:r>
                        <a:rPr lang="en-US" sz="3200" dirty="0">
                          <a:solidFill>
                            <a:srgbClr val="002060"/>
                          </a:solidFill>
                          <a:effectLst/>
                          <a:latin typeface="Times New Roman" panose="020206030504050203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cs typeface="Times New Roman" panose="02020603050405020304" pitchFamily="18" charset="0"/>
                        </a:rPr>
                        <a:t>cạn</a:t>
                      </a:r>
                      <a:r>
                        <a:rPr lang="en-US" sz="3200" dirty="0">
                          <a:solidFill>
                            <a:srgbClr val="002060"/>
                          </a:solidFill>
                          <a:effectLst/>
                          <a:latin typeface="Times New Roman" panose="02020603050405020304" pitchFamily="18" charset="0"/>
                          <a:cs typeface="Times New Roman" panose="02020603050405020304" pitchFamily="18" charset="0"/>
                        </a:rPr>
                        <a:t>. </a:t>
                      </a:r>
                      <a:endParaRPr lang="en-US" sz="3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oFill/>
                  </a:tcPr>
                </a:tc>
                <a:extLst>
                  <a:ext uri="{0D108BD9-81ED-4DB2-BD59-A6C34878D82A}">
                    <a16:rowId xmlns:a16="http://schemas.microsoft.com/office/drawing/2014/main" xmlns="" val="2466747056"/>
                  </a:ext>
                </a:extLst>
              </a:tr>
            </a:tbl>
          </a:graphicData>
        </a:graphic>
      </p:graphicFrame>
      <p:sp>
        <p:nvSpPr>
          <p:cNvPr id="3" name="Hộp Văn bản 2">
            <a:extLst>
              <a:ext uri="{FF2B5EF4-FFF2-40B4-BE49-F238E27FC236}">
                <a16:creationId xmlns:a16="http://schemas.microsoft.com/office/drawing/2014/main" xmlns="" id="{AC7FE9BC-C8EE-9101-F051-91821F66EB16}"/>
              </a:ext>
            </a:extLst>
          </p:cNvPr>
          <p:cNvSpPr txBox="1"/>
          <p:nvPr/>
        </p:nvSpPr>
        <p:spPr>
          <a:xfrm>
            <a:off x="1747048" y="3217837"/>
            <a:ext cx="2102569" cy="646331"/>
          </a:xfrm>
          <a:prstGeom prst="rect">
            <a:avLst/>
          </a:prstGeom>
          <a:noFill/>
        </p:spPr>
        <p:txBody>
          <a:bodyPr wrap="square">
            <a:spAutoFit/>
          </a:bodyPr>
          <a:lstStyle/>
          <a:p>
            <a:r>
              <a:rPr lang="en-US" sz="3600" b="1" dirty="0" err="1">
                <a:solidFill>
                  <a:srgbClr val="FF0000"/>
                </a:solidFill>
                <a:latin typeface="Times New Roman" panose="02020603050405020304" pitchFamily="18" charset="0"/>
                <a:cs typeface="Times New Roman" panose="02020603050405020304" pitchFamily="18" charset="0"/>
              </a:rPr>
              <a:t>phu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nhân</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4" name="Hộp Văn bản 3">
            <a:extLst>
              <a:ext uri="{FF2B5EF4-FFF2-40B4-BE49-F238E27FC236}">
                <a16:creationId xmlns:a16="http://schemas.microsoft.com/office/drawing/2014/main" xmlns="" id="{80EBEDFC-8CAE-87F5-762D-D5A4FB3300DF}"/>
              </a:ext>
            </a:extLst>
          </p:cNvPr>
          <p:cNvSpPr txBox="1"/>
          <p:nvPr/>
        </p:nvSpPr>
        <p:spPr>
          <a:xfrm>
            <a:off x="3849617" y="4071304"/>
            <a:ext cx="2102569" cy="646331"/>
          </a:xfrm>
          <a:prstGeom prst="rect">
            <a:avLst/>
          </a:prstGeom>
          <a:noFill/>
        </p:spPr>
        <p:txBody>
          <a:bodyPr wrap="square">
            <a:spAutoFit/>
          </a:bodyPr>
          <a:lstStyle/>
          <a:p>
            <a:r>
              <a:rPr lang="en-US" sz="3600" b="1" dirty="0" err="1">
                <a:solidFill>
                  <a:srgbClr val="FF0000"/>
                </a:solidFill>
                <a:latin typeface="Times New Roman" panose="02020603050405020304" pitchFamily="18" charset="0"/>
                <a:cs typeface="Times New Roman" panose="02020603050405020304" pitchFamily="18" charset="0"/>
              </a:rPr>
              <a:t>vợ</a:t>
            </a:r>
            <a:endParaRPr lang="en-US" sz="36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894338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3" name="图片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62208" y="2046841"/>
            <a:ext cx="10054883" cy="3231172"/>
          </a:xfrm>
          <a:prstGeom prst="rect">
            <a:avLst/>
          </a:prstGeom>
        </p:spPr>
      </p:pic>
      <p:sp>
        <p:nvSpPr>
          <p:cNvPr id="26" name="文本框 25"/>
          <p:cNvSpPr txBox="1"/>
          <p:nvPr/>
        </p:nvSpPr>
        <p:spPr>
          <a:xfrm>
            <a:off x="2942775" y="2296164"/>
            <a:ext cx="6491013" cy="1938992"/>
          </a:xfrm>
          <a:prstGeom prst="rect">
            <a:avLst/>
          </a:prstGeom>
          <a:noFill/>
        </p:spPr>
        <p:txBody>
          <a:bodyPr vert="horz" wrap="square" rtlCol="0">
            <a:spAutoFit/>
          </a:bodyPr>
          <a:lstStyle/>
          <a:p>
            <a:pPr algn="ctr"/>
            <a:r>
              <a:rPr lang="en-US" altLang="zh-CN" sz="6000" b="1" spc="300" dirty="0">
                <a:solidFill>
                  <a:srgbClr val="6F3A7D"/>
                </a:solidFill>
                <a:latin typeface="Times New Roman" panose="02020603050405020304" pitchFamily="18" charset="0"/>
                <a:cs typeface="Times New Roman" panose="02020603050405020304" pitchFamily="18" charset="0"/>
                <a:sym typeface="+mn-lt"/>
              </a:rPr>
              <a:t>HÌNH THÀNH KIẾN THỨC</a:t>
            </a:r>
            <a:endParaRPr lang="zh-CN" altLang="en-US" sz="6000" b="1" spc="300" dirty="0">
              <a:solidFill>
                <a:srgbClr val="6F3A7D"/>
              </a:solidFill>
              <a:latin typeface="Times New Roman" panose="02020603050405020304" pitchFamily="18" charset="0"/>
              <a:cs typeface="Times New Roman" panose="02020603050405020304" pitchFamily="18" charset="0"/>
              <a:sym typeface="+mn-lt"/>
            </a:endParaRPr>
          </a:p>
        </p:txBody>
      </p:sp>
      <p:pic>
        <p:nvPicPr>
          <p:cNvPr id="5" name="图片 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213939" y="555311"/>
            <a:ext cx="1419872" cy="1740853"/>
          </a:xfrm>
          <a:prstGeom prst="rect">
            <a:avLst/>
          </a:prstGeom>
        </p:spPr>
      </p:pic>
    </p:spTree>
    <p:extLst>
      <p:ext uri="{BB962C8B-B14F-4D97-AF65-F5344CB8AC3E}">
        <p14:creationId xmlns:p14="http://schemas.microsoft.com/office/powerpoint/2010/main" val="5393368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17" presetClass="entr" presetSubtype="10"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strVal val="#ppt_h"/>
                                          </p:val>
                                        </p:tav>
                                        <p:tav tm="100000">
                                          <p:val>
                                            <p:strVal val="#ppt_h"/>
                                          </p:val>
                                        </p:tav>
                                      </p:tavLst>
                                    </p:anim>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left)">
                                      <p:cBhvr>
                                        <p:cTn id="1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pt045食品安全"/>
</p:tagLst>
</file>

<file path=ppt/theme/theme1.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duofd5w">
      <a:majorFont>
        <a:latin typeface="微软雅黑" panose="020F0302020204030204"/>
        <a:ea typeface="微软雅黑"/>
        <a:cs typeface=""/>
      </a:majorFont>
      <a:minorFont>
        <a:latin typeface="微软雅黑" panose="020F0502020204030204"/>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2006</Words>
  <Application>Microsoft Office PowerPoint</Application>
  <PresentationFormat>Widescreen</PresentationFormat>
  <Paragraphs>215</Paragraphs>
  <Slides>29</Slides>
  <Notes>29</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29</vt:i4>
      </vt:variant>
    </vt:vector>
  </HeadingPairs>
  <TitlesOfParts>
    <vt:vector size="38" baseType="lpstr">
      <vt:lpstr>微软雅黑</vt:lpstr>
      <vt:lpstr>宋体</vt:lpstr>
      <vt:lpstr>Arial</vt:lpstr>
      <vt:lpstr>Calibri</vt:lpstr>
      <vt:lpstr>MS Mincho</vt:lpstr>
      <vt:lpstr>Times New Roman</vt:lpstr>
      <vt:lpstr>Wingdings</vt:lpstr>
      <vt:lpstr>第一PPT，www.1ppt.com</vt:lpstr>
      <vt:lpstr>自定义设计方案</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食品安全</dc:title>
  <dc:creator/>
  <cp:keywords>www.1ppt.com</cp:keywords>
  <dc:description>www.1ppt.com</dc:description>
  <cp:lastModifiedBy/>
  <cp:revision>1</cp:revision>
  <dcterms:created xsi:type="dcterms:W3CDTF">2017-04-12T11:07:27Z</dcterms:created>
  <dcterms:modified xsi:type="dcterms:W3CDTF">2024-10-12T01:54:48Z</dcterms:modified>
</cp:coreProperties>
</file>