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56" r:id="rId2"/>
    <p:sldId id="290" r:id="rId3"/>
    <p:sldId id="293" r:id="rId4"/>
    <p:sldId id="373" r:id="rId5"/>
    <p:sldId id="374" r:id="rId6"/>
    <p:sldId id="316" r:id="rId7"/>
    <p:sldId id="320" r:id="rId8"/>
    <p:sldId id="375" r:id="rId9"/>
    <p:sldId id="314" r:id="rId10"/>
    <p:sldId id="322" r:id="rId11"/>
    <p:sldId id="376" r:id="rId12"/>
    <p:sldId id="323" r:id="rId13"/>
    <p:sldId id="324" r:id="rId14"/>
    <p:sldId id="326" r:id="rId15"/>
    <p:sldId id="378" r:id="rId16"/>
    <p:sldId id="327" r:id="rId17"/>
    <p:sldId id="379" r:id="rId18"/>
    <p:sldId id="328" r:id="rId19"/>
    <p:sldId id="380" r:id="rId20"/>
    <p:sldId id="325" r:id="rId21"/>
    <p:sldId id="331" r:id="rId22"/>
    <p:sldId id="333" r:id="rId23"/>
    <p:sldId id="332" r:id="rId24"/>
    <p:sldId id="381" r:id="rId25"/>
    <p:sldId id="335" r:id="rId26"/>
    <p:sldId id="382" r:id="rId27"/>
    <p:sldId id="383" r:id="rId28"/>
    <p:sldId id="337" r:id="rId29"/>
    <p:sldId id="338" r:id="rId30"/>
    <p:sldId id="339" r:id="rId31"/>
    <p:sldId id="384" r:id="rId32"/>
    <p:sldId id="340" r:id="rId33"/>
    <p:sldId id="341" r:id="rId34"/>
    <p:sldId id="342" r:id="rId35"/>
    <p:sldId id="344" r:id="rId36"/>
    <p:sldId id="345" r:id="rId37"/>
    <p:sldId id="386" r:id="rId38"/>
    <p:sldId id="346" r:id="rId39"/>
    <p:sldId id="347" r:id="rId40"/>
    <p:sldId id="387" r:id="rId41"/>
    <p:sldId id="351" r:id="rId42"/>
    <p:sldId id="349" r:id="rId43"/>
    <p:sldId id="389" r:id="rId44"/>
    <p:sldId id="343" r:id="rId45"/>
    <p:sldId id="352" r:id="rId46"/>
    <p:sldId id="353" r:id="rId47"/>
    <p:sldId id="354" r:id="rId48"/>
    <p:sldId id="390" r:id="rId49"/>
    <p:sldId id="355" r:id="rId50"/>
    <p:sldId id="356" r:id="rId51"/>
    <p:sldId id="392" r:id="rId52"/>
    <p:sldId id="358" r:id="rId53"/>
    <p:sldId id="359" r:id="rId54"/>
    <p:sldId id="318" r:id="rId55"/>
    <p:sldId id="319" r:id="rId56"/>
    <p:sldId id="360" r:id="rId57"/>
    <p:sldId id="362" r:id="rId58"/>
    <p:sldId id="363" r:id="rId59"/>
    <p:sldId id="294" r:id="rId60"/>
    <p:sldId id="393" r:id="rId61"/>
    <p:sldId id="366" r:id="rId62"/>
    <p:sldId id="365" r:id="rId63"/>
    <p:sldId id="394" r:id="rId64"/>
    <p:sldId id="364" r:id="rId65"/>
    <p:sldId id="367" r:id="rId66"/>
    <p:sldId id="295" r:id="rId67"/>
    <p:sldId id="369" r:id="rId68"/>
    <p:sldId id="368" r:id="rId69"/>
    <p:sldId id="296" r:id="rId70"/>
    <p:sldId id="372" r:id="rId71"/>
    <p:sldId id="304" r:id="rId72"/>
  </p:sldIdLst>
  <p:sldSz cx="12192000" cy="6858000"/>
  <p:notesSz cx="6858000" cy="9144000"/>
  <p:custDataLst>
    <p:tags r:id="rId7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pos="416" userDrawn="1">
          <p15:clr>
            <a:srgbClr val="A4A3A4"/>
          </p15:clr>
        </p15:guide>
        <p15:guide id="2" pos="7256" userDrawn="1">
          <p15:clr>
            <a:srgbClr val="A4A3A4"/>
          </p15:clr>
        </p15:guide>
        <p15:guide id="3" orient="horz" pos="648" userDrawn="1">
          <p15:clr>
            <a:srgbClr val="A4A3A4"/>
          </p15:clr>
        </p15:guide>
        <p15:guide id="4" orient="horz" pos="712" userDrawn="1">
          <p15:clr>
            <a:srgbClr val="A4A3A4"/>
          </p15:clr>
        </p15:guide>
        <p15:guide id="5" orient="horz" pos="3928" userDrawn="1">
          <p15:clr>
            <a:srgbClr val="A4A3A4"/>
          </p15:clr>
        </p15:guide>
        <p15:guide id="6" orient="horz" pos="3864"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7B7B"/>
    <a:srgbClr val="0594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40" autoAdjust="0"/>
    <p:restoredTop sz="95196" autoAdjust="0"/>
  </p:normalViewPr>
  <p:slideViewPr>
    <p:cSldViewPr snapToGrid="0" showGuides="1">
      <p:cViewPr varScale="1">
        <p:scale>
          <a:sx n="70" d="100"/>
          <a:sy n="70" d="100"/>
        </p:scale>
        <p:origin x="-828" y="-96"/>
      </p:cViewPr>
      <p:guideLst>
        <p:guide orient="horz" pos="648"/>
        <p:guide orient="horz" pos="712"/>
        <p:guide orient="horz" pos="3928"/>
        <p:guide orient="horz" pos="3864"/>
        <p:guide pos="416"/>
        <p:guide pos="7256"/>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8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úy Mai" userId="222f1c7e07c9bd7a" providerId="LiveId" clId="{0E41D94B-FD81-4E4A-BD6A-06313F89DBC5}"/>
    <pc:docChg chg="undo redo custSel addSld delSld modSld sldOrd delMainMaster modMainMaster">
      <pc:chgData name="Thúy Mai" userId="222f1c7e07c9bd7a" providerId="LiveId" clId="{0E41D94B-FD81-4E4A-BD6A-06313F89DBC5}" dt="2023-06-16T05:29:03.014" v="7923"/>
      <pc:docMkLst>
        <pc:docMk/>
      </pc:docMkLst>
      <pc:sldChg chg="addSp delSp modSp mod modTransition delAnim">
        <pc:chgData name="Thúy Mai" userId="222f1c7e07c9bd7a" providerId="LiveId" clId="{0E41D94B-FD81-4E4A-BD6A-06313F89DBC5}" dt="2023-06-10T10:49:55.473" v="7874"/>
        <pc:sldMkLst>
          <pc:docMk/>
          <pc:sldMk cId="1737894001" sldId="256"/>
        </pc:sldMkLst>
        <pc:spChg chg="add mod ord">
          <ac:chgData name="Thúy Mai" userId="222f1c7e07c9bd7a" providerId="LiveId" clId="{0E41D94B-FD81-4E4A-BD6A-06313F89DBC5}" dt="2023-06-10T04:09:50.315" v="3998" actId="1076"/>
          <ac:spMkLst>
            <pc:docMk/>
            <pc:sldMk cId="1737894001" sldId="256"/>
            <ac:spMk id="2" creationId="{54543F39-2B66-82BC-CF3C-3C6AF96F3C18}"/>
          </ac:spMkLst>
        </pc:spChg>
        <pc:spChg chg="add mod ord">
          <ac:chgData name="Thúy Mai" userId="222f1c7e07c9bd7a" providerId="LiveId" clId="{0E41D94B-FD81-4E4A-BD6A-06313F89DBC5}" dt="2023-06-10T04:10:06.099" v="4002" actId="1076"/>
          <ac:spMkLst>
            <pc:docMk/>
            <pc:sldMk cId="1737894001" sldId="256"/>
            <ac:spMk id="4" creationId="{6EA93D9E-C675-5CC2-14D7-F28898A1922B}"/>
          </ac:spMkLst>
        </pc:spChg>
        <pc:spChg chg="mod">
          <ac:chgData name="Thúy Mai" userId="222f1c7e07c9bd7a" providerId="LiveId" clId="{0E41D94B-FD81-4E4A-BD6A-06313F89DBC5}" dt="2023-06-10T04:06:40.477" v="3970" actId="122"/>
          <ac:spMkLst>
            <pc:docMk/>
            <pc:sldMk cId="1737894001" sldId="256"/>
            <ac:spMk id="14" creationId="{5506130D-CEAB-6546-0D6C-AE1BBD8A8615}"/>
          </ac:spMkLst>
        </pc:spChg>
        <pc:spChg chg="mod">
          <ac:chgData name="Thúy Mai" userId="222f1c7e07c9bd7a" providerId="LiveId" clId="{0E41D94B-FD81-4E4A-BD6A-06313F89DBC5}" dt="2023-06-10T04:06:40.477" v="3970" actId="122"/>
          <ac:spMkLst>
            <pc:docMk/>
            <pc:sldMk cId="1737894001" sldId="256"/>
            <ac:spMk id="15" creationId="{63B10CE3-FE1C-0465-B6C7-A0C753E5647B}"/>
          </ac:spMkLst>
        </pc:spChg>
        <pc:spChg chg="del topLvl">
          <ac:chgData name="Thúy Mai" userId="222f1c7e07c9bd7a" providerId="LiveId" clId="{0E41D94B-FD81-4E4A-BD6A-06313F89DBC5}" dt="2023-06-09T11:51:46.832" v="25" actId="478"/>
          <ac:spMkLst>
            <pc:docMk/>
            <pc:sldMk cId="1737894001" sldId="256"/>
            <ac:spMk id="17" creationId="{64C6179B-39E7-1579-1131-1BE4FEDD737C}"/>
          </ac:spMkLst>
        </pc:spChg>
        <pc:spChg chg="mod">
          <ac:chgData name="Thúy Mai" userId="222f1c7e07c9bd7a" providerId="LiveId" clId="{0E41D94B-FD81-4E4A-BD6A-06313F89DBC5}" dt="2023-06-09T11:57:57.086" v="437" actId="113"/>
          <ac:spMkLst>
            <pc:docMk/>
            <pc:sldMk cId="1737894001" sldId="256"/>
            <ac:spMk id="18" creationId="{3EE8230C-561B-B559-387F-478A1A94B02C}"/>
          </ac:spMkLst>
        </pc:spChg>
        <pc:spChg chg="mod">
          <ac:chgData name="Thúy Mai" userId="222f1c7e07c9bd7a" providerId="LiveId" clId="{0E41D94B-FD81-4E4A-BD6A-06313F89DBC5}" dt="2023-06-09T11:57:59.305" v="438" actId="113"/>
          <ac:spMkLst>
            <pc:docMk/>
            <pc:sldMk cId="1737894001" sldId="256"/>
            <ac:spMk id="19" creationId="{92AA41B1-06D3-DABF-DE94-323F391C16E3}"/>
          </ac:spMkLst>
        </pc:spChg>
        <pc:spChg chg="mod">
          <ac:chgData name="Thúy Mai" userId="222f1c7e07c9bd7a" providerId="LiveId" clId="{0E41D94B-FD81-4E4A-BD6A-06313F89DBC5}" dt="2023-06-09T11:58:06.101" v="441" actId="113"/>
          <ac:spMkLst>
            <pc:docMk/>
            <pc:sldMk cId="1737894001" sldId="256"/>
            <ac:spMk id="20" creationId="{F03F6BB1-56AB-DB42-B3D4-D9DA91F13CAE}"/>
          </ac:spMkLst>
        </pc:spChg>
        <pc:spChg chg="mod">
          <ac:chgData name="Thúy Mai" userId="222f1c7e07c9bd7a" providerId="LiveId" clId="{0E41D94B-FD81-4E4A-BD6A-06313F89DBC5}" dt="2023-06-09T11:58:13.908" v="450" actId="20577"/>
          <ac:spMkLst>
            <pc:docMk/>
            <pc:sldMk cId="1737894001" sldId="256"/>
            <ac:spMk id="21" creationId="{4BBF2716-3FA0-64AA-6FE6-546793EE7DA9}"/>
          </ac:spMkLst>
        </pc:spChg>
        <pc:spChg chg="del">
          <ac:chgData name="Thúy Mai" userId="222f1c7e07c9bd7a" providerId="LiveId" clId="{0E41D94B-FD81-4E4A-BD6A-06313F89DBC5}" dt="2023-06-09T11:51:17.608" v="0" actId="478"/>
          <ac:spMkLst>
            <pc:docMk/>
            <pc:sldMk cId="1737894001" sldId="256"/>
            <ac:spMk id="24" creationId="{A5711903-9FF1-DFC1-CBC2-65E38D69027B}"/>
          </ac:spMkLst>
        </pc:spChg>
        <pc:spChg chg="del">
          <ac:chgData name="Thúy Mai" userId="222f1c7e07c9bd7a" providerId="LiveId" clId="{0E41D94B-FD81-4E4A-BD6A-06313F89DBC5}" dt="2023-06-09T11:51:20.086" v="1" actId="478"/>
          <ac:spMkLst>
            <pc:docMk/>
            <pc:sldMk cId="1737894001" sldId="256"/>
            <ac:spMk id="25" creationId="{6F256556-EF40-A9D4-2E0C-0F517852841E}"/>
          </ac:spMkLst>
        </pc:spChg>
        <pc:spChg chg="del">
          <ac:chgData name="Thúy Mai" userId="222f1c7e07c9bd7a" providerId="LiveId" clId="{0E41D94B-FD81-4E4A-BD6A-06313F89DBC5}" dt="2023-06-09T11:51:22.432" v="2" actId="478"/>
          <ac:spMkLst>
            <pc:docMk/>
            <pc:sldMk cId="1737894001" sldId="256"/>
            <ac:spMk id="26" creationId="{012C5C99-C414-7CD7-700D-6B8ACB7E8AFF}"/>
          </ac:spMkLst>
        </pc:spChg>
        <pc:grpChg chg="mod ord">
          <ac:chgData name="Thúy Mai" userId="222f1c7e07c9bd7a" providerId="LiveId" clId="{0E41D94B-FD81-4E4A-BD6A-06313F89DBC5}" dt="2023-06-10T04:10:03.663" v="4001" actId="1076"/>
          <ac:grpSpMkLst>
            <pc:docMk/>
            <pc:sldMk cId="1737894001" sldId="256"/>
            <ac:grpSpMk id="16" creationId="{7D5FB6ED-A004-DF79-60F7-8781F1B55535}"/>
          </ac:grpSpMkLst>
        </pc:grpChg>
        <pc:grpChg chg="del mod topLvl">
          <ac:chgData name="Thúy Mai" userId="222f1c7e07c9bd7a" providerId="LiveId" clId="{0E41D94B-FD81-4E4A-BD6A-06313F89DBC5}" dt="2023-06-10T04:09:59.251" v="4000" actId="478"/>
          <ac:grpSpMkLst>
            <pc:docMk/>
            <pc:sldMk cId="1737894001" sldId="256"/>
            <ac:grpSpMk id="22" creationId="{5DA6F640-F2C0-B8BC-938A-15E81BCD279B}"/>
          </ac:grpSpMkLst>
        </pc:grpChg>
        <pc:grpChg chg="del mod">
          <ac:chgData name="Thúy Mai" userId="222f1c7e07c9bd7a" providerId="LiveId" clId="{0E41D94B-FD81-4E4A-BD6A-06313F89DBC5}" dt="2023-06-09T11:51:46.832" v="25" actId="478"/>
          <ac:grpSpMkLst>
            <pc:docMk/>
            <pc:sldMk cId="1737894001" sldId="256"/>
            <ac:grpSpMk id="23" creationId="{88F54E28-0B2A-4AF8-57BA-CAC4141C7B2F}"/>
          </ac:grpSpMkLst>
        </pc:grpChg>
        <pc:graphicFrameChg chg="add del mod">
          <ac:chgData name="Thúy Mai" userId="222f1c7e07c9bd7a" providerId="LiveId" clId="{0E41D94B-FD81-4E4A-BD6A-06313F89DBC5}" dt="2023-06-09T11:57:28.939" v="419"/>
          <ac:graphicFrameMkLst>
            <pc:docMk/>
            <pc:sldMk cId="1737894001" sldId="256"/>
            <ac:graphicFrameMk id="2" creationId="{308DA42C-A980-E888-0E9D-5314EFB8A335}"/>
          </ac:graphicFrameMkLst>
        </pc:graphicFrameChg>
        <pc:picChg chg="del">
          <ac:chgData name="Thúy Mai" userId="222f1c7e07c9bd7a" providerId="LiveId" clId="{0E41D94B-FD81-4E4A-BD6A-06313F89DBC5}" dt="2023-06-10T04:09:32.963" v="3994" actId="478"/>
          <ac:picMkLst>
            <pc:docMk/>
            <pc:sldMk cId="1737894001" sldId="256"/>
            <ac:picMk id="7" creationId="{B9BCFFE6-350F-92FF-3B89-7BA69F30D944}"/>
          </ac:picMkLst>
        </pc:picChg>
        <pc:picChg chg="del mod">
          <ac:chgData name="Thúy Mai" userId="222f1c7e07c9bd7a" providerId="LiveId" clId="{0E41D94B-FD81-4E4A-BD6A-06313F89DBC5}" dt="2023-06-10T04:05:55.270" v="3956" actId="478"/>
          <ac:picMkLst>
            <pc:docMk/>
            <pc:sldMk cId="1737894001" sldId="256"/>
            <ac:picMk id="9" creationId="{C78152D7-9673-284D-490E-1FF86D9BA201}"/>
          </ac:picMkLst>
        </pc:picChg>
        <pc:picChg chg="del mod">
          <ac:chgData name="Thúy Mai" userId="222f1c7e07c9bd7a" providerId="LiveId" clId="{0E41D94B-FD81-4E4A-BD6A-06313F89DBC5}" dt="2023-06-10T04:09:39.277" v="3995" actId="478"/>
          <ac:picMkLst>
            <pc:docMk/>
            <pc:sldMk cId="1737894001" sldId="256"/>
            <ac:picMk id="11" creationId="{123760BC-B124-782B-8ED1-91397DABF068}"/>
          </ac:picMkLst>
        </pc:picChg>
        <pc:picChg chg="del">
          <ac:chgData name="Thúy Mai" userId="222f1c7e07c9bd7a" providerId="LiveId" clId="{0E41D94B-FD81-4E4A-BD6A-06313F89DBC5}" dt="2023-06-10T04:09:39.277" v="3995" actId="478"/>
          <ac:picMkLst>
            <pc:docMk/>
            <pc:sldMk cId="1737894001" sldId="256"/>
            <ac:picMk id="27" creationId="{CB25E42A-F4D6-198D-E436-5E2B076BDAF1}"/>
          </ac:picMkLst>
        </pc:picChg>
      </pc:sldChg>
      <pc:sldChg chg="addSp delSp modSp mod modTransition delAnim modAnim">
        <pc:chgData name="Thúy Mai" userId="222f1c7e07c9bd7a" providerId="LiveId" clId="{0E41D94B-FD81-4E4A-BD6A-06313F89DBC5}" dt="2023-06-16T05:17:22.100" v="7881"/>
        <pc:sldMkLst>
          <pc:docMk/>
          <pc:sldMk cId="841723312" sldId="257"/>
        </pc:sldMkLst>
        <pc:spChg chg="mod">
          <ac:chgData name="Thúy Mai" userId="222f1c7e07c9bd7a" providerId="LiveId" clId="{0E41D94B-FD81-4E4A-BD6A-06313F89DBC5}" dt="2023-06-09T11:55:20.491" v="291" actId="1076"/>
          <ac:spMkLst>
            <pc:docMk/>
            <pc:sldMk cId="841723312" sldId="257"/>
            <ac:spMk id="3" creationId="{5F5BA251-8DCE-34FF-7BA0-01B46705E5A6}"/>
          </ac:spMkLst>
        </pc:spChg>
        <pc:spChg chg="mod">
          <ac:chgData name="Thúy Mai" userId="222f1c7e07c9bd7a" providerId="LiveId" clId="{0E41D94B-FD81-4E4A-BD6A-06313F89DBC5}" dt="2023-06-09T11:55:39.154" v="330" actId="1037"/>
          <ac:spMkLst>
            <pc:docMk/>
            <pc:sldMk cId="841723312" sldId="257"/>
            <ac:spMk id="5" creationId="{E939D2AA-F0C5-2FDA-44EF-726B7E85CF5B}"/>
          </ac:spMkLst>
        </pc:spChg>
        <pc:spChg chg="mod">
          <ac:chgData name="Thúy Mai" userId="222f1c7e07c9bd7a" providerId="LiveId" clId="{0E41D94B-FD81-4E4A-BD6A-06313F89DBC5}" dt="2023-06-09T11:55:59.231" v="360" actId="403"/>
          <ac:spMkLst>
            <pc:docMk/>
            <pc:sldMk cId="841723312" sldId="257"/>
            <ac:spMk id="6" creationId="{7EEB0BA2-F8A6-AB53-6BA5-3C882DB17A94}"/>
          </ac:spMkLst>
        </pc:spChg>
        <pc:spChg chg="mod">
          <ac:chgData name="Thúy Mai" userId="222f1c7e07c9bd7a" providerId="LiveId" clId="{0E41D94B-FD81-4E4A-BD6A-06313F89DBC5}" dt="2023-06-09T11:55:39.154" v="330" actId="1037"/>
          <ac:spMkLst>
            <pc:docMk/>
            <pc:sldMk cId="841723312" sldId="257"/>
            <ac:spMk id="10" creationId="{31601C46-5797-44C4-4A0B-51AEC4CF24AC}"/>
          </ac:spMkLst>
        </pc:spChg>
        <pc:spChg chg="mod">
          <ac:chgData name="Thúy Mai" userId="222f1c7e07c9bd7a" providerId="LiveId" clId="{0E41D94B-FD81-4E4A-BD6A-06313F89DBC5}" dt="2023-06-09T11:55:39.154" v="330" actId="1037"/>
          <ac:spMkLst>
            <pc:docMk/>
            <pc:sldMk cId="841723312" sldId="257"/>
            <ac:spMk id="12" creationId="{92ECFF92-4083-A7D9-D53D-B8EA34CD10B2}"/>
          </ac:spMkLst>
        </pc:spChg>
        <pc:spChg chg="mod">
          <ac:chgData name="Thúy Mai" userId="222f1c7e07c9bd7a" providerId="LiveId" clId="{0E41D94B-FD81-4E4A-BD6A-06313F89DBC5}" dt="2023-06-16T05:17:13.266" v="7880" actId="20577"/>
          <ac:spMkLst>
            <pc:docMk/>
            <pc:sldMk cId="841723312" sldId="257"/>
            <ac:spMk id="14" creationId="{B25CEA3D-BC3A-D064-98B8-49758ADD0A59}"/>
          </ac:spMkLst>
        </pc:spChg>
        <pc:spChg chg="mod">
          <ac:chgData name="Thúy Mai" userId="222f1c7e07c9bd7a" providerId="LiveId" clId="{0E41D94B-FD81-4E4A-BD6A-06313F89DBC5}" dt="2023-06-09T11:56:05.791" v="382" actId="403"/>
          <ac:spMkLst>
            <pc:docMk/>
            <pc:sldMk cId="841723312" sldId="257"/>
            <ac:spMk id="15" creationId="{EF328069-6A48-6570-2882-2E6FA8459703}"/>
          </ac:spMkLst>
        </pc:spChg>
        <pc:spChg chg="mod">
          <ac:chgData name="Thúy Mai" userId="222f1c7e07c9bd7a" providerId="LiveId" clId="{0E41D94B-FD81-4E4A-BD6A-06313F89DBC5}" dt="2023-06-09T11:55:39.154" v="330" actId="1037"/>
          <ac:spMkLst>
            <pc:docMk/>
            <pc:sldMk cId="841723312" sldId="257"/>
            <ac:spMk id="29" creationId="{61E17B64-95EC-3CFF-4B93-8DC6827BD31D}"/>
          </ac:spMkLst>
        </pc:spChg>
        <pc:spChg chg="mod">
          <ac:chgData name="Thúy Mai" userId="222f1c7e07c9bd7a" providerId="LiveId" clId="{0E41D94B-FD81-4E4A-BD6A-06313F89DBC5}" dt="2023-06-09T11:55:53.687" v="359" actId="403"/>
          <ac:spMkLst>
            <pc:docMk/>
            <pc:sldMk cId="841723312" sldId="257"/>
            <ac:spMk id="30" creationId="{DA403DA5-0E67-1A7F-6D7E-3BB4D6914FC7}"/>
          </ac:spMkLst>
        </pc:spChg>
        <pc:spChg chg="del">
          <ac:chgData name="Thúy Mai" userId="222f1c7e07c9bd7a" providerId="LiveId" clId="{0E41D94B-FD81-4E4A-BD6A-06313F89DBC5}" dt="2023-06-09T11:53:51.524" v="149" actId="478"/>
          <ac:spMkLst>
            <pc:docMk/>
            <pc:sldMk cId="841723312" sldId="257"/>
            <ac:spMk id="34" creationId="{1A93E553-6325-CF4C-7462-0296CD503AD4}"/>
          </ac:spMkLst>
        </pc:spChg>
        <pc:grpChg chg="mod">
          <ac:chgData name="Thúy Mai" userId="222f1c7e07c9bd7a" providerId="LiveId" clId="{0E41D94B-FD81-4E4A-BD6A-06313F89DBC5}" dt="2023-06-09T11:55:39.154" v="330" actId="1037"/>
          <ac:grpSpMkLst>
            <pc:docMk/>
            <pc:sldMk cId="841723312" sldId="257"/>
            <ac:grpSpMk id="4" creationId="{74F3D202-68A0-C2E9-13BA-7516310DD5CE}"/>
          </ac:grpSpMkLst>
        </pc:grpChg>
        <pc:grpChg chg="mod">
          <ac:chgData name="Thúy Mai" userId="222f1c7e07c9bd7a" providerId="LiveId" clId="{0E41D94B-FD81-4E4A-BD6A-06313F89DBC5}" dt="2023-06-09T11:55:39.154" v="330" actId="1037"/>
          <ac:grpSpMkLst>
            <pc:docMk/>
            <pc:sldMk cId="841723312" sldId="257"/>
            <ac:grpSpMk id="8" creationId="{1752CA51-B0D5-40B0-28E1-BF792C1F8C62}"/>
          </ac:grpSpMkLst>
        </pc:grpChg>
        <pc:grpChg chg="add mod">
          <ac:chgData name="Thúy Mai" userId="222f1c7e07c9bd7a" providerId="LiveId" clId="{0E41D94B-FD81-4E4A-BD6A-06313F89DBC5}" dt="2023-06-09T11:55:39.154" v="330" actId="1037"/>
          <ac:grpSpMkLst>
            <pc:docMk/>
            <pc:sldMk cId="841723312" sldId="257"/>
            <ac:grpSpMk id="9" creationId="{D0105E8B-9A83-A750-F8C5-8B9235503575}"/>
          </ac:grpSpMkLst>
        </pc:grpChg>
        <pc:grpChg chg="mod">
          <ac:chgData name="Thúy Mai" userId="222f1c7e07c9bd7a" providerId="LiveId" clId="{0E41D94B-FD81-4E4A-BD6A-06313F89DBC5}" dt="2023-06-09T11:55:39.154" v="330" actId="1037"/>
          <ac:grpSpMkLst>
            <pc:docMk/>
            <pc:sldMk cId="841723312" sldId="257"/>
            <ac:grpSpMk id="28" creationId="{73E791EC-D6C4-5A54-7523-83FE4F955C20}"/>
          </ac:grpSpMkLst>
        </pc:grpChg>
        <pc:picChg chg="del mod">
          <ac:chgData name="Thúy Mai" userId="222f1c7e07c9bd7a" providerId="LiveId" clId="{0E41D94B-FD81-4E4A-BD6A-06313F89DBC5}" dt="2023-06-10T04:05:33.350" v="3950" actId="478"/>
          <ac:picMkLst>
            <pc:docMk/>
            <pc:sldMk cId="841723312" sldId="257"/>
            <ac:picMk id="2" creationId="{BB4897E5-437C-8242-7342-EA733534EE0E}"/>
          </ac:picMkLst>
        </pc:picChg>
        <pc:picChg chg="ord">
          <ac:chgData name="Thúy Mai" userId="222f1c7e07c9bd7a" providerId="LiveId" clId="{0E41D94B-FD81-4E4A-BD6A-06313F89DBC5}" dt="2023-06-10T04:05:44.793" v="3953" actId="166"/>
          <ac:picMkLst>
            <pc:docMk/>
            <pc:sldMk cId="841723312" sldId="257"/>
            <ac:picMk id="11" creationId="{123760BC-B124-782B-8ED1-91397DABF068}"/>
          </ac:picMkLst>
        </pc:picChg>
        <pc:picChg chg="mod">
          <ac:chgData name="Thúy Mai" userId="222f1c7e07c9bd7a" providerId="LiveId" clId="{0E41D94B-FD81-4E4A-BD6A-06313F89DBC5}" dt="2023-06-09T11:54:07.367" v="177" actId="1076"/>
          <ac:picMkLst>
            <pc:docMk/>
            <pc:sldMk cId="841723312" sldId="257"/>
            <ac:picMk id="13" creationId="{DCC396C1-DFAB-819A-94FF-FE7CD61501F3}"/>
          </ac:picMkLst>
        </pc:picChg>
        <pc:picChg chg="add mod">
          <ac:chgData name="Thúy Mai" userId="222f1c7e07c9bd7a" providerId="LiveId" clId="{0E41D94B-FD81-4E4A-BD6A-06313F89DBC5}" dt="2023-06-10T04:05:46.588" v="3954" actId="1076"/>
          <ac:picMkLst>
            <pc:docMk/>
            <pc:sldMk cId="841723312" sldId="257"/>
            <ac:picMk id="16" creationId="{983906ED-966E-7A65-4505-B129F9E36E51}"/>
          </ac:picMkLst>
        </pc:picChg>
      </pc:sldChg>
      <pc:sldChg chg="addSp delSp modSp mod modTransition delAnim">
        <pc:chgData name="Thúy Mai" userId="222f1c7e07c9bd7a" providerId="LiveId" clId="{0E41D94B-FD81-4E4A-BD6A-06313F89DBC5}" dt="2023-06-10T10:49:55.473" v="7874"/>
        <pc:sldMkLst>
          <pc:docMk/>
          <pc:sldMk cId="2340342402" sldId="290"/>
        </pc:sldMkLst>
        <pc:spChg chg="add mod">
          <ac:chgData name="Thúy Mai" userId="222f1c7e07c9bd7a" providerId="LiveId" clId="{0E41D94B-FD81-4E4A-BD6A-06313F89DBC5}" dt="2023-06-10T09:48:38.745" v="6341"/>
          <ac:spMkLst>
            <pc:docMk/>
            <pc:sldMk cId="2340342402" sldId="290"/>
            <ac:spMk id="3" creationId="{C0E5893F-72C3-AF96-4D8E-E6C627DF5911}"/>
          </ac:spMkLst>
        </pc:spChg>
        <pc:spChg chg="mod">
          <ac:chgData name="Thúy Mai" userId="222f1c7e07c9bd7a" providerId="LiveId" clId="{0E41D94B-FD81-4E4A-BD6A-06313F89DBC5}" dt="2023-06-09T11:56:45.026" v="416" actId="403"/>
          <ac:spMkLst>
            <pc:docMk/>
            <pc:sldMk cId="2340342402" sldId="290"/>
            <ac:spMk id="8" creationId="{37F13B88-C131-A3A0-852E-92B3C1AFA137}"/>
          </ac:spMkLst>
        </pc:spChg>
        <pc:spChg chg="mod">
          <ac:chgData name="Thúy Mai" userId="222f1c7e07c9bd7a" providerId="LiveId" clId="{0E41D94B-FD81-4E4A-BD6A-06313F89DBC5}" dt="2023-06-09T11:56:38.815" v="388" actId="1076"/>
          <ac:spMkLst>
            <pc:docMk/>
            <pc:sldMk cId="2340342402" sldId="290"/>
            <ac:spMk id="14" creationId="{FF641490-664E-ABA7-E868-5C066AE32290}"/>
          </ac:spMkLst>
        </pc:spChg>
        <pc:grpChg chg="mod">
          <ac:chgData name="Thúy Mai" userId="222f1c7e07c9bd7a" providerId="LiveId" clId="{0E41D94B-FD81-4E4A-BD6A-06313F89DBC5}" dt="2023-06-10T09:48:41.967" v="6342" actId="1076"/>
          <ac:grpSpMkLst>
            <pc:docMk/>
            <pc:sldMk cId="2340342402" sldId="290"/>
            <ac:grpSpMk id="6" creationId="{5624C85F-CDF5-DA1E-5B10-C437C428B9B2}"/>
          </ac:grpSpMkLst>
        </pc:grpChg>
        <pc:picChg chg="del">
          <ac:chgData name="Thúy Mai" userId="222f1c7e07c9bd7a" providerId="LiveId" clId="{0E41D94B-FD81-4E4A-BD6A-06313F89DBC5}" dt="2023-06-10T09:48:37.923" v="6340" actId="478"/>
          <ac:picMkLst>
            <pc:docMk/>
            <pc:sldMk cId="2340342402" sldId="290"/>
            <ac:picMk id="2" creationId="{265DC514-4BE5-F993-611B-EA3DB733178C}"/>
          </ac:picMkLst>
        </pc:picChg>
        <pc:picChg chg="mod">
          <ac:chgData name="Thúy Mai" userId="222f1c7e07c9bd7a" providerId="LiveId" clId="{0E41D94B-FD81-4E4A-BD6A-06313F89DBC5}" dt="2023-06-10T09:48:46.584" v="6346" actId="1038"/>
          <ac:picMkLst>
            <pc:docMk/>
            <pc:sldMk cId="2340342402" sldId="290"/>
            <ac:picMk id="7" creationId="{B9BCFFE6-350F-92FF-3B89-7BA69F30D944}"/>
          </ac:picMkLst>
        </pc:picChg>
      </pc:sldChg>
      <pc:sldChg chg="del">
        <pc:chgData name="Thúy Mai" userId="222f1c7e07c9bd7a" providerId="LiveId" clId="{0E41D94B-FD81-4E4A-BD6A-06313F89DBC5}" dt="2023-06-10T10:42:45.371" v="7686" actId="47"/>
        <pc:sldMkLst>
          <pc:docMk/>
          <pc:sldMk cId="786136879" sldId="291"/>
        </pc:sldMkLst>
      </pc:sldChg>
      <pc:sldChg chg="del">
        <pc:chgData name="Thúy Mai" userId="222f1c7e07c9bd7a" providerId="LiveId" clId="{0E41D94B-FD81-4E4A-BD6A-06313F89DBC5}" dt="2023-06-10T10:43:00.164" v="7691" actId="47"/>
        <pc:sldMkLst>
          <pc:docMk/>
          <pc:sldMk cId="707848109" sldId="292"/>
        </pc:sldMkLst>
      </pc:sldChg>
      <pc:sldChg chg="addSp delSp modSp mod modTransition addAnim delAnim modAnim">
        <pc:chgData name="Thúy Mai" userId="222f1c7e07c9bd7a" providerId="LiveId" clId="{0E41D94B-FD81-4E4A-BD6A-06313F89DBC5}" dt="2023-06-10T10:49:55.473" v="7874"/>
        <pc:sldMkLst>
          <pc:docMk/>
          <pc:sldMk cId="3911651655" sldId="293"/>
        </pc:sldMkLst>
        <pc:spChg chg="add del">
          <ac:chgData name="Thúy Mai" userId="222f1c7e07c9bd7a" providerId="LiveId" clId="{0E41D94B-FD81-4E4A-BD6A-06313F89DBC5}" dt="2023-06-09T11:58:57.280" v="455" actId="478"/>
          <ac:spMkLst>
            <pc:docMk/>
            <pc:sldMk cId="3911651655" sldId="293"/>
            <ac:spMk id="2" creationId="{D227397C-F63E-7E3D-66BA-45CE08B329DE}"/>
          </ac:spMkLst>
        </pc:spChg>
        <pc:spChg chg="add del mod">
          <ac:chgData name="Thúy Mai" userId="222f1c7e07c9bd7a" providerId="LiveId" clId="{0E41D94B-FD81-4E4A-BD6A-06313F89DBC5}" dt="2023-06-09T11:59:13.140" v="466" actId="1076"/>
          <ac:spMkLst>
            <pc:docMk/>
            <pc:sldMk cId="3911651655" sldId="293"/>
            <ac:spMk id="3" creationId="{2F0C3FCD-8BA5-84B0-80E9-3372706C5FFA}"/>
          </ac:spMkLst>
        </pc:spChg>
        <pc:spChg chg="add del">
          <ac:chgData name="Thúy Mai" userId="222f1c7e07c9bd7a" providerId="LiveId" clId="{0E41D94B-FD81-4E4A-BD6A-06313F89DBC5}" dt="2023-06-09T11:58:57.280" v="455" actId="478"/>
          <ac:spMkLst>
            <pc:docMk/>
            <pc:sldMk cId="3911651655" sldId="293"/>
            <ac:spMk id="5" creationId="{00000000-0000-0000-0000-000000000000}"/>
          </ac:spMkLst>
        </pc:spChg>
        <pc:spChg chg="add del">
          <ac:chgData name="Thúy Mai" userId="222f1c7e07c9bd7a" providerId="LiveId" clId="{0E41D94B-FD81-4E4A-BD6A-06313F89DBC5}" dt="2023-06-09T11:58:57.280" v="455" actId="478"/>
          <ac:spMkLst>
            <pc:docMk/>
            <pc:sldMk cId="3911651655" sldId="293"/>
            <ac:spMk id="6" creationId="{3D4074D9-0437-45E2-F0EA-2D27136CDADC}"/>
          </ac:spMkLst>
        </pc:spChg>
        <pc:spChg chg="add mod">
          <ac:chgData name="Thúy Mai" userId="222f1c7e07c9bd7a" providerId="LiveId" clId="{0E41D94B-FD81-4E4A-BD6A-06313F89DBC5}" dt="2023-06-09T14:12:26.885" v="491" actId="1076"/>
          <ac:spMkLst>
            <pc:docMk/>
            <pc:sldMk cId="3911651655" sldId="293"/>
            <ac:spMk id="10" creationId="{926DCB16-6D24-FCFE-2721-92B972FC6947}"/>
          </ac:spMkLst>
        </pc:spChg>
        <pc:spChg chg="add mod">
          <ac:chgData name="Thúy Mai" userId="222f1c7e07c9bd7a" providerId="LiveId" clId="{0E41D94B-FD81-4E4A-BD6A-06313F89DBC5}" dt="2023-06-09T14:12:28.408" v="492" actId="1076"/>
          <ac:spMkLst>
            <pc:docMk/>
            <pc:sldMk cId="3911651655" sldId="293"/>
            <ac:spMk id="11" creationId="{17483AF2-6113-5F42-1A5B-BA964B94D80B}"/>
          </ac:spMkLst>
        </pc:spChg>
        <pc:spChg chg="add mod">
          <ac:chgData name="Thúy Mai" userId="222f1c7e07c9bd7a" providerId="LiveId" clId="{0E41D94B-FD81-4E4A-BD6A-06313F89DBC5}" dt="2023-06-09T14:12:21.489" v="490" actId="14100"/>
          <ac:spMkLst>
            <pc:docMk/>
            <pc:sldMk cId="3911651655" sldId="293"/>
            <ac:spMk id="12" creationId="{0F870D55-B681-9E06-9700-4B4093F5C535}"/>
          </ac:spMkLst>
        </pc:spChg>
        <pc:spChg chg="add del mod">
          <ac:chgData name="Thúy Mai" userId="222f1c7e07c9bd7a" providerId="LiveId" clId="{0E41D94B-FD81-4E4A-BD6A-06313F89DBC5}" dt="2023-06-10T01:17:20.054" v="1883" actId="478"/>
          <ac:spMkLst>
            <pc:docMk/>
            <pc:sldMk cId="3911651655" sldId="293"/>
            <ac:spMk id="15" creationId="{C1289EC0-E871-A424-2DC2-74F5722BFC45}"/>
          </ac:spMkLst>
        </pc:spChg>
        <pc:spChg chg="add del">
          <ac:chgData name="Thúy Mai" userId="222f1c7e07c9bd7a" providerId="LiveId" clId="{0E41D94B-FD81-4E4A-BD6A-06313F89DBC5}" dt="2023-06-09T11:58:57.280" v="455" actId="478"/>
          <ac:spMkLst>
            <pc:docMk/>
            <pc:sldMk cId="3911651655" sldId="293"/>
            <ac:spMk id="16" creationId="{118292AB-C9E2-371F-4B1D-27E2E8129E09}"/>
          </ac:spMkLst>
        </pc:spChg>
        <pc:spChg chg="add mod">
          <ac:chgData name="Thúy Mai" userId="222f1c7e07c9bd7a" providerId="LiveId" clId="{0E41D94B-FD81-4E4A-BD6A-06313F89DBC5}" dt="2023-06-09T14:13:06.862" v="507" actId="1076"/>
          <ac:spMkLst>
            <pc:docMk/>
            <pc:sldMk cId="3911651655" sldId="293"/>
            <ac:spMk id="19" creationId="{385AB84A-B904-1F56-C947-625E7EAA39A6}"/>
          </ac:spMkLst>
        </pc:spChg>
        <pc:spChg chg="add mod">
          <ac:chgData name="Thúy Mai" userId="222f1c7e07c9bd7a" providerId="LiveId" clId="{0E41D94B-FD81-4E4A-BD6A-06313F89DBC5}" dt="2023-06-09T14:13:47.345" v="512" actId="1076"/>
          <ac:spMkLst>
            <pc:docMk/>
            <pc:sldMk cId="3911651655" sldId="293"/>
            <ac:spMk id="20" creationId="{D4769E8D-CE3E-96B5-F1BA-34D851AC79BA}"/>
          </ac:spMkLst>
        </pc:spChg>
        <pc:graphicFrameChg chg="add del mod">
          <ac:chgData name="Thúy Mai" userId="222f1c7e07c9bd7a" providerId="LiveId" clId="{0E41D94B-FD81-4E4A-BD6A-06313F89DBC5}" dt="2023-06-09T11:58:58.693" v="458"/>
          <ac:graphicFrameMkLst>
            <pc:docMk/>
            <pc:sldMk cId="3911651655" sldId="293"/>
            <ac:graphicFrameMk id="8" creationId="{0BB6B946-7F8B-A088-1EAA-738B2A15C00F}"/>
          </ac:graphicFrameMkLst>
        </pc:graphicFrameChg>
        <pc:graphicFrameChg chg="add del mod">
          <ac:chgData name="Thúy Mai" userId="222f1c7e07c9bd7a" providerId="LiveId" clId="{0E41D94B-FD81-4E4A-BD6A-06313F89DBC5}" dt="2023-06-09T14:12:43.276" v="495"/>
          <ac:graphicFrameMkLst>
            <pc:docMk/>
            <pc:sldMk cId="3911651655" sldId="293"/>
            <ac:graphicFrameMk id="13" creationId="{4F9702AA-3D6A-2EA4-8AC1-F94499FDEF43}"/>
          </ac:graphicFrameMkLst>
        </pc:graphicFrameChg>
        <pc:picChg chg="add del">
          <ac:chgData name="Thúy Mai" userId="222f1c7e07c9bd7a" providerId="LiveId" clId="{0E41D94B-FD81-4E4A-BD6A-06313F89DBC5}" dt="2023-06-09T11:58:57.280" v="455" actId="478"/>
          <ac:picMkLst>
            <pc:docMk/>
            <pc:sldMk cId="3911651655" sldId="293"/>
            <ac:picMk id="4" creationId="{0ECF2719-ABAF-1ABA-164B-6A3969FF4E4B}"/>
          </ac:picMkLst>
        </pc:picChg>
        <pc:picChg chg="add del">
          <ac:chgData name="Thúy Mai" userId="222f1c7e07c9bd7a" providerId="LiveId" clId="{0E41D94B-FD81-4E4A-BD6A-06313F89DBC5}" dt="2023-06-09T11:58:57.280" v="455" actId="478"/>
          <ac:picMkLst>
            <pc:docMk/>
            <pc:sldMk cId="3911651655" sldId="293"/>
            <ac:picMk id="17" creationId="{ECF0D4F1-844A-1A65-6BE2-1C3260AE6E0B}"/>
          </ac:picMkLst>
        </pc:picChg>
        <pc:picChg chg="add mod">
          <ac:chgData name="Thúy Mai" userId="222f1c7e07c9bd7a" providerId="LiveId" clId="{0E41D94B-FD81-4E4A-BD6A-06313F89DBC5}" dt="2023-06-09T14:17:10.025" v="515" actId="1076"/>
          <ac:picMkLst>
            <pc:docMk/>
            <pc:sldMk cId="3911651655" sldId="293"/>
            <ac:picMk id="22" creationId="{70F817F6-0D40-3875-0F43-11934CA07835}"/>
          </ac:picMkLst>
        </pc:picChg>
      </pc:sldChg>
      <pc:sldChg chg="addSp delSp modSp mod ord modTransition delAnim">
        <pc:chgData name="Thúy Mai" userId="222f1c7e07c9bd7a" providerId="LiveId" clId="{0E41D94B-FD81-4E4A-BD6A-06313F89DBC5}" dt="2023-06-10T10:49:55.473" v="7874"/>
        <pc:sldMkLst>
          <pc:docMk/>
          <pc:sldMk cId="2647358696" sldId="294"/>
        </pc:sldMkLst>
        <pc:spChg chg="add del mod">
          <ac:chgData name="Thúy Mai" userId="222f1c7e07c9bd7a" providerId="LiveId" clId="{0E41D94B-FD81-4E4A-BD6A-06313F89DBC5}" dt="2023-06-10T10:29:57.094" v="7280" actId="478"/>
          <ac:spMkLst>
            <pc:docMk/>
            <pc:sldMk cId="2647358696" sldId="294"/>
            <ac:spMk id="9" creationId="{B4BC597F-6422-7471-256F-32C0529EA329}"/>
          </ac:spMkLst>
        </pc:spChg>
        <pc:spChg chg="add mod">
          <ac:chgData name="Thúy Mai" userId="222f1c7e07c9bd7a" providerId="LiveId" clId="{0E41D94B-FD81-4E4A-BD6A-06313F89DBC5}" dt="2023-06-10T10:30:57.107" v="7307" actId="207"/>
          <ac:spMkLst>
            <pc:docMk/>
            <pc:sldMk cId="2647358696" sldId="294"/>
            <ac:spMk id="14" creationId="{3985DE93-8359-7C63-10F7-BB1026630B02}"/>
          </ac:spMkLst>
        </pc:spChg>
        <pc:spChg chg="del">
          <ac:chgData name="Thúy Mai" userId="222f1c7e07c9bd7a" providerId="LiveId" clId="{0E41D94B-FD81-4E4A-BD6A-06313F89DBC5}" dt="2023-06-10T10:25:20.161" v="7205" actId="478"/>
          <ac:spMkLst>
            <pc:docMk/>
            <pc:sldMk cId="2647358696" sldId="294"/>
            <ac:spMk id="16" creationId="{118292AB-C9E2-371F-4B1D-27E2E8129E09}"/>
          </ac:spMkLst>
        </pc:spChg>
        <pc:grpChg chg="del">
          <ac:chgData name="Thúy Mai" userId="222f1c7e07c9bd7a" providerId="LiveId" clId="{0E41D94B-FD81-4E4A-BD6A-06313F89DBC5}" dt="2023-06-10T10:25:20.161" v="7205" actId="478"/>
          <ac:grpSpMkLst>
            <pc:docMk/>
            <pc:sldMk cId="2647358696" sldId="294"/>
            <ac:grpSpMk id="8" creationId="{088E406F-1BAE-B4DE-3523-3F8D691DB7AA}"/>
          </ac:grpSpMkLst>
        </pc:grpChg>
        <pc:graphicFrameChg chg="add del mod">
          <ac:chgData name="Thúy Mai" userId="222f1c7e07c9bd7a" providerId="LiveId" clId="{0E41D94B-FD81-4E4A-BD6A-06313F89DBC5}" dt="2023-06-10T10:25:21.416" v="7208"/>
          <ac:graphicFrameMkLst>
            <pc:docMk/>
            <pc:sldMk cId="2647358696" sldId="294"/>
            <ac:graphicFrameMk id="2" creationId="{E1FCA53E-7961-FAED-C438-18420DD1749A}"/>
          </ac:graphicFrameMkLst>
        </pc:graphicFrameChg>
        <pc:graphicFrameChg chg="add del mod">
          <ac:chgData name="Thúy Mai" userId="222f1c7e07c9bd7a" providerId="LiveId" clId="{0E41D94B-FD81-4E4A-BD6A-06313F89DBC5}" dt="2023-06-10T10:25:48.671" v="7218"/>
          <ac:graphicFrameMkLst>
            <pc:docMk/>
            <pc:sldMk cId="2647358696" sldId="294"/>
            <ac:graphicFrameMk id="10" creationId="{9EC54EDF-F52E-BD26-9AC7-F46DBABBBDA1}"/>
          </ac:graphicFrameMkLst>
        </pc:graphicFrameChg>
        <pc:graphicFrameChg chg="add del mod modGraphic">
          <ac:chgData name="Thúy Mai" userId="222f1c7e07c9bd7a" providerId="LiveId" clId="{0E41D94B-FD81-4E4A-BD6A-06313F89DBC5}" dt="2023-06-10T10:29:53.647" v="7279" actId="478"/>
          <ac:graphicFrameMkLst>
            <pc:docMk/>
            <pc:sldMk cId="2647358696" sldId="294"/>
            <ac:graphicFrameMk id="11" creationId="{A3EEB8FF-315A-1BA1-D22A-EBFD2DB1B2CD}"/>
          </ac:graphicFrameMkLst>
        </pc:graphicFrameChg>
        <pc:graphicFrameChg chg="add del mod">
          <ac:chgData name="Thúy Mai" userId="222f1c7e07c9bd7a" providerId="LiveId" clId="{0E41D94B-FD81-4E4A-BD6A-06313F89DBC5}" dt="2023-06-10T10:29:59.198" v="7283"/>
          <ac:graphicFrameMkLst>
            <pc:docMk/>
            <pc:sldMk cId="2647358696" sldId="294"/>
            <ac:graphicFrameMk id="12" creationId="{9F30B968-B2ED-A13B-BF02-27849D728935}"/>
          </ac:graphicFrameMkLst>
        </pc:graphicFrameChg>
        <pc:picChg chg="del">
          <ac:chgData name="Thúy Mai" userId="222f1c7e07c9bd7a" providerId="LiveId" clId="{0E41D94B-FD81-4E4A-BD6A-06313F89DBC5}" dt="2023-06-10T10:25:20.161" v="7205" actId="478"/>
          <ac:picMkLst>
            <pc:docMk/>
            <pc:sldMk cId="2647358696" sldId="294"/>
            <ac:picMk id="17" creationId="{ECF0D4F1-844A-1A65-6BE2-1C3260AE6E0B}"/>
          </ac:picMkLst>
        </pc:picChg>
      </pc:sldChg>
      <pc:sldChg chg="addSp delSp modSp mod modTransition delAnim modAnim">
        <pc:chgData name="Thúy Mai" userId="222f1c7e07c9bd7a" providerId="LiveId" clId="{0E41D94B-FD81-4E4A-BD6A-06313F89DBC5}" dt="2023-06-10T10:49:55.473" v="7874"/>
        <pc:sldMkLst>
          <pc:docMk/>
          <pc:sldMk cId="7558881" sldId="295"/>
        </pc:sldMkLst>
        <pc:spChg chg="del">
          <ac:chgData name="Thúy Mai" userId="222f1c7e07c9bd7a" providerId="LiveId" clId="{0E41D94B-FD81-4E4A-BD6A-06313F89DBC5}" dt="2023-06-10T10:33:17.127" v="7364" actId="478"/>
          <ac:spMkLst>
            <pc:docMk/>
            <pc:sldMk cId="7558881" sldId="295"/>
            <ac:spMk id="4" creationId="{8583FCCC-AAEE-90FF-2710-2A37ED2E4AFC}"/>
          </ac:spMkLst>
        </pc:spChg>
        <pc:spChg chg="mod">
          <ac:chgData name="Thúy Mai" userId="222f1c7e07c9bd7a" providerId="LiveId" clId="{0E41D94B-FD81-4E4A-BD6A-06313F89DBC5}" dt="2023-06-10T10:33:40.845" v="7409" actId="1076"/>
          <ac:spMkLst>
            <pc:docMk/>
            <pc:sldMk cId="7558881" sldId="295"/>
            <ac:spMk id="6" creationId="{E10DF0A2-3810-A567-D48D-F9E7DE3AB785}"/>
          </ac:spMkLst>
        </pc:spChg>
        <pc:spChg chg="add del mod">
          <ac:chgData name="Thúy Mai" userId="222f1c7e07c9bd7a" providerId="LiveId" clId="{0E41D94B-FD81-4E4A-BD6A-06313F89DBC5}" dt="2023-06-10T10:37:01.047" v="7615" actId="478"/>
          <ac:spMkLst>
            <pc:docMk/>
            <pc:sldMk cId="7558881" sldId="295"/>
            <ac:spMk id="9" creationId="{F8AFDA1A-23C6-A9D0-81E3-F638828D4EF9}"/>
          </ac:spMkLst>
        </pc:spChg>
        <pc:spChg chg="add mod">
          <ac:chgData name="Thúy Mai" userId="222f1c7e07c9bd7a" providerId="LiveId" clId="{0E41D94B-FD81-4E4A-BD6A-06313F89DBC5}" dt="2023-06-10T10:34:13.401" v="7425" actId="11530"/>
          <ac:spMkLst>
            <pc:docMk/>
            <pc:sldMk cId="7558881" sldId="295"/>
            <ac:spMk id="11" creationId="{AA936F52-0426-B1CE-C3AE-CB7F7FB6ADAF}"/>
          </ac:spMkLst>
        </pc:spChg>
        <pc:spChg chg="del">
          <ac:chgData name="Thúy Mai" userId="222f1c7e07c9bd7a" providerId="LiveId" clId="{0E41D94B-FD81-4E4A-BD6A-06313F89DBC5}" dt="2023-06-10T10:33:19.525" v="7365" actId="478"/>
          <ac:spMkLst>
            <pc:docMk/>
            <pc:sldMk cId="7558881" sldId="295"/>
            <ac:spMk id="16" creationId="{118292AB-C9E2-371F-4B1D-27E2E8129E09}"/>
          </ac:spMkLst>
        </pc:spChg>
        <pc:graphicFrameChg chg="add del mod">
          <ac:chgData name="Thúy Mai" userId="222f1c7e07c9bd7a" providerId="LiveId" clId="{0E41D94B-FD81-4E4A-BD6A-06313F89DBC5}" dt="2023-06-10T10:33:22.911" v="7369"/>
          <ac:graphicFrameMkLst>
            <pc:docMk/>
            <pc:sldMk cId="7558881" sldId="295"/>
            <ac:graphicFrameMk id="2" creationId="{D12911C5-10FC-D80B-C436-8C48B92C1435}"/>
          </ac:graphicFrameMkLst>
        </pc:graphicFrameChg>
        <pc:picChg chg="mod">
          <ac:chgData name="Thúy Mai" userId="222f1c7e07c9bd7a" providerId="LiveId" clId="{0E41D94B-FD81-4E4A-BD6A-06313F89DBC5}" dt="2023-06-10T10:37:48.997" v="7622" actId="1036"/>
          <ac:picMkLst>
            <pc:docMk/>
            <pc:sldMk cId="7558881" sldId="295"/>
            <ac:picMk id="5" creationId="{84EADA1A-9272-838C-E0D9-F4FB2F6CDAD6}"/>
          </ac:picMkLst>
        </pc:picChg>
      </pc:sldChg>
      <pc:sldChg chg="addSp delSp modSp mod ord modTransition delAnim modAnim">
        <pc:chgData name="Thúy Mai" userId="222f1c7e07c9bd7a" providerId="LiveId" clId="{0E41D94B-FD81-4E4A-BD6A-06313F89DBC5}" dt="2023-06-10T10:49:55.473" v="7874"/>
        <pc:sldMkLst>
          <pc:docMk/>
          <pc:sldMk cId="3430880375" sldId="296"/>
        </pc:sldMkLst>
        <pc:spChg chg="add del mod">
          <ac:chgData name="Thúy Mai" userId="222f1c7e07c9bd7a" providerId="LiveId" clId="{0E41D94B-FD81-4E4A-BD6A-06313F89DBC5}" dt="2023-06-10T10:46:04.376" v="7784" actId="478"/>
          <ac:spMkLst>
            <pc:docMk/>
            <pc:sldMk cId="3430880375" sldId="296"/>
            <ac:spMk id="12" creationId="{41C89D67-8DFB-19B1-53F1-5E757CB7D73C}"/>
          </ac:spMkLst>
        </pc:spChg>
        <pc:spChg chg="add mod">
          <ac:chgData name="Thúy Mai" userId="222f1c7e07c9bd7a" providerId="LiveId" clId="{0E41D94B-FD81-4E4A-BD6A-06313F89DBC5}" dt="2023-06-10T10:47:19.744" v="7820" actId="14100"/>
          <ac:spMkLst>
            <pc:docMk/>
            <pc:sldMk cId="3430880375" sldId="296"/>
            <ac:spMk id="15" creationId="{93CCE631-B61C-1560-E3EB-C36FDD27FB7C}"/>
          </ac:spMkLst>
        </pc:spChg>
        <pc:spChg chg="del">
          <ac:chgData name="Thúy Mai" userId="222f1c7e07c9bd7a" providerId="LiveId" clId="{0E41D94B-FD81-4E4A-BD6A-06313F89DBC5}" dt="2023-06-10T10:43:25.053" v="7701" actId="478"/>
          <ac:spMkLst>
            <pc:docMk/>
            <pc:sldMk cId="3430880375" sldId="296"/>
            <ac:spMk id="16" creationId="{118292AB-C9E2-371F-4B1D-27E2E8129E09}"/>
          </ac:spMkLst>
        </pc:spChg>
        <pc:spChg chg="add mod">
          <ac:chgData name="Thúy Mai" userId="222f1c7e07c9bd7a" providerId="LiveId" clId="{0E41D94B-FD81-4E4A-BD6A-06313F89DBC5}" dt="2023-06-10T10:47:25.895" v="7821" actId="1076"/>
          <ac:spMkLst>
            <pc:docMk/>
            <pc:sldMk cId="3430880375" sldId="296"/>
            <ac:spMk id="19" creationId="{78CD322B-59B2-6A05-451A-89442265DBBF}"/>
          </ac:spMkLst>
        </pc:spChg>
        <pc:grpChg chg="del">
          <ac:chgData name="Thúy Mai" userId="222f1c7e07c9bd7a" providerId="LiveId" clId="{0E41D94B-FD81-4E4A-BD6A-06313F89DBC5}" dt="2023-06-10T10:43:23.379" v="7700" actId="478"/>
          <ac:grpSpMkLst>
            <pc:docMk/>
            <pc:sldMk cId="3430880375" sldId="296"/>
            <ac:grpSpMk id="10" creationId="{264A8FC3-7294-A4C6-BF33-986304B4525F}"/>
          </ac:grpSpMkLst>
        </pc:grpChg>
        <pc:graphicFrameChg chg="add del mod">
          <ac:chgData name="Thúy Mai" userId="222f1c7e07c9bd7a" providerId="LiveId" clId="{0E41D94B-FD81-4E4A-BD6A-06313F89DBC5}" dt="2023-06-10T10:43:27.181" v="7705"/>
          <ac:graphicFrameMkLst>
            <pc:docMk/>
            <pc:sldMk cId="3430880375" sldId="296"/>
            <ac:graphicFrameMk id="4" creationId="{86741108-B3B8-4413-424B-487B9DA0130E}"/>
          </ac:graphicFrameMkLst>
        </pc:graphicFrameChg>
        <pc:graphicFrameChg chg="add del mod">
          <ac:chgData name="Thúy Mai" userId="222f1c7e07c9bd7a" providerId="LiveId" clId="{0E41D94B-FD81-4E4A-BD6A-06313F89DBC5}" dt="2023-06-10T10:43:50.422" v="7715"/>
          <ac:graphicFrameMkLst>
            <pc:docMk/>
            <pc:sldMk cId="3430880375" sldId="296"/>
            <ac:graphicFrameMk id="13" creationId="{B89CEA85-2FCF-7DCC-2E02-11E3C6FB53BA}"/>
          </ac:graphicFrameMkLst>
        </pc:graphicFrameChg>
        <pc:graphicFrameChg chg="add del mod">
          <ac:chgData name="Thúy Mai" userId="222f1c7e07c9bd7a" providerId="LiveId" clId="{0E41D94B-FD81-4E4A-BD6A-06313F89DBC5}" dt="2023-06-10T10:46:04.376" v="7784" actId="478"/>
          <ac:graphicFrameMkLst>
            <pc:docMk/>
            <pc:sldMk cId="3430880375" sldId="296"/>
            <ac:graphicFrameMk id="14" creationId="{4000EAC6-305A-060C-4B40-CF049FACC0B0}"/>
          </ac:graphicFrameMkLst>
        </pc:graphicFrameChg>
        <pc:picChg chg="mod">
          <ac:chgData name="Thúy Mai" userId="222f1c7e07c9bd7a" providerId="LiveId" clId="{0E41D94B-FD81-4E4A-BD6A-06313F89DBC5}" dt="2023-06-10T10:45:57.074" v="7783" actId="1076"/>
          <ac:picMkLst>
            <pc:docMk/>
            <pc:sldMk cId="3430880375" sldId="296"/>
            <ac:picMk id="7" creationId="{B9BCFFE6-350F-92FF-3B89-7BA69F30D944}"/>
          </ac:picMkLst>
        </pc:picChg>
        <pc:picChg chg="del">
          <ac:chgData name="Thúy Mai" userId="222f1c7e07c9bd7a" providerId="LiveId" clId="{0E41D94B-FD81-4E4A-BD6A-06313F89DBC5}" dt="2023-06-10T10:43:23.379" v="7700" actId="478"/>
          <ac:picMkLst>
            <pc:docMk/>
            <pc:sldMk cId="3430880375" sldId="296"/>
            <ac:picMk id="11" creationId="{2D741C61-EE39-036D-1D62-16829E8BA69B}"/>
          </ac:picMkLst>
        </pc:picChg>
        <pc:picChg chg="del">
          <ac:chgData name="Thúy Mai" userId="222f1c7e07c9bd7a" providerId="LiveId" clId="{0E41D94B-FD81-4E4A-BD6A-06313F89DBC5}" dt="2023-06-10T10:43:25.788" v="7702" actId="478"/>
          <ac:picMkLst>
            <pc:docMk/>
            <pc:sldMk cId="3430880375" sldId="296"/>
            <ac:picMk id="17" creationId="{ECF0D4F1-844A-1A65-6BE2-1C3260AE6E0B}"/>
          </ac:picMkLst>
        </pc:picChg>
        <pc:picChg chg="add mod">
          <ac:chgData name="Thúy Mai" userId="222f1c7e07c9bd7a" providerId="LiveId" clId="{0E41D94B-FD81-4E4A-BD6A-06313F89DBC5}" dt="2023-06-10T10:46:47.861" v="7792" actId="1076"/>
          <ac:picMkLst>
            <pc:docMk/>
            <pc:sldMk cId="3430880375" sldId="296"/>
            <ac:picMk id="18" creationId="{E9BEB6BE-1B1A-B01A-B1C3-ECABF64D94DC}"/>
          </ac:picMkLst>
        </pc:picChg>
      </pc:sldChg>
      <pc:sldChg chg="del">
        <pc:chgData name="Thúy Mai" userId="222f1c7e07c9bd7a" providerId="LiveId" clId="{0E41D94B-FD81-4E4A-BD6A-06313F89DBC5}" dt="2023-06-10T10:42:48.333" v="7687" actId="47"/>
        <pc:sldMkLst>
          <pc:docMk/>
          <pc:sldMk cId="2891767087" sldId="297"/>
        </pc:sldMkLst>
      </pc:sldChg>
      <pc:sldChg chg="del">
        <pc:chgData name="Thúy Mai" userId="222f1c7e07c9bd7a" providerId="LiveId" clId="{0E41D94B-FD81-4E4A-BD6A-06313F89DBC5}" dt="2023-06-10T10:44:10.140" v="7718" actId="47"/>
        <pc:sldMkLst>
          <pc:docMk/>
          <pc:sldMk cId="1258074257" sldId="298"/>
        </pc:sldMkLst>
      </pc:sldChg>
      <pc:sldChg chg="del">
        <pc:chgData name="Thúy Mai" userId="222f1c7e07c9bd7a" providerId="LiveId" clId="{0E41D94B-FD81-4E4A-BD6A-06313F89DBC5}" dt="2023-06-10T10:44:15.627" v="7721" actId="47"/>
        <pc:sldMkLst>
          <pc:docMk/>
          <pc:sldMk cId="3757572965" sldId="299"/>
        </pc:sldMkLst>
      </pc:sldChg>
      <pc:sldChg chg="del">
        <pc:chgData name="Thúy Mai" userId="222f1c7e07c9bd7a" providerId="LiveId" clId="{0E41D94B-FD81-4E4A-BD6A-06313F89DBC5}" dt="2023-06-10T10:44:16.520" v="7722" actId="47"/>
        <pc:sldMkLst>
          <pc:docMk/>
          <pc:sldMk cId="3307464203" sldId="300"/>
        </pc:sldMkLst>
      </pc:sldChg>
      <pc:sldChg chg="del">
        <pc:chgData name="Thúy Mai" userId="222f1c7e07c9bd7a" providerId="LiveId" clId="{0E41D94B-FD81-4E4A-BD6A-06313F89DBC5}" dt="2023-06-10T10:43:03.587" v="7692" actId="47"/>
        <pc:sldMkLst>
          <pc:docMk/>
          <pc:sldMk cId="4185434894" sldId="301"/>
        </pc:sldMkLst>
      </pc:sldChg>
      <pc:sldChg chg="del">
        <pc:chgData name="Thúy Mai" userId="222f1c7e07c9bd7a" providerId="LiveId" clId="{0E41D94B-FD81-4E4A-BD6A-06313F89DBC5}" dt="2023-06-10T10:42:43.521" v="7684" actId="47"/>
        <pc:sldMkLst>
          <pc:docMk/>
          <pc:sldMk cId="2365267561" sldId="302"/>
        </pc:sldMkLst>
      </pc:sldChg>
      <pc:sldChg chg="del">
        <pc:chgData name="Thúy Mai" userId="222f1c7e07c9bd7a" providerId="LiveId" clId="{0E41D94B-FD81-4E4A-BD6A-06313F89DBC5}" dt="2023-06-10T10:42:44.513" v="7685" actId="47"/>
        <pc:sldMkLst>
          <pc:docMk/>
          <pc:sldMk cId="4244908703" sldId="303"/>
        </pc:sldMkLst>
      </pc:sldChg>
      <pc:sldChg chg="addSp delSp modSp add del mod modTransition delAnim modAnim">
        <pc:chgData name="Thúy Mai" userId="222f1c7e07c9bd7a" providerId="LiveId" clId="{0E41D94B-FD81-4E4A-BD6A-06313F89DBC5}" dt="2023-06-10T10:49:55.473" v="7874"/>
        <pc:sldMkLst>
          <pc:docMk/>
          <pc:sldMk cId="3817488697" sldId="304"/>
        </pc:sldMkLst>
        <pc:spChg chg="add mod">
          <ac:chgData name="Thúy Mai" userId="222f1c7e07c9bd7a" providerId="LiveId" clId="{0E41D94B-FD81-4E4A-BD6A-06313F89DBC5}" dt="2023-06-10T10:45:17.822" v="7780" actId="20577"/>
          <ac:spMkLst>
            <pc:docMk/>
            <pc:sldMk cId="3817488697" sldId="304"/>
            <ac:spMk id="13" creationId="{DC7C314E-E051-5A3C-2530-D00AE097B85D}"/>
          </ac:spMkLst>
        </pc:spChg>
        <pc:spChg chg="del">
          <ac:chgData name="Thúy Mai" userId="222f1c7e07c9bd7a" providerId="LiveId" clId="{0E41D94B-FD81-4E4A-BD6A-06313F89DBC5}" dt="2023-06-10T10:45:12.419" v="7776" actId="478"/>
          <ac:spMkLst>
            <pc:docMk/>
            <pc:sldMk cId="3817488697" sldId="304"/>
            <ac:spMk id="16" creationId="{118292AB-C9E2-371F-4B1D-27E2E8129E09}"/>
          </ac:spMkLst>
        </pc:spChg>
        <pc:grpChg chg="del">
          <ac:chgData name="Thúy Mai" userId="222f1c7e07c9bd7a" providerId="LiveId" clId="{0E41D94B-FD81-4E4A-BD6A-06313F89DBC5}" dt="2023-06-10T10:44:29.313" v="7727" actId="478"/>
          <ac:grpSpMkLst>
            <pc:docMk/>
            <pc:sldMk cId="3817488697" sldId="304"/>
            <ac:grpSpMk id="10" creationId="{4F6D199E-34C0-1F0E-BDCE-D718C55F79CC}"/>
          </ac:grpSpMkLst>
        </pc:grpChg>
        <pc:graphicFrameChg chg="add del mod">
          <ac:chgData name="Thúy Mai" userId="222f1c7e07c9bd7a" providerId="LiveId" clId="{0E41D94B-FD81-4E4A-BD6A-06313F89DBC5}" dt="2023-06-10T10:44:40.482" v="7730"/>
          <ac:graphicFrameMkLst>
            <pc:docMk/>
            <pc:sldMk cId="3817488697" sldId="304"/>
            <ac:graphicFrameMk id="11" creationId="{D4A160B8-CCD7-5B6C-F36F-57386F3C6308}"/>
          </ac:graphicFrameMkLst>
        </pc:graphicFrameChg>
        <pc:picChg chg="mod">
          <ac:chgData name="Thúy Mai" userId="222f1c7e07c9bd7a" providerId="LiveId" clId="{0E41D94B-FD81-4E4A-BD6A-06313F89DBC5}" dt="2023-06-10T10:45:13.447" v="7777" actId="1076"/>
          <ac:picMkLst>
            <pc:docMk/>
            <pc:sldMk cId="3817488697" sldId="304"/>
            <ac:picMk id="2" creationId="{9D716834-91BC-043E-24ED-3120BC148C77}"/>
          </ac:picMkLst>
        </pc:picChg>
      </pc:sldChg>
      <pc:sldChg chg="del">
        <pc:chgData name="Thúy Mai" userId="222f1c7e07c9bd7a" providerId="LiveId" clId="{0E41D94B-FD81-4E4A-BD6A-06313F89DBC5}" dt="2023-06-10T10:42:57.481" v="7690" actId="47"/>
        <pc:sldMkLst>
          <pc:docMk/>
          <pc:sldMk cId="815378440" sldId="305"/>
        </pc:sldMkLst>
      </pc:sldChg>
      <pc:sldChg chg="del">
        <pc:chgData name="Thúy Mai" userId="222f1c7e07c9bd7a" providerId="LiveId" clId="{0E41D94B-FD81-4E4A-BD6A-06313F89DBC5}" dt="2023-06-10T10:44:17.218" v="7723" actId="47"/>
        <pc:sldMkLst>
          <pc:docMk/>
          <pc:sldMk cId="877858916" sldId="306"/>
        </pc:sldMkLst>
      </pc:sldChg>
      <pc:sldChg chg="del">
        <pc:chgData name="Thúy Mai" userId="222f1c7e07c9bd7a" providerId="LiveId" clId="{0E41D94B-FD81-4E4A-BD6A-06313F89DBC5}" dt="2023-06-10T10:43:06.739" v="7693" actId="47"/>
        <pc:sldMkLst>
          <pc:docMk/>
          <pc:sldMk cId="1735508313" sldId="307"/>
        </pc:sldMkLst>
      </pc:sldChg>
      <pc:sldChg chg="del">
        <pc:chgData name="Thúy Mai" userId="222f1c7e07c9bd7a" providerId="LiveId" clId="{0E41D94B-FD81-4E4A-BD6A-06313F89DBC5}" dt="2023-06-10T10:44:19.050" v="7724" actId="47"/>
        <pc:sldMkLst>
          <pc:docMk/>
          <pc:sldMk cId="869196399" sldId="308"/>
        </pc:sldMkLst>
      </pc:sldChg>
      <pc:sldChg chg="del">
        <pc:chgData name="Thúy Mai" userId="222f1c7e07c9bd7a" providerId="LiveId" clId="{0E41D94B-FD81-4E4A-BD6A-06313F89DBC5}" dt="2023-06-10T10:44:22.332" v="7725" actId="47"/>
        <pc:sldMkLst>
          <pc:docMk/>
          <pc:sldMk cId="1266355569" sldId="309"/>
        </pc:sldMkLst>
      </pc:sldChg>
      <pc:sldChg chg="del">
        <pc:chgData name="Thúy Mai" userId="222f1c7e07c9bd7a" providerId="LiveId" clId="{0E41D94B-FD81-4E4A-BD6A-06313F89DBC5}" dt="2023-06-10T10:44:23.027" v="7726" actId="47"/>
        <pc:sldMkLst>
          <pc:docMk/>
          <pc:sldMk cId="933449493" sldId="310"/>
        </pc:sldMkLst>
      </pc:sldChg>
      <pc:sldChg chg="del">
        <pc:chgData name="Thúy Mai" userId="222f1c7e07c9bd7a" providerId="LiveId" clId="{0E41D94B-FD81-4E4A-BD6A-06313F89DBC5}" dt="2023-06-10T10:43:10.688" v="7695" actId="47"/>
        <pc:sldMkLst>
          <pc:docMk/>
          <pc:sldMk cId="1558293004" sldId="311"/>
        </pc:sldMkLst>
      </pc:sldChg>
      <pc:sldChg chg="del">
        <pc:chgData name="Thúy Mai" userId="222f1c7e07c9bd7a" providerId="LiveId" clId="{0E41D94B-FD81-4E4A-BD6A-06313F89DBC5}" dt="2023-06-10T10:43:10.523" v="7694" actId="47"/>
        <pc:sldMkLst>
          <pc:docMk/>
          <pc:sldMk cId="93235625" sldId="312"/>
        </pc:sldMkLst>
      </pc:sldChg>
      <pc:sldChg chg="new del">
        <pc:chgData name="Thúy Mai" userId="222f1c7e07c9bd7a" providerId="LiveId" clId="{0E41D94B-FD81-4E4A-BD6A-06313F89DBC5}" dt="2023-06-10T10:32:46.430" v="7339" actId="47"/>
        <pc:sldMkLst>
          <pc:docMk/>
          <pc:sldMk cId="4147947173" sldId="313"/>
        </pc:sldMkLst>
      </pc:sldChg>
      <pc:sldChg chg="addSp delSp modSp add mod modTransition delAnim modAnim">
        <pc:chgData name="Thúy Mai" userId="222f1c7e07c9bd7a" providerId="LiveId" clId="{0E41D94B-FD81-4E4A-BD6A-06313F89DBC5}" dt="2023-06-10T10:49:55.473" v="7874"/>
        <pc:sldMkLst>
          <pc:docMk/>
          <pc:sldMk cId="4142159420" sldId="314"/>
        </pc:sldMkLst>
        <pc:spChg chg="del">
          <ac:chgData name="Thúy Mai" userId="222f1c7e07c9bd7a" providerId="LiveId" clId="{0E41D94B-FD81-4E4A-BD6A-06313F89DBC5}" dt="2023-06-09T14:25:47.425" v="636" actId="478"/>
          <ac:spMkLst>
            <pc:docMk/>
            <pc:sldMk cId="4142159420" sldId="314"/>
            <ac:spMk id="2" creationId="{D227397C-F63E-7E3D-66BA-45CE08B329DE}"/>
          </ac:spMkLst>
        </pc:spChg>
        <pc:spChg chg="mod">
          <ac:chgData name="Thúy Mai" userId="222f1c7e07c9bd7a" providerId="LiveId" clId="{0E41D94B-FD81-4E4A-BD6A-06313F89DBC5}" dt="2023-06-09T14:33:05.304" v="862" actId="2711"/>
          <ac:spMkLst>
            <pc:docMk/>
            <pc:sldMk cId="4142159420" sldId="314"/>
            <ac:spMk id="3" creationId="{2F0C3FCD-8BA5-84B0-80E9-3372706C5FFA}"/>
          </ac:spMkLst>
        </pc:spChg>
        <pc:spChg chg="mod">
          <ac:chgData name="Thúy Mai" userId="222f1c7e07c9bd7a" providerId="LiveId" clId="{0E41D94B-FD81-4E4A-BD6A-06313F89DBC5}" dt="2023-06-09T14:33:05.304" v="862" actId="2711"/>
          <ac:spMkLst>
            <pc:docMk/>
            <pc:sldMk cId="4142159420" sldId="314"/>
            <ac:spMk id="5" creationId="{00000000-0000-0000-0000-000000000000}"/>
          </ac:spMkLst>
        </pc:spChg>
        <pc:spChg chg="del">
          <ac:chgData name="Thúy Mai" userId="222f1c7e07c9bd7a" providerId="LiveId" clId="{0E41D94B-FD81-4E4A-BD6A-06313F89DBC5}" dt="2023-06-09T14:25:47.425" v="636" actId="478"/>
          <ac:spMkLst>
            <pc:docMk/>
            <pc:sldMk cId="4142159420" sldId="314"/>
            <ac:spMk id="6" creationId="{3D4074D9-0437-45E2-F0EA-2D27136CDADC}"/>
          </ac:spMkLst>
        </pc:spChg>
        <pc:spChg chg="add mod">
          <ac:chgData name="Thúy Mai" userId="222f1c7e07c9bd7a" providerId="LiveId" clId="{0E41D94B-FD81-4E4A-BD6A-06313F89DBC5}" dt="2023-06-09T14:33:17.746" v="866" actId="1076"/>
          <ac:spMkLst>
            <pc:docMk/>
            <pc:sldMk cId="4142159420" sldId="314"/>
            <ac:spMk id="9" creationId="{9B1AD500-C177-C6B2-E046-5682113ED217}"/>
          </ac:spMkLst>
        </pc:spChg>
        <pc:spChg chg="add mod">
          <ac:chgData name="Thúy Mai" userId="222f1c7e07c9bd7a" providerId="LiveId" clId="{0E41D94B-FD81-4E4A-BD6A-06313F89DBC5}" dt="2023-06-09T14:44:10.693" v="1132" actId="1037"/>
          <ac:spMkLst>
            <pc:docMk/>
            <pc:sldMk cId="4142159420" sldId="314"/>
            <ac:spMk id="14" creationId="{01931C4E-4E4B-3F2C-B5DD-4E0EB1BA4109}"/>
          </ac:spMkLst>
        </pc:spChg>
        <pc:spChg chg="add mod">
          <ac:chgData name="Thúy Mai" userId="222f1c7e07c9bd7a" providerId="LiveId" clId="{0E41D94B-FD81-4E4A-BD6A-06313F89DBC5}" dt="2023-06-09T14:44:02.572" v="1126" actId="1076"/>
          <ac:spMkLst>
            <pc:docMk/>
            <pc:sldMk cId="4142159420" sldId="314"/>
            <ac:spMk id="15" creationId="{85062E25-9104-5C9E-4097-7FC1D801FFD3}"/>
          </ac:spMkLst>
        </pc:spChg>
        <pc:spChg chg="mod">
          <ac:chgData name="Thúy Mai" userId="222f1c7e07c9bd7a" providerId="LiveId" clId="{0E41D94B-FD81-4E4A-BD6A-06313F89DBC5}" dt="2023-06-09T14:33:05.304" v="862" actId="2711"/>
          <ac:spMkLst>
            <pc:docMk/>
            <pc:sldMk cId="4142159420" sldId="314"/>
            <ac:spMk id="16" creationId="{118292AB-C9E2-371F-4B1D-27E2E8129E09}"/>
          </ac:spMkLst>
        </pc:spChg>
        <pc:graphicFrameChg chg="add del mod">
          <ac:chgData name="Thúy Mai" userId="222f1c7e07c9bd7a" providerId="LiveId" clId="{0E41D94B-FD81-4E4A-BD6A-06313F89DBC5}" dt="2023-06-09T14:33:45.158" v="869"/>
          <ac:graphicFrameMkLst>
            <pc:docMk/>
            <pc:sldMk cId="4142159420" sldId="314"/>
            <ac:graphicFrameMk id="10" creationId="{F7189FB2-F7E5-028E-9537-7A038AB9C61F}"/>
          </ac:graphicFrameMkLst>
        </pc:graphicFrameChg>
        <pc:graphicFrameChg chg="add mod modGraphic">
          <ac:chgData name="Thúy Mai" userId="222f1c7e07c9bd7a" providerId="LiveId" clId="{0E41D94B-FD81-4E4A-BD6A-06313F89DBC5}" dt="2023-06-09T14:35:15.682" v="902" actId="122"/>
          <ac:graphicFrameMkLst>
            <pc:docMk/>
            <pc:sldMk cId="4142159420" sldId="314"/>
            <ac:graphicFrameMk id="11" creationId="{6BAE2384-B88A-B698-C6F0-E6F6BD1D31F8}"/>
          </ac:graphicFrameMkLst>
        </pc:graphicFrameChg>
        <pc:graphicFrameChg chg="add del mod">
          <ac:chgData name="Thúy Mai" userId="222f1c7e07c9bd7a" providerId="LiveId" clId="{0E41D94B-FD81-4E4A-BD6A-06313F89DBC5}" dt="2023-06-09T14:39:38.774" v="977"/>
          <ac:graphicFrameMkLst>
            <pc:docMk/>
            <pc:sldMk cId="4142159420" sldId="314"/>
            <ac:graphicFrameMk id="12" creationId="{80986FDE-C00A-BB31-677D-8133B0A53B4A}"/>
          </ac:graphicFrameMkLst>
        </pc:graphicFrameChg>
        <pc:picChg chg="del">
          <ac:chgData name="Thúy Mai" userId="222f1c7e07c9bd7a" providerId="LiveId" clId="{0E41D94B-FD81-4E4A-BD6A-06313F89DBC5}" dt="2023-06-09T14:25:47.425" v="636" actId="478"/>
          <ac:picMkLst>
            <pc:docMk/>
            <pc:sldMk cId="4142159420" sldId="314"/>
            <ac:picMk id="4" creationId="{0ECF2719-ABAF-1ABA-164B-6A3969FF4E4B}"/>
          </ac:picMkLst>
        </pc:picChg>
      </pc:sldChg>
      <pc:sldChg chg="addSp delSp modSp add mod modTransition delAnim">
        <pc:chgData name="Thúy Mai" userId="222f1c7e07c9bd7a" providerId="LiveId" clId="{0E41D94B-FD81-4E4A-BD6A-06313F89DBC5}" dt="2023-06-10T10:49:55.473" v="7874"/>
        <pc:sldMkLst>
          <pc:docMk/>
          <pc:sldMk cId="629740700" sldId="315"/>
        </pc:sldMkLst>
        <pc:spChg chg="add mod">
          <ac:chgData name="Thúy Mai" userId="222f1c7e07c9bd7a" providerId="LiveId" clId="{0E41D94B-FD81-4E4A-BD6A-06313F89DBC5}" dt="2023-06-09T14:20:01.541" v="580" actId="14100"/>
          <ac:spMkLst>
            <pc:docMk/>
            <pc:sldMk cId="629740700" sldId="315"/>
            <ac:spMk id="2" creationId="{A1D08087-A237-03C4-B054-1622A8CED286}"/>
          </ac:spMkLst>
        </pc:spChg>
        <pc:spChg chg="mod">
          <ac:chgData name="Thúy Mai" userId="222f1c7e07c9bd7a" providerId="LiveId" clId="{0E41D94B-FD81-4E4A-BD6A-06313F89DBC5}" dt="2023-06-09T14:19:17.381" v="549" actId="1076"/>
          <ac:spMkLst>
            <pc:docMk/>
            <pc:sldMk cId="629740700" sldId="315"/>
            <ac:spMk id="3" creationId="{2F0C3FCD-8BA5-84B0-80E9-3372706C5FFA}"/>
          </ac:spMkLst>
        </pc:spChg>
        <pc:spChg chg="del">
          <ac:chgData name="Thúy Mai" userId="222f1c7e07c9bd7a" providerId="LiveId" clId="{0E41D94B-FD81-4E4A-BD6A-06313F89DBC5}" dt="2023-06-09T14:18:17.898" v="538" actId="478"/>
          <ac:spMkLst>
            <pc:docMk/>
            <pc:sldMk cId="629740700" sldId="315"/>
            <ac:spMk id="10" creationId="{926DCB16-6D24-FCFE-2721-92B972FC6947}"/>
          </ac:spMkLst>
        </pc:spChg>
        <pc:spChg chg="del">
          <ac:chgData name="Thúy Mai" userId="222f1c7e07c9bd7a" providerId="LiveId" clId="{0E41D94B-FD81-4E4A-BD6A-06313F89DBC5}" dt="2023-06-09T14:18:21.908" v="540" actId="478"/>
          <ac:spMkLst>
            <pc:docMk/>
            <pc:sldMk cId="629740700" sldId="315"/>
            <ac:spMk id="11" creationId="{17483AF2-6113-5F42-1A5B-BA964B94D80B}"/>
          </ac:spMkLst>
        </pc:spChg>
        <pc:spChg chg="del">
          <ac:chgData name="Thúy Mai" userId="222f1c7e07c9bd7a" providerId="LiveId" clId="{0E41D94B-FD81-4E4A-BD6A-06313F89DBC5}" dt="2023-06-09T14:18:17.072" v="537" actId="478"/>
          <ac:spMkLst>
            <pc:docMk/>
            <pc:sldMk cId="629740700" sldId="315"/>
            <ac:spMk id="12" creationId="{0F870D55-B681-9E06-9700-4B4093F5C535}"/>
          </ac:spMkLst>
        </pc:spChg>
        <pc:spChg chg="del mod">
          <ac:chgData name="Thúy Mai" userId="222f1c7e07c9bd7a" providerId="LiveId" clId="{0E41D94B-FD81-4E4A-BD6A-06313F89DBC5}" dt="2023-06-09T14:17:54.464" v="529"/>
          <ac:spMkLst>
            <pc:docMk/>
            <pc:sldMk cId="629740700" sldId="315"/>
            <ac:spMk id="15" creationId="{C1289EC0-E871-A424-2DC2-74F5722BFC45}"/>
          </ac:spMkLst>
        </pc:spChg>
        <pc:spChg chg="mod">
          <ac:chgData name="Thúy Mai" userId="222f1c7e07c9bd7a" providerId="LiveId" clId="{0E41D94B-FD81-4E4A-BD6A-06313F89DBC5}" dt="2023-06-09T14:20:08.772" v="581" actId="14100"/>
          <ac:spMkLst>
            <pc:docMk/>
            <pc:sldMk cId="629740700" sldId="315"/>
            <ac:spMk id="19" creationId="{385AB84A-B904-1F56-C947-625E7EAA39A6}"/>
          </ac:spMkLst>
        </pc:spChg>
        <pc:spChg chg="del">
          <ac:chgData name="Thúy Mai" userId="222f1c7e07c9bd7a" providerId="LiveId" clId="{0E41D94B-FD81-4E4A-BD6A-06313F89DBC5}" dt="2023-06-09T14:17:54.462" v="527" actId="478"/>
          <ac:spMkLst>
            <pc:docMk/>
            <pc:sldMk cId="629740700" sldId="315"/>
            <ac:spMk id="20" creationId="{D4769E8D-CE3E-96B5-F1BA-34D851AC79BA}"/>
          </ac:spMkLst>
        </pc:spChg>
        <pc:picChg chg="del">
          <ac:chgData name="Thúy Mai" userId="222f1c7e07c9bd7a" providerId="LiveId" clId="{0E41D94B-FD81-4E4A-BD6A-06313F89DBC5}" dt="2023-06-09T14:17:55.122" v="530" actId="478"/>
          <ac:picMkLst>
            <pc:docMk/>
            <pc:sldMk cId="629740700" sldId="315"/>
            <ac:picMk id="22" creationId="{70F817F6-0D40-3875-0F43-11934CA07835}"/>
          </ac:picMkLst>
        </pc:picChg>
      </pc:sldChg>
      <pc:sldChg chg="addSp delSp modSp add mod ord modTransition delAnim">
        <pc:chgData name="Thúy Mai" userId="222f1c7e07c9bd7a" providerId="LiveId" clId="{0E41D94B-FD81-4E4A-BD6A-06313F89DBC5}" dt="2023-06-10T10:49:55.473" v="7874"/>
        <pc:sldMkLst>
          <pc:docMk/>
          <pc:sldMk cId="3368567818" sldId="316"/>
        </pc:sldMkLst>
        <pc:spChg chg="add mod">
          <ac:chgData name="Thúy Mai" userId="222f1c7e07c9bd7a" providerId="LiveId" clId="{0E41D94B-FD81-4E4A-BD6A-06313F89DBC5}" dt="2023-06-10T09:48:26.829" v="6337"/>
          <ac:spMkLst>
            <pc:docMk/>
            <pc:sldMk cId="3368567818" sldId="316"/>
            <ac:spMk id="3" creationId="{E866EA10-552F-6682-E6D0-FEFB41BFCB78}"/>
          </ac:spMkLst>
        </pc:spChg>
        <pc:spChg chg="mod">
          <ac:chgData name="Thúy Mai" userId="222f1c7e07c9bd7a" providerId="LiveId" clId="{0E41D94B-FD81-4E4A-BD6A-06313F89DBC5}" dt="2023-06-09T14:20:31.278" v="631" actId="14100"/>
          <ac:spMkLst>
            <pc:docMk/>
            <pc:sldMk cId="3368567818" sldId="316"/>
            <ac:spMk id="8" creationId="{37F13B88-C131-A3A0-852E-92B3C1AFA137}"/>
          </ac:spMkLst>
        </pc:spChg>
        <pc:spChg chg="mod">
          <ac:chgData name="Thúy Mai" userId="222f1c7e07c9bd7a" providerId="LiveId" clId="{0E41D94B-FD81-4E4A-BD6A-06313F89DBC5}" dt="2023-06-09T14:20:21.881" v="586" actId="20577"/>
          <ac:spMkLst>
            <pc:docMk/>
            <pc:sldMk cId="3368567818" sldId="316"/>
            <ac:spMk id="14" creationId="{FF641490-664E-ABA7-E868-5C066AE32290}"/>
          </ac:spMkLst>
        </pc:spChg>
        <pc:grpChg chg="mod">
          <ac:chgData name="Thúy Mai" userId="222f1c7e07c9bd7a" providerId="LiveId" clId="{0E41D94B-FD81-4E4A-BD6A-06313F89DBC5}" dt="2023-06-10T09:48:31.093" v="6338" actId="1076"/>
          <ac:grpSpMkLst>
            <pc:docMk/>
            <pc:sldMk cId="3368567818" sldId="316"/>
            <ac:grpSpMk id="6" creationId="{5624C85F-CDF5-DA1E-5B10-C437C428B9B2}"/>
          </ac:grpSpMkLst>
        </pc:grpChg>
        <pc:grpChg chg="mod">
          <ac:chgData name="Thúy Mai" userId="222f1c7e07c9bd7a" providerId="LiveId" clId="{0E41D94B-FD81-4E4A-BD6A-06313F89DBC5}" dt="2023-06-10T09:48:34.027" v="6339" actId="1076"/>
          <ac:grpSpMkLst>
            <pc:docMk/>
            <pc:sldMk cId="3368567818" sldId="316"/>
            <ac:grpSpMk id="10" creationId="{A41084C1-FD00-631D-EA7D-8A64E46A0E96}"/>
          </ac:grpSpMkLst>
        </pc:grpChg>
        <pc:picChg chg="del">
          <ac:chgData name="Thúy Mai" userId="222f1c7e07c9bd7a" providerId="LiveId" clId="{0E41D94B-FD81-4E4A-BD6A-06313F89DBC5}" dt="2023-06-10T09:48:26.023" v="6336" actId="478"/>
          <ac:picMkLst>
            <pc:docMk/>
            <pc:sldMk cId="3368567818" sldId="316"/>
            <ac:picMk id="2" creationId="{265DC514-4BE5-F993-611B-EA3DB733178C}"/>
          </ac:picMkLst>
        </pc:picChg>
      </pc:sldChg>
      <pc:sldChg chg="new del">
        <pc:chgData name="Thúy Mai" userId="222f1c7e07c9bd7a" providerId="LiveId" clId="{0E41D94B-FD81-4E4A-BD6A-06313F89DBC5}" dt="2023-06-09T14:25:41.871" v="635" actId="47"/>
        <pc:sldMkLst>
          <pc:docMk/>
          <pc:sldMk cId="2101603043" sldId="317"/>
        </pc:sldMkLst>
      </pc:sldChg>
      <pc:sldChg chg="addSp delSp modSp add mod modTransition delAnim modAnim">
        <pc:chgData name="Thúy Mai" userId="222f1c7e07c9bd7a" providerId="LiveId" clId="{0E41D94B-FD81-4E4A-BD6A-06313F89DBC5}" dt="2023-06-10T10:49:55.473" v="7874"/>
        <pc:sldMkLst>
          <pc:docMk/>
          <pc:sldMk cId="2836576069" sldId="318"/>
        </pc:sldMkLst>
        <pc:spChg chg="mod">
          <ac:chgData name="Thúy Mai" userId="222f1c7e07c9bd7a" providerId="LiveId" clId="{0E41D94B-FD81-4E4A-BD6A-06313F89DBC5}" dt="2023-06-10T09:59:43.041" v="6716" actId="1076"/>
          <ac:spMkLst>
            <pc:docMk/>
            <pc:sldMk cId="2836576069" sldId="318"/>
            <ac:spMk id="2" creationId="{D227397C-F63E-7E3D-66BA-45CE08B329DE}"/>
          </ac:spMkLst>
        </pc:spChg>
        <pc:spChg chg="del">
          <ac:chgData name="Thúy Mai" userId="222f1c7e07c9bd7a" providerId="LiveId" clId="{0E41D94B-FD81-4E4A-BD6A-06313F89DBC5}" dt="2023-06-10T09:57:33.866" v="6586" actId="478"/>
          <ac:spMkLst>
            <pc:docMk/>
            <pc:sldMk cId="2836576069" sldId="318"/>
            <ac:spMk id="6" creationId="{3D4074D9-0437-45E2-F0EA-2D27136CDADC}"/>
          </ac:spMkLst>
        </pc:spChg>
        <pc:spChg chg="add del mod">
          <ac:chgData name="Thúy Mai" userId="222f1c7e07c9bd7a" providerId="LiveId" clId="{0E41D94B-FD81-4E4A-BD6A-06313F89DBC5}" dt="2023-06-10T09:58:21.824" v="6689" actId="478"/>
          <ac:spMkLst>
            <pc:docMk/>
            <pc:sldMk cId="2836576069" sldId="318"/>
            <ac:spMk id="10" creationId="{8C6A542E-CFF5-C266-BDA0-FB0EDB6D7B6F}"/>
          </ac:spMkLst>
        </pc:spChg>
        <pc:spChg chg="add mod">
          <ac:chgData name="Thúy Mai" userId="222f1c7e07c9bd7a" providerId="LiveId" clId="{0E41D94B-FD81-4E4A-BD6A-06313F89DBC5}" dt="2023-06-10T10:02:58.459" v="6731" actId="1076"/>
          <ac:spMkLst>
            <pc:docMk/>
            <pc:sldMk cId="2836576069" sldId="318"/>
            <ac:spMk id="12" creationId="{1932D162-FEB5-7C51-2B2A-97C8E1F1B202}"/>
          </ac:spMkLst>
        </pc:spChg>
        <pc:spChg chg="del">
          <ac:chgData name="Thúy Mai" userId="222f1c7e07c9bd7a" providerId="LiveId" clId="{0E41D94B-FD81-4E4A-BD6A-06313F89DBC5}" dt="2023-06-10T09:59:33.199" v="6712" actId="478"/>
          <ac:spMkLst>
            <pc:docMk/>
            <pc:sldMk cId="2836576069" sldId="318"/>
            <ac:spMk id="16" creationId="{118292AB-C9E2-371F-4B1D-27E2E8129E09}"/>
          </ac:spMkLst>
        </pc:spChg>
        <pc:graphicFrameChg chg="add del mod">
          <ac:chgData name="Thúy Mai" userId="222f1c7e07c9bd7a" providerId="LiveId" clId="{0E41D94B-FD81-4E4A-BD6A-06313F89DBC5}" dt="2023-06-10T09:56:41.483" v="6400"/>
          <ac:graphicFrameMkLst>
            <pc:docMk/>
            <pc:sldMk cId="2836576069" sldId="318"/>
            <ac:graphicFrameMk id="8" creationId="{57F7C3AD-FD45-86C6-2998-2996D3BEC61E}"/>
          </ac:graphicFrameMkLst>
        </pc:graphicFrameChg>
        <pc:graphicFrameChg chg="add mod modGraphic">
          <ac:chgData name="Thúy Mai" userId="222f1c7e07c9bd7a" providerId="LiveId" clId="{0E41D94B-FD81-4E4A-BD6A-06313F89DBC5}" dt="2023-06-10T10:03:02.869" v="6732" actId="1076"/>
          <ac:graphicFrameMkLst>
            <pc:docMk/>
            <pc:sldMk cId="2836576069" sldId="318"/>
            <ac:graphicFrameMk id="11" creationId="{1F5A6E0D-9E60-470E-6865-144D70287811}"/>
          </ac:graphicFrameMkLst>
        </pc:graphicFrameChg>
        <pc:picChg chg="mod">
          <ac:chgData name="Thúy Mai" userId="222f1c7e07c9bd7a" providerId="LiveId" clId="{0E41D94B-FD81-4E4A-BD6A-06313F89DBC5}" dt="2023-06-10T10:00:00.044" v="6729" actId="1076"/>
          <ac:picMkLst>
            <pc:docMk/>
            <pc:sldMk cId="2836576069" sldId="318"/>
            <ac:picMk id="4" creationId="{0ECF2719-ABAF-1ABA-164B-6A3969FF4E4B}"/>
          </ac:picMkLst>
        </pc:picChg>
        <pc:picChg chg="del">
          <ac:chgData name="Thúy Mai" userId="222f1c7e07c9bd7a" providerId="LiveId" clId="{0E41D94B-FD81-4E4A-BD6A-06313F89DBC5}" dt="2023-06-10T09:59:31.451" v="6711" actId="478"/>
          <ac:picMkLst>
            <pc:docMk/>
            <pc:sldMk cId="2836576069" sldId="318"/>
            <ac:picMk id="17" creationId="{ECF0D4F1-844A-1A65-6BE2-1C3260AE6E0B}"/>
          </ac:picMkLst>
        </pc:picChg>
      </pc:sldChg>
      <pc:sldChg chg="addSp delSp modSp add mod ord modTransition modAnim">
        <pc:chgData name="Thúy Mai" userId="222f1c7e07c9bd7a" providerId="LiveId" clId="{0E41D94B-FD81-4E4A-BD6A-06313F89DBC5}" dt="2023-06-10T10:49:55.473" v="7874"/>
        <pc:sldMkLst>
          <pc:docMk/>
          <pc:sldMk cId="3294967511" sldId="319"/>
        </pc:sldMkLst>
        <pc:spChg chg="mod">
          <ac:chgData name="Thúy Mai" userId="222f1c7e07c9bd7a" providerId="LiveId" clId="{0E41D94B-FD81-4E4A-BD6A-06313F89DBC5}" dt="2023-06-10T10:10:15.005" v="6902" actId="1076"/>
          <ac:spMkLst>
            <pc:docMk/>
            <pc:sldMk cId="3294967511" sldId="319"/>
            <ac:spMk id="3" creationId="{2F0C3FCD-8BA5-84B0-80E9-3372706C5FFA}"/>
          </ac:spMkLst>
        </pc:spChg>
        <pc:spChg chg="del">
          <ac:chgData name="Thúy Mai" userId="222f1c7e07c9bd7a" providerId="LiveId" clId="{0E41D94B-FD81-4E4A-BD6A-06313F89DBC5}" dt="2023-06-10T09:50:57.137" v="6357" actId="478"/>
          <ac:spMkLst>
            <pc:docMk/>
            <pc:sldMk cId="3294967511" sldId="319"/>
            <ac:spMk id="5" creationId="{00000000-0000-0000-0000-000000000000}"/>
          </ac:spMkLst>
        </pc:spChg>
        <pc:spChg chg="add del mod">
          <ac:chgData name="Thúy Mai" userId="222f1c7e07c9bd7a" providerId="LiveId" clId="{0E41D94B-FD81-4E4A-BD6A-06313F89DBC5}" dt="2023-06-10T10:03:30.932" v="6734" actId="478"/>
          <ac:spMkLst>
            <pc:docMk/>
            <pc:sldMk cId="3294967511" sldId="319"/>
            <ac:spMk id="6" creationId="{A0CFFE56-108A-06A6-7F82-F89303B211E1}"/>
          </ac:spMkLst>
        </pc:spChg>
        <pc:spChg chg="add mod">
          <ac:chgData name="Thúy Mai" userId="222f1c7e07c9bd7a" providerId="LiveId" clId="{0E41D94B-FD81-4E4A-BD6A-06313F89DBC5}" dt="2023-06-10T10:16:12.001" v="7042" actId="1036"/>
          <ac:spMkLst>
            <pc:docMk/>
            <pc:sldMk cId="3294967511" sldId="319"/>
            <ac:spMk id="13" creationId="{4934EB4D-6FD6-8918-2D0E-197D744FD9F5}"/>
          </ac:spMkLst>
        </pc:spChg>
        <pc:spChg chg="add mod">
          <ac:chgData name="Thúy Mai" userId="222f1c7e07c9bd7a" providerId="LiveId" clId="{0E41D94B-FD81-4E4A-BD6A-06313F89DBC5}" dt="2023-06-10T10:16:12.001" v="7042" actId="1036"/>
          <ac:spMkLst>
            <pc:docMk/>
            <pc:sldMk cId="3294967511" sldId="319"/>
            <ac:spMk id="14" creationId="{C1D704F7-A908-6B94-D45D-4B34A7A2EC27}"/>
          </ac:spMkLst>
        </pc:spChg>
        <pc:spChg chg="add mod">
          <ac:chgData name="Thúy Mai" userId="222f1c7e07c9bd7a" providerId="LiveId" clId="{0E41D94B-FD81-4E4A-BD6A-06313F89DBC5}" dt="2023-06-10T10:16:12.001" v="7042" actId="1036"/>
          <ac:spMkLst>
            <pc:docMk/>
            <pc:sldMk cId="3294967511" sldId="319"/>
            <ac:spMk id="15" creationId="{C2F23525-BAE1-46D4-A4F6-8F00B2DA6F9C}"/>
          </ac:spMkLst>
        </pc:spChg>
        <pc:spChg chg="del">
          <ac:chgData name="Thúy Mai" userId="222f1c7e07c9bd7a" providerId="LiveId" clId="{0E41D94B-FD81-4E4A-BD6A-06313F89DBC5}" dt="2023-06-10T09:50:57.137" v="6357" actId="478"/>
          <ac:spMkLst>
            <pc:docMk/>
            <pc:sldMk cId="3294967511" sldId="319"/>
            <ac:spMk id="16" creationId="{118292AB-C9E2-371F-4B1D-27E2E8129E09}"/>
          </ac:spMkLst>
        </pc:spChg>
        <pc:spChg chg="add del mod">
          <ac:chgData name="Thúy Mai" userId="222f1c7e07c9bd7a" providerId="LiveId" clId="{0E41D94B-FD81-4E4A-BD6A-06313F89DBC5}" dt="2023-06-10T10:10:01.071" v="6856" actId="478"/>
          <ac:spMkLst>
            <pc:docMk/>
            <pc:sldMk cId="3294967511" sldId="319"/>
            <ac:spMk id="18" creationId="{2F32EB6D-AB5F-BB7B-398D-55964C0031DC}"/>
          </ac:spMkLst>
        </pc:spChg>
        <pc:spChg chg="add mod">
          <ac:chgData name="Thúy Mai" userId="222f1c7e07c9bd7a" providerId="LiveId" clId="{0E41D94B-FD81-4E4A-BD6A-06313F89DBC5}" dt="2023-06-10T10:16:58.693" v="7050" actId="1076"/>
          <ac:spMkLst>
            <pc:docMk/>
            <pc:sldMk cId="3294967511" sldId="319"/>
            <ac:spMk id="19" creationId="{EE8622EA-EA1D-223F-CD6D-DC611CF9F2C7}"/>
          </ac:spMkLst>
        </pc:spChg>
        <pc:graphicFrameChg chg="add del mod">
          <ac:chgData name="Thúy Mai" userId="222f1c7e07c9bd7a" providerId="LiveId" clId="{0E41D94B-FD81-4E4A-BD6A-06313F89DBC5}" dt="2023-06-10T09:50:58.352" v="6360"/>
          <ac:graphicFrameMkLst>
            <pc:docMk/>
            <pc:sldMk cId="3294967511" sldId="319"/>
            <ac:graphicFrameMk id="2" creationId="{7D20B0E4-65DF-827D-1EB9-E4674D7D6007}"/>
          </ac:graphicFrameMkLst>
        </pc:graphicFrameChg>
        <pc:graphicFrameChg chg="add del mod">
          <ac:chgData name="Thúy Mai" userId="222f1c7e07c9bd7a" providerId="LiveId" clId="{0E41D94B-FD81-4E4A-BD6A-06313F89DBC5}" dt="2023-06-10T09:52:02.120" v="6376"/>
          <ac:graphicFrameMkLst>
            <pc:docMk/>
            <pc:sldMk cId="3294967511" sldId="319"/>
            <ac:graphicFrameMk id="8" creationId="{4084949A-0BF9-989A-B42F-5291E2BC4E7A}"/>
          </ac:graphicFrameMkLst>
        </pc:graphicFrameChg>
        <pc:graphicFrameChg chg="add mod modGraphic">
          <ac:chgData name="Thúy Mai" userId="222f1c7e07c9bd7a" providerId="LiveId" clId="{0E41D94B-FD81-4E4A-BD6A-06313F89DBC5}" dt="2023-06-10T10:16:12.001" v="7042" actId="1036"/>
          <ac:graphicFrameMkLst>
            <pc:docMk/>
            <pc:sldMk cId="3294967511" sldId="319"/>
            <ac:graphicFrameMk id="9" creationId="{CF7AE7B9-4F69-CB56-7A1E-C96BD5C73822}"/>
          </ac:graphicFrameMkLst>
        </pc:graphicFrameChg>
        <pc:graphicFrameChg chg="add del mod">
          <ac:chgData name="Thúy Mai" userId="222f1c7e07c9bd7a" providerId="LiveId" clId="{0E41D94B-FD81-4E4A-BD6A-06313F89DBC5}" dt="2023-06-10T10:03:44.635" v="6738"/>
          <ac:graphicFrameMkLst>
            <pc:docMk/>
            <pc:sldMk cId="3294967511" sldId="319"/>
            <ac:graphicFrameMk id="10" creationId="{A98E2A0D-DA1F-DF09-86A8-42534EF7FFD3}"/>
          </ac:graphicFrameMkLst>
        </pc:graphicFrameChg>
        <pc:graphicFrameChg chg="add del mod modGraphic">
          <ac:chgData name="Thúy Mai" userId="222f1c7e07c9bd7a" providerId="LiveId" clId="{0E41D94B-FD81-4E4A-BD6A-06313F89DBC5}" dt="2023-06-10T10:10:04.807" v="6857" actId="478"/>
          <ac:graphicFrameMkLst>
            <pc:docMk/>
            <pc:sldMk cId="3294967511" sldId="319"/>
            <ac:graphicFrameMk id="11" creationId="{28520D4A-500D-EAD1-7562-3D1E187FBA05}"/>
          </ac:graphicFrameMkLst>
        </pc:graphicFrameChg>
        <pc:picChg chg="mod">
          <ac:chgData name="Thúy Mai" userId="222f1c7e07c9bd7a" providerId="LiveId" clId="{0E41D94B-FD81-4E4A-BD6A-06313F89DBC5}" dt="2023-06-10T10:06:09.297" v="6798" actId="1076"/>
          <ac:picMkLst>
            <pc:docMk/>
            <pc:sldMk cId="3294967511" sldId="319"/>
            <ac:picMk id="7" creationId="{B9BCFFE6-350F-92FF-3B89-7BA69F30D944}"/>
          </ac:picMkLst>
        </pc:picChg>
        <pc:picChg chg="del">
          <ac:chgData name="Thúy Mai" userId="222f1c7e07c9bd7a" providerId="LiveId" clId="{0E41D94B-FD81-4E4A-BD6A-06313F89DBC5}" dt="2023-06-10T09:50:57.137" v="6357" actId="478"/>
          <ac:picMkLst>
            <pc:docMk/>
            <pc:sldMk cId="3294967511" sldId="319"/>
            <ac:picMk id="17" creationId="{ECF0D4F1-844A-1A65-6BE2-1C3260AE6E0B}"/>
          </ac:picMkLst>
        </pc:picChg>
      </pc:sldChg>
      <pc:sldChg chg="addSp delSp modSp add mod ord modTransition modAnim">
        <pc:chgData name="Thúy Mai" userId="222f1c7e07c9bd7a" providerId="LiveId" clId="{0E41D94B-FD81-4E4A-BD6A-06313F89DBC5}" dt="2023-06-10T10:49:55.473" v="7874"/>
        <pc:sldMkLst>
          <pc:docMk/>
          <pc:sldMk cId="740243819" sldId="320"/>
        </pc:sldMkLst>
        <pc:spChg chg="mod">
          <ac:chgData name="Thúy Mai" userId="222f1c7e07c9bd7a" providerId="LiveId" clId="{0E41D94B-FD81-4E4A-BD6A-06313F89DBC5}" dt="2023-06-09T14:25:53.031" v="640" actId="1076"/>
          <ac:spMkLst>
            <pc:docMk/>
            <pc:sldMk cId="740243819" sldId="320"/>
            <ac:spMk id="3" creationId="{2F0C3FCD-8BA5-84B0-80E9-3372706C5FFA}"/>
          </ac:spMkLst>
        </pc:spChg>
        <pc:spChg chg="add mod">
          <ac:chgData name="Thúy Mai" userId="222f1c7e07c9bd7a" providerId="LiveId" clId="{0E41D94B-FD81-4E4A-BD6A-06313F89DBC5}" dt="2023-06-10T01:18:02.117" v="1884" actId="693"/>
          <ac:spMkLst>
            <pc:docMk/>
            <pc:sldMk cId="740243819" sldId="320"/>
            <ac:spMk id="6" creationId="{2FD71343-DF64-5F38-C5B0-67D359BEE236}"/>
          </ac:spMkLst>
        </pc:spChg>
        <pc:spChg chg="add mod">
          <ac:chgData name="Thúy Mai" userId="222f1c7e07c9bd7a" providerId="LiveId" clId="{0E41D94B-FD81-4E4A-BD6A-06313F89DBC5}" dt="2023-06-09T14:29:40.277" v="775" actId="1076"/>
          <ac:spMkLst>
            <pc:docMk/>
            <pc:sldMk cId="740243819" sldId="320"/>
            <ac:spMk id="8" creationId="{2CDF71A6-D96B-983E-0EEB-2310D2B29843}"/>
          </ac:spMkLst>
        </pc:spChg>
        <pc:spChg chg="add mod">
          <ac:chgData name="Thúy Mai" userId="222f1c7e07c9bd7a" providerId="LiveId" clId="{0E41D94B-FD81-4E4A-BD6A-06313F89DBC5}" dt="2023-06-09T14:29:51.330" v="778" actId="1076"/>
          <ac:spMkLst>
            <pc:docMk/>
            <pc:sldMk cId="740243819" sldId="320"/>
            <ac:spMk id="9" creationId="{E2C82723-8F68-1F90-E305-FB8C0CD563CD}"/>
          </ac:spMkLst>
        </pc:spChg>
        <pc:spChg chg="add mod">
          <ac:chgData name="Thúy Mai" userId="222f1c7e07c9bd7a" providerId="LiveId" clId="{0E41D94B-FD81-4E4A-BD6A-06313F89DBC5}" dt="2023-06-09T14:30:46.284" v="799" actId="20577"/>
          <ac:spMkLst>
            <pc:docMk/>
            <pc:sldMk cId="740243819" sldId="320"/>
            <ac:spMk id="12" creationId="{F74216FB-0ECE-D4D1-CC80-079881B84163}"/>
          </ac:spMkLst>
        </pc:spChg>
        <pc:spChg chg="add mod">
          <ac:chgData name="Thúy Mai" userId="222f1c7e07c9bd7a" providerId="LiveId" clId="{0E41D94B-FD81-4E4A-BD6A-06313F89DBC5}" dt="2023-06-09T14:30:50.116" v="800" actId="1076"/>
          <ac:spMkLst>
            <pc:docMk/>
            <pc:sldMk cId="740243819" sldId="320"/>
            <ac:spMk id="13" creationId="{8CB2447E-B404-E5DE-9FA2-864842520B47}"/>
          </ac:spMkLst>
        </pc:spChg>
        <pc:spChg chg="mod">
          <ac:chgData name="Thúy Mai" userId="222f1c7e07c9bd7a" providerId="LiveId" clId="{0E41D94B-FD81-4E4A-BD6A-06313F89DBC5}" dt="2023-06-09T14:26:15.335" v="702" actId="207"/>
          <ac:spMkLst>
            <pc:docMk/>
            <pc:sldMk cId="740243819" sldId="320"/>
            <ac:spMk id="16" creationId="{118292AB-C9E2-371F-4B1D-27E2E8129E09}"/>
          </ac:spMkLst>
        </pc:spChg>
        <pc:graphicFrameChg chg="add del mod">
          <ac:chgData name="Thúy Mai" userId="222f1c7e07c9bd7a" providerId="LiveId" clId="{0E41D94B-FD81-4E4A-BD6A-06313F89DBC5}" dt="2023-06-09T14:26:27.581" v="705"/>
          <ac:graphicFrameMkLst>
            <pc:docMk/>
            <pc:sldMk cId="740243819" sldId="320"/>
            <ac:graphicFrameMk id="2" creationId="{15B3873C-5C4C-6E28-953E-FFAAE080DF34}"/>
          </ac:graphicFrameMkLst>
        </pc:graphicFrameChg>
        <pc:graphicFrameChg chg="add del mod">
          <ac:chgData name="Thúy Mai" userId="222f1c7e07c9bd7a" providerId="LiveId" clId="{0E41D94B-FD81-4E4A-BD6A-06313F89DBC5}" dt="2023-06-09T14:29:04.951" v="758"/>
          <ac:graphicFrameMkLst>
            <pc:docMk/>
            <pc:sldMk cId="740243819" sldId="320"/>
            <ac:graphicFrameMk id="10" creationId="{5D4EA33F-9687-459F-1514-E6CE86FE7843}"/>
          </ac:graphicFrameMkLst>
        </pc:graphicFrameChg>
        <pc:picChg chg="mod">
          <ac:chgData name="Thúy Mai" userId="222f1c7e07c9bd7a" providerId="LiveId" clId="{0E41D94B-FD81-4E4A-BD6A-06313F89DBC5}" dt="2023-06-09T14:26:08.756" v="700" actId="1076"/>
          <ac:picMkLst>
            <pc:docMk/>
            <pc:sldMk cId="740243819" sldId="320"/>
            <ac:picMk id="17" creationId="{ECF0D4F1-844A-1A65-6BE2-1C3260AE6E0B}"/>
          </ac:picMkLst>
        </pc:picChg>
      </pc:sldChg>
      <pc:sldChg chg="addSp delSp modSp add mod ord modTransition delAnim modAnim">
        <pc:chgData name="Thúy Mai" userId="222f1c7e07c9bd7a" providerId="LiveId" clId="{0E41D94B-FD81-4E4A-BD6A-06313F89DBC5}" dt="2023-06-16T05:19:16.746" v="7882"/>
        <pc:sldMkLst>
          <pc:docMk/>
          <pc:sldMk cId="610735308" sldId="321"/>
        </pc:sldMkLst>
        <pc:spChg chg="add del mod">
          <ac:chgData name="Thúy Mai" userId="222f1c7e07c9bd7a" providerId="LiveId" clId="{0E41D94B-FD81-4E4A-BD6A-06313F89DBC5}" dt="2023-06-09T14:32:38.505" v="849" actId="478"/>
          <ac:spMkLst>
            <pc:docMk/>
            <pc:sldMk cId="610735308" sldId="321"/>
            <ac:spMk id="4" creationId="{E065F6D1-134A-BE5B-4B34-C6761F53CB93}"/>
          </ac:spMkLst>
        </pc:spChg>
        <pc:spChg chg="mod">
          <ac:chgData name="Thúy Mai" userId="222f1c7e07c9bd7a" providerId="LiveId" clId="{0E41D94B-FD81-4E4A-BD6A-06313F89DBC5}" dt="2023-06-09T14:48:44.727" v="1235" actId="1035"/>
          <ac:spMkLst>
            <pc:docMk/>
            <pc:sldMk cId="610735308" sldId="321"/>
            <ac:spMk id="5" creationId="{00000000-0000-0000-0000-000000000000}"/>
          </ac:spMkLst>
        </pc:spChg>
        <pc:spChg chg="add del mod">
          <ac:chgData name="Thúy Mai" userId="222f1c7e07c9bd7a" providerId="LiveId" clId="{0E41D94B-FD81-4E4A-BD6A-06313F89DBC5}" dt="2023-06-09T14:49:27.529" v="1286" actId="478"/>
          <ac:spMkLst>
            <pc:docMk/>
            <pc:sldMk cId="610735308" sldId="321"/>
            <ac:spMk id="8" creationId="{3C4E7671-6F76-D233-0B2E-3E2815DB7867}"/>
          </ac:spMkLst>
        </pc:spChg>
        <pc:spChg chg="add mod">
          <ac:chgData name="Thúy Mai" userId="222f1c7e07c9bd7a" providerId="LiveId" clId="{0E41D94B-FD81-4E4A-BD6A-06313F89DBC5}" dt="2023-06-09T14:48:58.825" v="1240" actId="1076"/>
          <ac:spMkLst>
            <pc:docMk/>
            <pc:sldMk cId="610735308" sldId="321"/>
            <ac:spMk id="9" creationId="{FAED7EC7-BCF5-02DD-3D45-A132521271D5}"/>
          </ac:spMkLst>
        </pc:spChg>
        <pc:spChg chg="add del mod">
          <ac:chgData name="Thúy Mai" userId="222f1c7e07c9bd7a" providerId="LiveId" clId="{0E41D94B-FD81-4E4A-BD6A-06313F89DBC5}" dt="2023-06-09T14:46:38.088" v="1163" actId="478"/>
          <ac:spMkLst>
            <pc:docMk/>
            <pc:sldMk cId="610735308" sldId="321"/>
            <ac:spMk id="10" creationId="{07F1B304-2C3E-ABFD-68AF-A9AAE4BBEF3E}"/>
          </ac:spMkLst>
        </pc:spChg>
        <pc:spChg chg="add mod">
          <ac:chgData name="Thúy Mai" userId="222f1c7e07c9bd7a" providerId="LiveId" clId="{0E41D94B-FD81-4E4A-BD6A-06313F89DBC5}" dt="2023-06-09T14:49:08.989" v="1273" actId="1036"/>
          <ac:spMkLst>
            <pc:docMk/>
            <pc:sldMk cId="610735308" sldId="321"/>
            <ac:spMk id="11" creationId="{9C0C9DDC-24B0-30C9-19D8-301D0844E373}"/>
          </ac:spMkLst>
        </pc:spChg>
        <pc:spChg chg="add mod">
          <ac:chgData name="Thúy Mai" userId="222f1c7e07c9bd7a" providerId="LiveId" clId="{0E41D94B-FD81-4E4A-BD6A-06313F89DBC5}" dt="2023-06-09T14:49:08.989" v="1273" actId="1036"/>
          <ac:spMkLst>
            <pc:docMk/>
            <pc:sldMk cId="610735308" sldId="321"/>
            <ac:spMk id="13" creationId="{F9268C07-52C5-0DE4-F3AF-F6537269015F}"/>
          </ac:spMkLst>
        </pc:spChg>
        <pc:spChg chg="add mod">
          <ac:chgData name="Thúy Mai" userId="222f1c7e07c9bd7a" providerId="LiveId" clId="{0E41D94B-FD81-4E4A-BD6A-06313F89DBC5}" dt="2023-06-09T14:49:08.989" v="1273" actId="1036"/>
          <ac:spMkLst>
            <pc:docMk/>
            <pc:sldMk cId="610735308" sldId="321"/>
            <ac:spMk id="14" creationId="{7D222298-E8EB-18B9-8AF6-372AF1631687}"/>
          </ac:spMkLst>
        </pc:spChg>
        <pc:spChg chg="add mod">
          <ac:chgData name="Thúy Mai" userId="222f1c7e07c9bd7a" providerId="LiveId" clId="{0E41D94B-FD81-4E4A-BD6A-06313F89DBC5}" dt="2023-06-09T14:49:08.989" v="1273" actId="1036"/>
          <ac:spMkLst>
            <pc:docMk/>
            <pc:sldMk cId="610735308" sldId="321"/>
            <ac:spMk id="15" creationId="{DE84EDE2-9145-50D4-F782-EF90851E51B3}"/>
          </ac:spMkLst>
        </pc:spChg>
        <pc:spChg chg="del mod">
          <ac:chgData name="Thúy Mai" userId="222f1c7e07c9bd7a" providerId="LiveId" clId="{0E41D94B-FD81-4E4A-BD6A-06313F89DBC5}" dt="2023-06-09T14:48:55.657" v="1239" actId="478"/>
          <ac:spMkLst>
            <pc:docMk/>
            <pc:sldMk cId="610735308" sldId="321"/>
            <ac:spMk id="16" creationId="{118292AB-C9E2-371F-4B1D-27E2E8129E09}"/>
          </ac:spMkLst>
        </pc:spChg>
        <pc:spChg chg="add mod">
          <ac:chgData name="Thúy Mai" userId="222f1c7e07c9bd7a" providerId="LiveId" clId="{0E41D94B-FD81-4E4A-BD6A-06313F89DBC5}" dt="2023-06-09T14:49:22.877" v="1285" actId="1038"/>
          <ac:spMkLst>
            <pc:docMk/>
            <pc:sldMk cId="610735308" sldId="321"/>
            <ac:spMk id="19" creationId="{53EABF5F-4FF7-1840-F226-C4B7F5C0C9A9}"/>
          </ac:spMkLst>
        </pc:spChg>
        <pc:graphicFrameChg chg="add del mod">
          <ac:chgData name="Thúy Mai" userId="222f1c7e07c9bd7a" providerId="LiveId" clId="{0E41D94B-FD81-4E4A-BD6A-06313F89DBC5}" dt="2023-06-09T14:32:31.552" v="845"/>
          <ac:graphicFrameMkLst>
            <pc:docMk/>
            <pc:sldMk cId="610735308" sldId="321"/>
            <ac:graphicFrameMk id="2" creationId="{0CB5F589-0D87-B36F-D593-04DDC86BF8F6}"/>
          </ac:graphicFrameMkLst>
        </pc:graphicFrameChg>
        <pc:picChg chg="add del">
          <ac:chgData name="Thúy Mai" userId="222f1c7e07c9bd7a" providerId="LiveId" clId="{0E41D94B-FD81-4E4A-BD6A-06313F89DBC5}" dt="2023-06-09T14:48:53.160" v="1238" actId="478"/>
          <ac:picMkLst>
            <pc:docMk/>
            <pc:sldMk cId="610735308" sldId="321"/>
            <ac:picMk id="7" creationId="{B9BCFFE6-350F-92FF-3B89-7BA69F30D944}"/>
          </ac:picMkLst>
        </pc:picChg>
      </pc:sldChg>
      <pc:sldChg chg="addSp delSp modSp add mod modTransition modAnim">
        <pc:chgData name="Thúy Mai" userId="222f1c7e07c9bd7a" providerId="LiveId" clId="{0E41D94B-FD81-4E4A-BD6A-06313F89DBC5}" dt="2023-06-10T10:49:55.473" v="7874"/>
        <pc:sldMkLst>
          <pc:docMk/>
          <pc:sldMk cId="757362485" sldId="322"/>
        </pc:sldMkLst>
        <pc:spChg chg="del">
          <ac:chgData name="Thúy Mai" userId="222f1c7e07c9bd7a" providerId="LiveId" clId="{0E41D94B-FD81-4E4A-BD6A-06313F89DBC5}" dt="2023-06-09T14:41:00.473" v="1074" actId="478"/>
          <ac:spMkLst>
            <pc:docMk/>
            <pc:sldMk cId="757362485" sldId="322"/>
            <ac:spMk id="5" creationId="{00000000-0000-0000-0000-000000000000}"/>
          </ac:spMkLst>
        </pc:spChg>
        <pc:spChg chg="add mod">
          <ac:chgData name="Thúy Mai" userId="222f1c7e07c9bd7a" providerId="LiveId" clId="{0E41D94B-FD81-4E4A-BD6A-06313F89DBC5}" dt="2023-06-09T14:41:56.288" v="1109" actId="1076"/>
          <ac:spMkLst>
            <pc:docMk/>
            <pc:sldMk cId="757362485" sldId="322"/>
            <ac:spMk id="6" creationId="{9BDA1EFD-0ADA-1273-27F1-58CC5AE66D32}"/>
          </ac:spMkLst>
        </pc:spChg>
        <pc:spChg chg="del">
          <ac:chgData name="Thúy Mai" userId="222f1c7e07c9bd7a" providerId="LiveId" clId="{0E41D94B-FD81-4E4A-BD6A-06313F89DBC5}" dt="2023-06-09T14:41:00.473" v="1074" actId="478"/>
          <ac:spMkLst>
            <pc:docMk/>
            <pc:sldMk cId="757362485" sldId="322"/>
            <ac:spMk id="9" creationId="{9B1AD500-C177-C6B2-E046-5682113ED217}"/>
          </ac:spMkLst>
        </pc:spChg>
        <pc:spChg chg="add mod">
          <ac:chgData name="Thúy Mai" userId="222f1c7e07c9bd7a" providerId="LiveId" clId="{0E41D94B-FD81-4E4A-BD6A-06313F89DBC5}" dt="2023-06-09T14:44:40.937" v="1146" actId="1035"/>
          <ac:spMkLst>
            <pc:docMk/>
            <pc:sldMk cId="757362485" sldId="322"/>
            <ac:spMk id="14" creationId="{23AA3E9D-7CB8-6617-FBAE-BB40016A8320}"/>
          </ac:spMkLst>
        </pc:spChg>
        <pc:spChg chg="del">
          <ac:chgData name="Thúy Mai" userId="222f1c7e07c9bd7a" providerId="LiveId" clId="{0E41D94B-FD81-4E4A-BD6A-06313F89DBC5}" dt="2023-06-09T14:41:00.473" v="1074" actId="478"/>
          <ac:spMkLst>
            <pc:docMk/>
            <pc:sldMk cId="757362485" sldId="322"/>
            <ac:spMk id="16" creationId="{118292AB-C9E2-371F-4B1D-27E2E8129E09}"/>
          </ac:spMkLst>
        </pc:spChg>
        <pc:graphicFrameChg chg="add del mod">
          <ac:chgData name="Thúy Mai" userId="222f1c7e07c9bd7a" providerId="LiveId" clId="{0E41D94B-FD81-4E4A-BD6A-06313F89DBC5}" dt="2023-06-09T14:36:11.760" v="909"/>
          <ac:graphicFrameMkLst>
            <pc:docMk/>
            <pc:sldMk cId="757362485" sldId="322"/>
            <ac:graphicFrameMk id="2" creationId="{50F8273B-B9E8-E59E-2057-766541771A4D}"/>
          </ac:graphicFrameMkLst>
        </pc:graphicFrameChg>
        <pc:graphicFrameChg chg="add del mod">
          <ac:chgData name="Thúy Mai" userId="222f1c7e07c9bd7a" providerId="LiveId" clId="{0E41D94B-FD81-4E4A-BD6A-06313F89DBC5}" dt="2023-06-09T14:36:29.221" v="918"/>
          <ac:graphicFrameMkLst>
            <pc:docMk/>
            <pc:sldMk cId="757362485" sldId="322"/>
            <ac:graphicFrameMk id="8" creationId="{882F5E87-D5B0-FD67-6692-F14668E0679D}"/>
          </ac:graphicFrameMkLst>
        </pc:graphicFrameChg>
        <pc:graphicFrameChg chg="add mod modGraphic">
          <ac:chgData name="Thúy Mai" userId="222f1c7e07c9bd7a" providerId="LiveId" clId="{0E41D94B-FD81-4E4A-BD6A-06313F89DBC5}" dt="2023-06-09T14:44:33.679" v="1139" actId="1036"/>
          <ac:graphicFrameMkLst>
            <pc:docMk/>
            <pc:sldMk cId="757362485" sldId="322"/>
            <ac:graphicFrameMk id="10" creationId="{1D04CD1B-02F0-A525-BEBC-F7EDED37414C}"/>
          </ac:graphicFrameMkLst>
        </pc:graphicFrameChg>
        <pc:graphicFrameChg chg="del">
          <ac:chgData name="Thúy Mai" userId="222f1c7e07c9bd7a" providerId="LiveId" clId="{0E41D94B-FD81-4E4A-BD6A-06313F89DBC5}" dt="2023-06-09T14:36:10.453" v="906" actId="478"/>
          <ac:graphicFrameMkLst>
            <pc:docMk/>
            <pc:sldMk cId="757362485" sldId="322"/>
            <ac:graphicFrameMk id="11" creationId="{6BAE2384-B88A-B698-C6F0-E6F6BD1D31F8}"/>
          </ac:graphicFrameMkLst>
        </pc:graphicFrameChg>
        <pc:graphicFrameChg chg="add mod modGraphic">
          <ac:chgData name="Thúy Mai" userId="222f1c7e07c9bd7a" providerId="LiveId" clId="{0E41D94B-FD81-4E4A-BD6A-06313F89DBC5}" dt="2023-06-09T14:44:38.138" v="1143" actId="1035"/>
          <ac:graphicFrameMkLst>
            <pc:docMk/>
            <pc:sldMk cId="757362485" sldId="322"/>
            <ac:graphicFrameMk id="12" creationId="{F647154E-2081-CC39-B77A-A028DE44F54F}"/>
          </ac:graphicFrameMkLst>
        </pc:graphicFrameChg>
        <pc:graphicFrameChg chg="add del mod">
          <ac:chgData name="Thúy Mai" userId="222f1c7e07c9bd7a" providerId="LiveId" clId="{0E41D94B-FD81-4E4A-BD6A-06313F89DBC5}" dt="2023-06-09T14:42:09.833" v="1111" actId="478"/>
          <ac:graphicFrameMkLst>
            <pc:docMk/>
            <pc:sldMk cId="757362485" sldId="322"/>
            <ac:graphicFrameMk id="13" creationId="{9E7CC9E1-7878-3B69-942B-757017AE66AD}"/>
          </ac:graphicFrameMkLst>
        </pc:graphicFrameChg>
        <pc:picChg chg="del">
          <ac:chgData name="Thúy Mai" userId="222f1c7e07c9bd7a" providerId="LiveId" clId="{0E41D94B-FD81-4E4A-BD6A-06313F89DBC5}" dt="2023-06-09T14:41:00.473" v="1074" actId="478"/>
          <ac:picMkLst>
            <pc:docMk/>
            <pc:sldMk cId="757362485" sldId="322"/>
            <ac:picMk id="17" creationId="{ECF0D4F1-844A-1A65-6BE2-1C3260AE6E0B}"/>
          </ac:picMkLst>
        </pc:picChg>
      </pc:sldChg>
      <pc:sldChg chg="addSp delSp modSp add mod ord modTransition delAnim modAnim">
        <pc:chgData name="Thúy Mai" userId="222f1c7e07c9bd7a" providerId="LiveId" clId="{0E41D94B-FD81-4E4A-BD6A-06313F89DBC5}" dt="2023-06-10T10:49:55.473" v="7874"/>
        <pc:sldMkLst>
          <pc:docMk/>
          <pc:sldMk cId="1954189832" sldId="323"/>
        </pc:sldMkLst>
        <pc:spChg chg="add mod">
          <ac:chgData name="Thúy Mai" userId="222f1c7e07c9bd7a" providerId="LiveId" clId="{0E41D94B-FD81-4E4A-BD6A-06313F89DBC5}" dt="2023-06-09T14:54:23.318" v="1347" actId="113"/>
          <ac:spMkLst>
            <pc:docMk/>
            <pc:sldMk cId="1954189832" sldId="323"/>
            <ac:spMk id="8" creationId="{E7BDCC1B-7916-E937-BA2C-56B7EB6967FE}"/>
          </ac:spMkLst>
        </pc:spChg>
        <pc:spChg chg="del mod">
          <ac:chgData name="Thúy Mai" userId="222f1c7e07c9bd7a" providerId="LiveId" clId="{0E41D94B-FD81-4E4A-BD6A-06313F89DBC5}" dt="2023-06-09T14:49:54.226" v="1294" actId="478"/>
          <ac:spMkLst>
            <pc:docMk/>
            <pc:sldMk cId="1954189832" sldId="323"/>
            <ac:spMk id="9" creationId="{9B1AD500-C177-C6B2-E046-5682113ED217}"/>
          </ac:spMkLst>
        </pc:spChg>
        <pc:spChg chg="add mod">
          <ac:chgData name="Thúy Mai" userId="222f1c7e07c9bd7a" providerId="LiveId" clId="{0E41D94B-FD81-4E4A-BD6A-06313F89DBC5}" dt="2023-06-09T14:52:22.273" v="1320" actId="1076"/>
          <ac:spMkLst>
            <pc:docMk/>
            <pc:sldMk cId="1954189832" sldId="323"/>
            <ac:spMk id="10" creationId="{DBB91309-0C30-BB0B-8F09-31400866939F}"/>
          </ac:spMkLst>
        </pc:spChg>
        <pc:spChg chg="add mod">
          <ac:chgData name="Thúy Mai" userId="222f1c7e07c9bd7a" providerId="LiveId" clId="{0E41D94B-FD81-4E4A-BD6A-06313F89DBC5}" dt="2023-06-09T14:55:49.815" v="1351" actId="1076"/>
          <ac:spMkLst>
            <pc:docMk/>
            <pc:sldMk cId="1954189832" sldId="323"/>
            <ac:spMk id="12" creationId="{1F5789ED-86E8-3342-95D6-4BECF3241D79}"/>
          </ac:spMkLst>
        </pc:spChg>
        <pc:spChg chg="mod">
          <ac:chgData name="Thúy Mai" userId="222f1c7e07c9bd7a" providerId="LiveId" clId="{0E41D94B-FD81-4E4A-BD6A-06313F89DBC5}" dt="2023-06-09T14:55:55.912" v="1353" actId="14100"/>
          <ac:spMkLst>
            <pc:docMk/>
            <pc:sldMk cId="1954189832" sldId="323"/>
            <ac:spMk id="14" creationId="{01931C4E-4E4B-3F2C-B5DD-4E0EB1BA4109}"/>
          </ac:spMkLst>
        </pc:spChg>
        <pc:spChg chg="del">
          <ac:chgData name="Thúy Mai" userId="222f1c7e07c9bd7a" providerId="LiveId" clId="{0E41D94B-FD81-4E4A-BD6A-06313F89DBC5}" dt="2023-06-09T14:55:06.168" v="1349" actId="478"/>
          <ac:spMkLst>
            <pc:docMk/>
            <pc:sldMk cId="1954189832" sldId="323"/>
            <ac:spMk id="15" creationId="{85062E25-9104-5C9E-4097-7FC1D801FFD3}"/>
          </ac:spMkLst>
        </pc:spChg>
        <pc:graphicFrameChg chg="add del mod">
          <ac:chgData name="Thúy Mai" userId="222f1c7e07c9bd7a" providerId="LiveId" clId="{0E41D94B-FD81-4E4A-BD6A-06313F89DBC5}" dt="2023-06-09T14:50:45.443" v="1299"/>
          <ac:graphicFrameMkLst>
            <pc:docMk/>
            <pc:sldMk cId="1954189832" sldId="323"/>
            <ac:graphicFrameMk id="2" creationId="{D32F5B50-6AF4-C33E-EE11-487ECE5023D7}"/>
          </ac:graphicFrameMkLst>
        </pc:graphicFrameChg>
        <pc:graphicFrameChg chg="add del mod">
          <ac:chgData name="Thúy Mai" userId="222f1c7e07c9bd7a" providerId="LiveId" clId="{0E41D94B-FD81-4E4A-BD6A-06313F89DBC5}" dt="2023-06-09T14:51:45.496" v="1315"/>
          <ac:graphicFrameMkLst>
            <pc:docMk/>
            <pc:sldMk cId="1954189832" sldId="323"/>
            <ac:graphicFrameMk id="4" creationId="{95D0C46F-FF25-3750-D90E-AC3A4D4FC3C4}"/>
          </ac:graphicFrameMkLst>
        </pc:graphicFrameChg>
        <pc:graphicFrameChg chg="del">
          <ac:chgData name="Thúy Mai" userId="222f1c7e07c9bd7a" providerId="LiveId" clId="{0E41D94B-FD81-4E4A-BD6A-06313F89DBC5}" dt="2023-06-09T14:49:56.450" v="1295" actId="478"/>
          <ac:graphicFrameMkLst>
            <pc:docMk/>
            <pc:sldMk cId="1954189832" sldId="323"/>
            <ac:graphicFrameMk id="11" creationId="{6BAE2384-B88A-B698-C6F0-E6F6BD1D31F8}"/>
          </ac:graphicFrameMkLst>
        </pc:graphicFrameChg>
      </pc:sldChg>
      <pc:sldChg chg="addSp delSp modSp add mod ord modTransition delAnim modAnim">
        <pc:chgData name="Thúy Mai" userId="222f1c7e07c9bd7a" providerId="LiveId" clId="{0E41D94B-FD81-4E4A-BD6A-06313F89DBC5}" dt="2023-06-10T10:49:55.473" v="7874"/>
        <pc:sldMkLst>
          <pc:docMk/>
          <pc:sldMk cId="1026411588" sldId="324"/>
        </pc:sldMkLst>
        <pc:spChg chg="mod">
          <ac:chgData name="Thúy Mai" userId="222f1c7e07c9bd7a" providerId="LiveId" clId="{0E41D94B-FD81-4E4A-BD6A-06313F89DBC5}" dt="2023-06-09T14:56:32.347" v="1360" actId="1076"/>
          <ac:spMkLst>
            <pc:docMk/>
            <pc:sldMk cId="1026411588" sldId="324"/>
            <ac:spMk id="3" creationId="{2F0C3FCD-8BA5-84B0-80E9-3372706C5FFA}"/>
          </ac:spMkLst>
        </pc:spChg>
        <pc:spChg chg="add del mod">
          <ac:chgData name="Thúy Mai" userId="222f1c7e07c9bd7a" providerId="LiveId" clId="{0E41D94B-FD81-4E4A-BD6A-06313F89DBC5}" dt="2023-06-09T15:04:29.918" v="1559" actId="478"/>
          <ac:spMkLst>
            <pc:docMk/>
            <pc:sldMk cId="1026411588" sldId="324"/>
            <ac:spMk id="6" creationId="{F11F765D-68EA-A1B6-A8AD-78ED62D4CDF6}"/>
          </ac:spMkLst>
        </pc:spChg>
        <pc:spChg chg="add mod">
          <ac:chgData name="Thúy Mai" userId="222f1c7e07c9bd7a" providerId="LiveId" clId="{0E41D94B-FD81-4E4A-BD6A-06313F89DBC5}" dt="2023-06-09T15:04:03.857" v="1556" actId="208"/>
          <ac:spMkLst>
            <pc:docMk/>
            <pc:sldMk cId="1026411588" sldId="324"/>
            <ac:spMk id="8" creationId="{03B582D8-59FB-70B1-6BCA-1BC71361D478}"/>
          </ac:spMkLst>
        </pc:spChg>
        <pc:spChg chg="mod">
          <ac:chgData name="Thúy Mai" userId="222f1c7e07c9bd7a" providerId="LiveId" clId="{0E41D94B-FD81-4E4A-BD6A-06313F89DBC5}" dt="2023-06-09T15:03:51.374" v="1555" actId="14100"/>
          <ac:spMkLst>
            <pc:docMk/>
            <pc:sldMk cId="1026411588" sldId="324"/>
            <ac:spMk id="9" creationId="{9B1AD500-C177-C6B2-E046-5682113ED217}"/>
          </ac:spMkLst>
        </pc:spChg>
        <pc:spChg chg="add mod">
          <ac:chgData name="Thúy Mai" userId="222f1c7e07c9bd7a" providerId="LiveId" clId="{0E41D94B-FD81-4E4A-BD6A-06313F89DBC5}" dt="2023-06-09T15:02:40.772" v="1426" actId="1076"/>
          <ac:spMkLst>
            <pc:docMk/>
            <pc:sldMk cId="1026411588" sldId="324"/>
            <ac:spMk id="10" creationId="{13621599-8D68-D578-03F6-F95E1241EB60}"/>
          </ac:spMkLst>
        </pc:spChg>
        <pc:spChg chg="add mod">
          <ac:chgData name="Thúy Mai" userId="222f1c7e07c9bd7a" providerId="LiveId" clId="{0E41D94B-FD81-4E4A-BD6A-06313F89DBC5}" dt="2023-06-09T15:04:14.337" v="1557" actId="208"/>
          <ac:spMkLst>
            <pc:docMk/>
            <pc:sldMk cId="1026411588" sldId="324"/>
            <ac:spMk id="12" creationId="{426ACD48-D77A-03A4-D579-5D230A118CC8}"/>
          </ac:spMkLst>
        </pc:spChg>
        <pc:spChg chg="add mod">
          <ac:chgData name="Thúy Mai" userId="222f1c7e07c9bd7a" providerId="LiveId" clId="{0E41D94B-FD81-4E4A-BD6A-06313F89DBC5}" dt="2023-06-09T15:00:21.643" v="1408" actId="1076"/>
          <ac:spMkLst>
            <pc:docMk/>
            <pc:sldMk cId="1026411588" sldId="324"/>
            <ac:spMk id="13" creationId="{92ACA931-4B16-5EA3-B6BC-40E84003F9B7}"/>
          </ac:spMkLst>
        </pc:spChg>
        <pc:spChg chg="del">
          <ac:chgData name="Thúy Mai" userId="222f1c7e07c9bd7a" providerId="LiveId" clId="{0E41D94B-FD81-4E4A-BD6A-06313F89DBC5}" dt="2023-06-09T14:56:34.045" v="1361" actId="478"/>
          <ac:spMkLst>
            <pc:docMk/>
            <pc:sldMk cId="1026411588" sldId="324"/>
            <ac:spMk id="14" creationId="{01931C4E-4E4B-3F2C-B5DD-4E0EB1BA4109}"/>
          </ac:spMkLst>
        </pc:spChg>
        <pc:spChg chg="del">
          <ac:chgData name="Thúy Mai" userId="222f1c7e07c9bd7a" providerId="LiveId" clId="{0E41D94B-FD81-4E4A-BD6A-06313F89DBC5}" dt="2023-06-09T14:56:34.045" v="1361" actId="478"/>
          <ac:spMkLst>
            <pc:docMk/>
            <pc:sldMk cId="1026411588" sldId="324"/>
            <ac:spMk id="15" creationId="{85062E25-9104-5C9E-4097-7FC1D801FFD3}"/>
          </ac:spMkLst>
        </pc:spChg>
        <pc:spChg chg="del">
          <ac:chgData name="Thúy Mai" userId="222f1c7e07c9bd7a" providerId="LiveId" clId="{0E41D94B-FD81-4E4A-BD6A-06313F89DBC5}" dt="2023-06-09T14:56:25" v="1359" actId="478"/>
          <ac:spMkLst>
            <pc:docMk/>
            <pc:sldMk cId="1026411588" sldId="324"/>
            <ac:spMk id="16" creationId="{118292AB-C9E2-371F-4B1D-27E2E8129E09}"/>
          </ac:spMkLst>
        </pc:spChg>
        <pc:spChg chg="add mod">
          <ac:chgData name="Thúy Mai" userId="222f1c7e07c9bd7a" providerId="LiveId" clId="{0E41D94B-FD81-4E4A-BD6A-06313F89DBC5}" dt="2023-06-09T15:04:21.276" v="1558" actId="208"/>
          <ac:spMkLst>
            <pc:docMk/>
            <pc:sldMk cId="1026411588" sldId="324"/>
            <ac:spMk id="18" creationId="{2AFA7B97-9EA3-6BB9-2A50-80CE59DBDA6C}"/>
          </ac:spMkLst>
        </pc:spChg>
        <pc:spChg chg="add mod">
          <ac:chgData name="Thúy Mai" userId="222f1c7e07c9bd7a" providerId="LiveId" clId="{0E41D94B-FD81-4E4A-BD6A-06313F89DBC5}" dt="2023-06-09T15:03:08.047" v="1439" actId="1038"/>
          <ac:spMkLst>
            <pc:docMk/>
            <pc:sldMk cId="1026411588" sldId="324"/>
            <ac:spMk id="19" creationId="{E00E5997-199E-80EB-3467-2386A713A131}"/>
          </ac:spMkLst>
        </pc:spChg>
        <pc:graphicFrameChg chg="add del mod">
          <ac:chgData name="Thúy Mai" userId="222f1c7e07c9bd7a" providerId="LiveId" clId="{0E41D94B-FD81-4E4A-BD6A-06313F89DBC5}" dt="2023-06-09T14:56:48.947" v="1366"/>
          <ac:graphicFrameMkLst>
            <pc:docMk/>
            <pc:sldMk cId="1026411588" sldId="324"/>
            <ac:graphicFrameMk id="2" creationId="{85DE9DBC-1705-14E4-FE69-A19BB7CA7BC2}"/>
          </ac:graphicFrameMkLst>
        </pc:graphicFrameChg>
        <pc:graphicFrameChg chg="del">
          <ac:chgData name="Thúy Mai" userId="222f1c7e07c9bd7a" providerId="LiveId" clId="{0E41D94B-FD81-4E4A-BD6A-06313F89DBC5}" dt="2023-06-09T14:56:34.045" v="1361" actId="478"/>
          <ac:graphicFrameMkLst>
            <pc:docMk/>
            <pc:sldMk cId="1026411588" sldId="324"/>
            <ac:graphicFrameMk id="11" creationId="{6BAE2384-B88A-B698-C6F0-E6F6BD1D31F8}"/>
          </ac:graphicFrameMkLst>
        </pc:graphicFrameChg>
        <pc:picChg chg="add mod">
          <ac:chgData name="Thúy Mai" userId="222f1c7e07c9bd7a" providerId="LiveId" clId="{0E41D94B-FD81-4E4A-BD6A-06313F89DBC5}" dt="2023-06-09T15:04:46.451" v="1564" actId="1076"/>
          <ac:picMkLst>
            <pc:docMk/>
            <pc:sldMk cId="1026411588" sldId="324"/>
            <ac:picMk id="20" creationId="{14881AB6-5836-3327-2978-68DE8D5586F9}"/>
          </ac:picMkLst>
        </pc:picChg>
      </pc:sldChg>
      <pc:sldChg chg="addSp delSp modSp add mod modTransition delAnim modAnim">
        <pc:chgData name="Thúy Mai" userId="222f1c7e07c9bd7a" providerId="LiveId" clId="{0E41D94B-FD81-4E4A-BD6A-06313F89DBC5}" dt="2023-06-10T10:49:55.473" v="7874"/>
        <pc:sldMkLst>
          <pc:docMk/>
          <pc:sldMk cId="3812974654" sldId="325"/>
        </pc:sldMkLst>
        <pc:spChg chg="add mod">
          <ac:chgData name="Thúy Mai" userId="222f1c7e07c9bd7a" providerId="LiveId" clId="{0E41D94B-FD81-4E4A-BD6A-06313F89DBC5}" dt="2023-06-10T01:32:01.690" v="2718" actId="14100"/>
          <ac:spMkLst>
            <pc:docMk/>
            <pc:sldMk cId="3812974654" sldId="325"/>
            <ac:spMk id="2" creationId="{0FF33B10-9E0F-16BA-5E5D-FFE135E054F8}"/>
          </ac:spMkLst>
        </pc:spChg>
        <pc:spChg chg="add del">
          <ac:chgData name="Thúy Mai" userId="222f1c7e07c9bd7a" providerId="LiveId" clId="{0E41D94B-FD81-4E4A-BD6A-06313F89DBC5}" dt="2023-06-09T14:57:06.914" v="1371" actId="478"/>
          <ac:spMkLst>
            <pc:docMk/>
            <pc:sldMk cId="3812974654" sldId="325"/>
            <ac:spMk id="3" creationId="{2F0C3FCD-8BA5-84B0-80E9-3372706C5FFA}"/>
          </ac:spMkLst>
        </pc:spChg>
        <pc:spChg chg="del">
          <ac:chgData name="Thúy Mai" userId="222f1c7e07c9bd7a" providerId="LiveId" clId="{0E41D94B-FD81-4E4A-BD6A-06313F89DBC5}" dt="2023-06-09T14:57:09.034" v="1372" actId="478"/>
          <ac:spMkLst>
            <pc:docMk/>
            <pc:sldMk cId="3812974654" sldId="325"/>
            <ac:spMk id="6" creationId="{F11F765D-68EA-A1B6-A8AD-78ED62D4CDF6}"/>
          </ac:spMkLst>
        </pc:spChg>
        <pc:spChg chg="add del">
          <ac:chgData name="Thúy Mai" userId="222f1c7e07c9bd7a" providerId="LiveId" clId="{0E41D94B-FD81-4E4A-BD6A-06313F89DBC5}" dt="2023-06-09T15:05:09.419" v="1574" actId="21"/>
          <ac:spMkLst>
            <pc:docMk/>
            <pc:sldMk cId="3812974654" sldId="325"/>
            <ac:spMk id="8" creationId="{E2B9146D-AB0A-033F-A7F4-5DEC65F48113}"/>
          </ac:spMkLst>
        </pc:spChg>
        <pc:spChg chg="mod">
          <ac:chgData name="Thúy Mai" userId="222f1c7e07c9bd7a" providerId="LiveId" clId="{0E41D94B-FD81-4E4A-BD6A-06313F89DBC5}" dt="2023-06-10T01:32:08.338" v="2741" actId="1076"/>
          <ac:spMkLst>
            <pc:docMk/>
            <pc:sldMk cId="3812974654" sldId="325"/>
            <ac:spMk id="9" creationId="{9B1AD500-C177-C6B2-E046-5682113ED217}"/>
          </ac:spMkLst>
        </pc:spChg>
        <pc:graphicFrameChg chg="add del mod">
          <ac:chgData name="Thúy Mai" userId="222f1c7e07c9bd7a" providerId="LiveId" clId="{0E41D94B-FD81-4E4A-BD6A-06313F89DBC5}" dt="2023-06-09T14:57:10.680" v="1375"/>
          <ac:graphicFrameMkLst>
            <pc:docMk/>
            <pc:sldMk cId="3812974654" sldId="325"/>
            <ac:graphicFrameMk id="2" creationId="{B8885914-AC04-C4A1-24E0-BE494AAE9A15}"/>
          </ac:graphicFrameMkLst>
        </pc:graphicFrameChg>
        <pc:picChg chg="del">
          <ac:chgData name="Thúy Mai" userId="222f1c7e07c9bd7a" providerId="LiveId" clId="{0E41D94B-FD81-4E4A-BD6A-06313F89DBC5}" dt="2023-06-10T01:30:30.585" v="2632" actId="478"/>
          <ac:picMkLst>
            <pc:docMk/>
            <pc:sldMk cId="3812974654" sldId="325"/>
            <ac:picMk id="17" creationId="{ECF0D4F1-844A-1A65-6BE2-1C3260AE6E0B}"/>
          </ac:picMkLst>
        </pc:picChg>
        <pc:picChg chg="add mod">
          <ac:chgData name="Thúy Mai" userId="222f1c7e07c9bd7a" providerId="LiveId" clId="{0E41D94B-FD81-4E4A-BD6A-06313F89DBC5}" dt="2023-06-10T01:32:27.610" v="2747" actId="1076"/>
          <ac:picMkLst>
            <pc:docMk/>
            <pc:sldMk cId="3812974654" sldId="325"/>
            <ac:picMk id="6146" creationId="{5117BCD0-F055-A62B-9C57-B1DD551523DC}"/>
          </ac:picMkLst>
        </pc:picChg>
        <pc:picChg chg="add mod">
          <ac:chgData name="Thúy Mai" userId="222f1c7e07c9bd7a" providerId="LiveId" clId="{0E41D94B-FD81-4E4A-BD6A-06313F89DBC5}" dt="2023-06-10T01:32:31.359" v="2749" actId="1076"/>
          <ac:picMkLst>
            <pc:docMk/>
            <pc:sldMk cId="3812974654" sldId="325"/>
            <ac:picMk id="6148" creationId="{675BD7C9-97BB-9375-2881-07F7A069E085}"/>
          </ac:picMkLst>
        </pc:picChg>
        <pc:picChg chg="add mod">
          <ac:chgData name="Thúy Mai" userId="222f1c7e07c9bd7a" providerId="LiveId" clId="{0E41D94B-FD81-4E4A-BD6A-06313F89DBC5}" dt="2023-06-10T01:32:29.237" v="2748" actId="1076"/>
          <ac:picMkLst>
            <pc:docMk/>
            <pc:sldMk cId="3812974654" sldId="325"/>
            <ac:picMk id="6150" creationId="{C3F378DE-EB31-C14D-C003-7F581D2552F7}"/>
          </ac:picMkLst>
        </pc:picChg>
      </pc:sldChg>
      <pc:sldChg chg="addSp delSp modSp add mod modTransition delAnim modAnim">
        <pc:chgData name="Thúy Mai" userId="222f1c7e07c9bd7a" providerId="LiveId" clId="{0E41D94B-FD81-4E4A-BD6A-06313F89DBC5}" dt="2023-06-10T10:49:55.473" v="7874"/>
        <pc:sldMkLst>
          <pc:docMk/>
          <pc:sldMk cId="4105261525" sldId="326"/>
        </pc:sldMkLst>
        <pc:spChg chg="add mod">
          <ac:chgData name="Thúy Mai" userId="222f1c7e07c9bd7a" providerId="LiveId" clId="{0E41D94B-FD81-4E4A-BD6A-06313F89DBC5}" dt="2023-06-09T15:09:05.019" v="1652" actId="1076"/>
          <ac:spMkLst>
            <pc:docMk/>
            <pc:sldMk cId="4105261525" sldId="326"/>
            <ac:spMk id="4" creationId="{73F1A517-ABD5-059E-30FD-005D2E449F70}"/>
          </ac:spMkLst>
        </pc:spChg>
        <pc:spChg chg="del">
          <ac:chgData name="Thúy Mai" userId="222f1c7e07c9bd7a" providerId="LiveId" clId="{0E41D94B-FD81-4E4A-BD6A-06313F89DBC5}" dt="2023-06-09T15:05:32.891" v="1621" actId="478"/>
          <ac:spMkLst>
            <pc:docMk/>
            <pc:sldMk cId="4105261525" sldId="326"/>
            <ac:spMk id="5" creationId="{00000000-0000-0000-0000-000000000000}"/>
          </ac:spMkLst>
        </pc:spChg>
        <pc:spChg chg="del mod">
          <ac:chgData name="Thúy Mai" userId="222f1c7e07c9bd7a" providerId="LiveId" clId="{0E41D94B-FD81-4E4A-BD6A-06313F89DBC5}" dt="2023-06-09T15:05:48.702" v="1627" actId="478"/>
          <ac:spMkLst>
            <pc:docMk/>
            <pc:sldMk cId="4105261525" sldId="326"/>
            <ac:spMk id="8" creationId="{03B582D8-59FB-70B1-6BCA-1BC71361D478}"/>
          </ac:spMkLst>
        </pc:spChg>
        <pc:spChg chg="mod">
          <ac:chgData name="Thúy Mai" userId="222f1c7e07c9bd7a" providerId="LiveId" clId="{0E41D94B-FD81-4E4A-BD6A-06313F89DBC5}" dt="2023-06-09T15:05:24.851" v="1620" actId="20577"/>
          <ac:spMkLst>
            <pc:docMk/>
            <pc:sldMk cId="4105261525" sldId="326"/>
            <ac:spMk id="9" creationId="{9B1AD500-C177-C6B2-E046-5682113ED217}"/>
          </ac:spMkLst>
        </pc:spChg>
        <pc:spChg chg="mod">
          <ac:chgData name="Thúy Mai" userId="222f1c7e07c9bd7a" providerId="LiveId" clId="{0E41D94B-FD81-4E4A-BD6A-06313F89DBC5}" dt="2023-06-09T15:06:11.793" v="1634" actId="20577"/>
          <ac:spMkLst>
            <pc:docMk/>
            <pc:sldMk cId="4105261525" sldId="326"/>
            <ac:spMk id="10" creationId="{13621599-8D68-D578-03F6-F95E1241EB60}"/>
          </ac:spMkLst>
        </pc:spChg>
        <pc:spChg chg="del">
          <ac:chgData name="Thúy Mai" userId="222f1c7e07c9bd7a" providerId="LiveId" clId="{0E41D94B-FD81-4E4A-BD6A-06313F89DBC5}" dt="2023-06-09T15:05:32.891" v="1621" actId="478"/>
          <ac:spMkLst>
            <pc:docMk/>
            <pc:sldMk cId="4105261525" sldId="326"/>
            <ac:spMk id="12" creationId="{426ACD48-D77A-03A4-D579-5D230A118CC8}"/>
          </ac:spMkLst>
        </pc:spChg>
        <pc:spChg chg="del">
          <ac:chgData name="Thúy Mai" userId="222f1c7e07c9bd7a" providerId="LiveId" clId="{0E41D94B-FD81-4E4A-BD6A-06313F89DBC5}" dt="2023-06-09T15:05:32.891" v="1621" actId="478"/>
          <ac:spMkLst>
            <pc:docMk/>
            <pc:sldMk cId="4105261525" sldId="326"/>
            <ac:spMk id="13" creationId="{92ACA931-4B16-5EA3-B6BC-40E84003F9B7}"/>
          </ac:spMkLst>
        </pc:spChg>
        <pc:spChg chg="del">
          <ac:chgData name="Thúy Mai" userId="222f1c7e07c9bd7a" providerId="LiveId" clId="{0E41D94B-FD81-4E4A-BD6A-06313F89DBC5}" dt="2023-06-09T15:05:32.891" v="1621" actId="478"/>
          <ac:spMkLst>
            <pc:docMk/>
            <pc:sldMk cId="4105261525" sldId="326"/>
            <ac:spMk id="18" creationId="{2AFA7B97-9EA3-6BB9-2A50-80CE59DBDA6C}"/>
          </ac:spMkLst>
        </pc:spChg>
        <pc:spChg chg="del">
          <ac:chgData name="Thúy Mai" userId="222f1c7e07c9bd7a" providerId="LiveId" clId="{0E41D94B-FD81-4E4A-BD6A-06313F89DBC5}" dt="2023-06-09T15:05:32.891" v="1621" actId="478"/>
          <ac:spMkLst>
            <pc:docMk/>
            <pc:sldMk cId="4105261525" sldId="326"/>
            <ac:spMk id="19" creationId="{E00E5997-199E-80EB-3467-2386A713A131}"/>
          </ac:spMkLst>
        </pc:spChg>
        <pc:graphicFrameChg chg="add del mod">
          <ac:chgData name="Thúy Mai" userId="222f1c7e07c9bd7a" providerId="LiveId" clId="{0E41D94B-FD81-4E4A-BD6A-06313F89DBC5}" dt="2023-06-09T15:05:06.378" v="1572"/>
          <ac:graphicFrameMkLst>
            <pc:docMk/>
            <pc:sldMk cId="4105261525" sldId="326"/>
            <ac:graphicFrameMk id="2" creationId="{339B84D8-838D-CFE4-6DD3-9F53A28DBD21}"/>
          </ac:graphicFrameMkLst>
        </pc:graphicFrameChg>
        <pc:picChg chg="mod">
          <ac:chgData name="Thúy Mai" userId="222f1c7e07c9bd7a" providerId="LiveId" clId="{0E41D94B-FD81-4E4A-BD6A-06313F89DBC5}" dt="2023-06-09T15:07:00.748" v="1643" actId="1076"/>
          <ac:picMkLst>
            <pc:docMk/>
            <pc:sldMk cId="4105261525" sldId="326"/>
            <ac:picMk id="20" creationId="{14881AB6-5836-3327-2978-68DE8D5586F9}"/>
          </ac:picMkLst>
        </pc:picChg>
      </pc:sldChg>
      <pc:sldChg chg="addSp delSp modSp add mod ord modTransition delAnim modAnim">
        <pc:chgData name="Thúy Mai" userId="222f1c7e07c9bd7a" providerId="LiveId" clId="{0E41D94B-FD81-4E4A-BD6A-06313F89DBC5}" dt="2023-06-10T10:49:55.473" v="7874"/>
        <pc:sldMkLst>
          <pc:docMk/>
          <pc:sldMk cId="1861999526" sldId="327"/>
        </pc:sldMkLst>
        <pc:spChg chg="mod">
          <ac:chgData name="Thúy Mai" userId="222f1c7e07c9bd7a" providerId="LiveId" clId="{0E41D94B-FD81-4E4A-BD6A-06313F89DBC5}" dt="2023-06-09T15:15:13.903" v="1806" actId="1076"/>
          <ac:spMkLst>
            <pc:docMk/>
            <pc:sldMk cId="1861999526" sldId="327"/>
            <ac:spMk id="3" creationId="{2F0C3FCD-8BA5-84B0-80E9-3372706C5FFA}"/>
          </ac:spMkLst>
        </pc:spChg>
        <pc:spChg chg="mod">
          <ac:chgData name="Thúy Mai" userId="222f1c7e07c9bd7a" providerId="LiveId" clId="{0E41D94B-FD81-4E4A-BD6A-06313F89DBC5}" dt="2023-06-09T15:10:12.658" v="1741" actId="20577"/>
          <ac:spMkLst>
            <pc:docMk/>
            <pc:sldMk cId="1861999526" sldId="327"/>
            <ac:spMk id="9" creationId="{9B1AD500-C177-C6B2-E046-5682113ED217}"/>
          </ac:spMkLst>
        </pc:spChg>
        <pc:spChg chg="add mod">
          <ac:chgData name="Thúy Mai" userId="222f1c7e07c9bd7a" providerId="LiveId" clId="{0E41D94B-FD81-4E4A-BD6A-06313F89DBC5}" dt="2023-06-09T15:15:19.139" v="1808" actId="14100"/>
          <ac:spMkLst>
            <pc:docMk/>
            <pc:sldMk cId="1861999526" sldId="327"/>
            <ac:spMk id="10" creationId="{6A54E9DF-CC16-3CFD-BB8E-BE626651CC33}"/>
          </ac:spMkLst>
        </pc:spChg>
        <pc:spChg chg="del">
          <ac:chgData name="Thúy Mai" userId="222f1c7e07c9bd7a" providerId="LiveId" clId="{0E41D94B-FD81-4E4A-BD6A-06313F89DBC5}" dt="2023-06-09T15:10:15.389" v="1742" actId="478"/>
          <ac:spMkLst>
            <pc:docMk/>
            <pc:sldMk cId="1861999526" sldId="327"/>
            <ac:spMk id="14" creationId="{01931C4E-4E4B-3F2C-B5DD-4E0EB1BA4109}"/>
          </ac:spMkLst>
        </pc:spChg>
        <pc:spChg chg="del">
          <ac:chgData name="Thúy Mai" userId="222f1c7e07c9bd7a" providerId="LiveId" clId="{0E41D94B-FD81-4E4A-BD6A-06313F89DBC5}" dt="2023-06-09T15:10:15.389" v="1742" actId="478"/>
          <ac:spMkLst>
            <pc:docMk/>
            <pc:sldMk cId="1861999526" sldId="327"/>
            <ac:spMk id="15" creationId="{85062E25-9104-5C9E-4097-7FC1D801FFD3}"/>
          </ac:spMkLst>
        </pc:spChg>
        <pc:spChg chg="mod">
          <ac:chgData name="Thúy Mai" userId="222f1c7e07c9bd7a" providerId="LiveId" clId="{0E41D94B-FD81-4E4A-BD6A-06313F89DBC5}" dt="2023-06-09T15:09:49.745" v="1697" actId="20577"/>
          <ac:spMkLst>
            <pc:docMk/>
            <pc:sldMk cId="1861999526" sldId="327"/>
            <ac:spMk id="16" creationId="{118292AB-C9E2-371F-4B1D-27E2E8129E09}"/>
          </ac:spMkLst>
        </pc:spChg>
        <pc:graphicFrameChg chg="add del mod">
          <ac:chgData name="Thúy Mai" userId="222f1c7e07c9bd7a" providerId="LiveId" clId="{0E41D94B-FD81-4E4A-BD6A-06313F89DBC5}" dt="2023-06-09T15:14:20.762" v="1760"/>
          <ac:graphicFrameMkLst>
            <pc:docMk/>
            <pc:sldMk cId="1861999526" sldId="327"/>
            <ac:graphicFrameMk id="6" creationId="{C930C328-4A6C-9F93-45EE-9CB986069A42}"/>
          </ac:graphicFrameMkLst>
        </pc:graphicFrameChg>
        <pc:graphicFrameChg chg="del">
          <ac:chgData name="Thúy Mai" userId="222f1c7e07c9bd7a" providerId="LiveId" clId="{0E41D94B-FD81-4E4A-BD6A-06313F89DBC5}" dt="2023-06-09T15:10:15.389" v="1742" actId="478"/>
          <ac:graphicFrameMkLst>
            <pc:docMk/>
            <pc:sldMk cId="1861999526" sldId="327"/>
            <ac:graphicFrameMk id="11" creationId="{6BAE2384-B88A-B698-C6F0-E6F6BD1D31F8}"/>
          </ac:graphicFrameMkLst>
        </pc:graphicFrameChg>
        <pc:picChg chg="add mod">
          <ac:chgData name="Thúy Mai" userId="222f1c7e07c9bd7a" providerId="LiveId" clId="{0E41D94B-FD81-4E4A-BD6A-06313F89DBC5}" dt="2023-06-09T15:14:13.484" v="1757" actId="1076"/>
          <ac:picMkLst>
            <pc:docMk/>
            <pc:sldMk cId="1861999526" sldId="327"/>
            <ac:picMk id="4" creationId="{8B11CEF3-D801-D652-A707-C7EAB14BC7F3}"/>
          </ac:picMkLst>
        </pc:picChg>
        <pc:picChg chg="add del mod">
          <ac:chgData name="Thúy Mai" userId="222f1c7e07c9bd7a" providerId="LiveId" clId="{0E41D94B-FD81-4E4A-BD6A-06313F89DBC5}" dt="2023-06-09T15:12:24.070" v="1753" actId="478"/>
          <ac:picMkLst>
            <pc:docMk/>
            <pc:sldMk cId="1861999526" sldId="327"/>
            <ac:picMk id="4098" creationId="{75F0925B-6A4A-6D90-FCF3-8C6811787B51}"/>
          </ac:picMkLst>
        </pc:picChg>
      </pc:sldChg>
      <pc:sldChg chg="add del">
        <pc:chgData name="Thúy Mai" userId="222f1c7e07c9bd7a" providerId="LiveId" clId="{0E41D94B-FD81-4E4A-BD6A-06313F89DBC5}" dt="2023-06-09T15:05:06.378" v="1572"/>
        <pc:sldMkLst>
          <pc:docMk/>
          <pc:sldMk cId="3024605345" sldId="327"/>
        </pc:sldMkLst>
      </pc:sldChg>
      <pc:sldChg chg="addSp delSp modSp add mod modTransition delAnim modAnim">
        <pc:chgData name="Thúy Mai" userId="222f1c7e07c9bd7a" providerId="LiveId" clId="{0E41D94B-FD81-4E4A-BD6A-06313F89DBC5}" dt="2023-06-10T10:49:55.473" v="7874"/>
        <pc:sldMkLst>
          <pc:docMk/>
          <pc:sldMk cId="1322387537" sldId="328"/>
        </pc:sldMkLst>
        <pc:spChg chg="add mod">
          <ac:chgData name="Thúy Mai" userId="222f1c7e07c9bd7a" providerId="LiveId" clId="{0E41D94B-FD81-4E4A-BD6A-06313F89DBC5}" dt="2023-06-10T01:21:30.843" v="2041" actId="1076"/>
          <ac:spMkLst>
            <pc:docMk/>
            <pc:sldMk cId="1322387537" sldId="328"/>
            <ac:spMk id="2" creationId="{8DCFC6AB-A3B4-0466-245E-D8953B53A479}"/>
          </ac:spMkLst>
        </pc:spChg>
        <pc:spChg chg="mod">
          <ac:chgData name="Thúy Mai" userId="222f1c7e07c9bd7a" providerId="LiveId" clId="{0E41D94B-FD81-4E4A-BD6A-06313F89DBC5}" dt="2023-06-10T01:25:30.206" v="2357" actId="1076"/>
          <ac:spMkLst>
            <pc:docMk/>
            <pc:sldMk cId="1322387537" sldId="328"/>
            <ac:spMk id="3" creationId="{2F0C3FCD-8BA5-84B0-80E9-3372706C5FFA}"/>
          </ac:spMkLst>
        </pc:spChg>
        <pc:spChg chg="add del mod">
          <ac:chgData name="Thúy Mai" userId="222f1c7e07c9bd7a" providerId="LiveId" clId="{0E41D94B-FD81-4E4A-BD6A-06313F89DBC5}" dt="2023-06-10T01:21:34.424" v="2042" actId="478"/>
          <ac:spMkLst>
            <pc:docMk/>
            <pc:sldMk cId="1322387537" sldId="328"/>
            <ac:spMk id="4" creationId="{49ED2991-3496-5A94-4FC6-E8BAFCFD3139}"/>
          </ac:spMkLst>
        </pc:spChg>
        <pc:spChg chg="add del mod">
          <ac:chgData name="Thúy Mai" userId="222f1c7e07c9bd7a" providerId="LiveId" clId="{0E41D94B-FD81-4E4A-BD6A-06313F89DBC5}" dt="2023-06-10T01:26:55.088" v="2533" actId="478"/>
          <ac:spMkLst>
            <pc:docMk/>
            <pc:sldMk cId="1322387537" sldId="328"/>
            <ac:spMk id="6" creationId="{3F2FEBF7-F4E8-1C15-7310-EF8BB000E6B0}"/>
          </ac:spMkLst>
        </pc:spChg>
        <pc:spChg chg="add mod">
          <ac:chgData name="Thúy Mai" userId="222f1c7e07c9bd7a" providerId="LiveId" clId="{0E41D94B-FD81-4E4A-BD6A-06313F89DBC5}" dt="2023-06-10T01:22:05.162" v="2073" actId="1076"/>
          <ac:spMkLst>
            <pc:docMk/>
            <pc:sldMk cId="1322387537" sldId="328"/>
            <ac:spMk id="8" creationId="{D6F809EA-29CD-A0A3-B922-001C9EF0E9CF}"/>
          </ac:spMkLst>
        </pc:spChg>
        <pc:spChg chg="mod">
          <ac:chgData name="Thúy Mai" userId="222f1c7e07c9bd7a" providerId="LiveId" clId="{0E41D94B-FD81-4E4A-BD6A-06313F89DBC5}" dt="2023-06-09T15:15:40.496" v="1811" actId="1076"/>
          <ac:spMkLst>
            <pc:docMk/>
            <pc:sldMk cId="1322387537" sldId="328"/>
            <ac:spMk id="9" creationId="{9B1AD500-C177-C6B2-E046-5682113ED217}"/>
          </ac:spMkLst>
        </pc:spChg>
        <pc:spChg chg="add del mod">
          <ac:chgData name="Thúy Mai" userId="222f1c7e07c9bd7a" providerId="LiveId" clId="{0E41D94B-FD81-4E4A-BD6A-06313F89DBC5}" dt="2023-06-10T01:21:48.432" v="2046" actId="478"/>
          <ac:spMkLst>
            <pc:docMk/>
            <pc:sldMk cId="1322387537" sldId="328"/>
            <ac:spMk id="10" creationId="{ED2EA2FE-C260-CD11-FA11-1FFEB6785772}"/>
          </ac:spMkLst>
        </pc:spChg>
        <pc:spChg chg="add mod">
          <ac:chgData name="Thúy Mai" userId="222f1c7e07c9bd7a" providerId="LiveId" clId="{0E41D94B-FD81-4E4A-BD6A-06313F89DBC5}" dt="2023-06-10T01:25:28.746" v="2356" actId="1076"/>
          <ac:spMkLst>
            <pc:docMk/>
            <pc:sldMk cId="1322387537" sldId="328"/>
            <ac:spMk id="11" creationId="{0F45E7B1-C5B8-CAA6-F7DE-D663DEC0EEA8}"/>
          </ac:spMkLst>
        </pc:spChg>
        <pc:spChg chg="add mod">
          <ac:chgData name="Thúy Mai" userId="222f1c7e07c9bd7a" providerId="LiveId" clId="{0E41D94B-FD81-4E4A-BD6A-06313F89DBC5}" dt="2023-06-10T01:26:28.450" v="2530" actId="20577"/>
          <ac:spMkLst>
            <pc:docMk/>
            <pc:sldMk cId="1322387537" sldId="328"/>
            <ac:spMk id="12" creationId="{D3036427-A13A-9CEA-0DA9-824EBA7DAD5F}"/>
          </ac:spMkLst>
        </pc:spChg>
        <pc:spChg chg="add mod">
          <ac:chgData name="Thúy Mai" userId="222f1c7e07c9bd7a" providerId="LiveId" clId="{0E41D94B-FD81-4E4A-BD6A-06313F89DBC5}" dt="2023-06-10T01:26:33.235" v="2531" actId="1076"/>
          <ac:spMkLst>
            <pc:docMk/>
            <pc:sldMk cId="1322387537" sldId="328"/>
            <ac:spMk id="13" creationId="{2704D25C-F149-FDDD-B5C8-C932D89A12FD}"/>
          </ac:spMkLst>
        </pc:spChg>
        <pc:spChg chg="add del mod">
          <ac:chgData name="Thúy Mai" userId="222f1c7e07c9bd7a" providerId="LiveId" clId="{0E41D94B-FD81-4E4A-BD6A-06313F89DBC5}" dt="2023-06-09T15:21:52.524" v="1879" actId="478"/>
          <ac:spMkLst>
            <pc:docMk/>
            <pc:sldMk cId="1322387537" sldId="328"/>
            <ac:spMk id="13" creationId="{DACAF78C-CCB7-F616-2DD7-0A753BF8290B}"/>
          </ac:spMkLst>
        </pc:spChg>
        <pc:spChg chg="del">
          <ac:chgData name="Thúy Mai" userId="222f1c7e07c9bd7a" providerId="LiveId" clId="{0E41D94B-FD81-4E4A-BD6A-06313F89DBC5}" dt="2023-06-09T15:15:36.969" v="1810" actId="478"/>
          <ac:spMkLst>
            <pc:docMk/>
            <pc:sldMk cId="1322387537" sldId="328"/>
            <ac:spMk id="16" creationId="{118292AB-C9E2-371F-4B1D-27E2E8129E09}"/>
          </ac:spMkLst>
        </pc:spChg>
        <pc:graphicFrameChg chg="add del mod">
          <ac:chgData name="Thúy Mai" userId="222f1c7e07c9bd7a" providerId="LiveId" clId="{0E41D94B-FD81-4E4A-BD6A-06313F89DBC5}" dt="2023-06-09T15:15:59.923" v="1817"/>
          <ac:graphicFrameMkLst>
            <pc:docMk/>
            <pc:sldMk cId="1322387537" sldId="328"/>
            <ac:graphicFrameMk id="2" creationId="{D3876440-0A69-B45F-E2D7-1A987A41A68B}"/>
          </ac:graphicFrameMkLst>
        </pc:graphicFrameChg>
        <pc:graphicFrameChg chg="add del mod">
          <ac:chgData name="Thúy Mai" userId="222f1c7e07c9bd7a" providerId="LiveId" clId="{0E41D94B-FD81-4E4A-BD6A-06313F89DBC5}" dt="2023-06-09T15:21:50.151" v="1875"/>
          <ac:graphicFrameMkLst>
            <pc:docMk/>
            <pc:sldMk cId="1322387537" sldId="328"/>
            <ac:graphicFrameMk id="11" creationId="{F8C5B971-0F62-EC8A-33A9-6DBB647D256A}"/>
          </ac:graphicFrameMkLst>
        </pc:graphicFrameChg>
        <pc:picChg chg="mod">
          <ac:chgData name="Thúy Mai" userId="222f1c7e07c9bd7a" providerId="LiveId" clId="{0E41D94B-FD81-4E4A-BD6A-06313F89DBC5}" dt="2023-06-09T15:15:46.141" v="1813" actId="1076"/>
          <ac:picMkLst>
            <pc:docMk/>
            <pc:sldMk cId="1322387537" sldId="328"/>
            <ac:picMk id="4098" creationId="{75F0925B-6A4A-6D90-FCF3-8C6811787B51}"/>
          </ac:picMkLst>
        </pc:picChg>
      </pc:sldChg>
      <pc:sldChg chg="add del">
        <pc:chgData name="Thúy Mai" userId="222f1c7e07c9bd7a" providerId="LiveId" clId="{0E41D94B-FD81-4E4A-BD6A-06313F89DBC5}" dt="2023-06-10T01:30:24.355" v="2631" actId="47"/>
        <pc:sldMkLst>
          <pc:docMk/>
          <pc:sldMk cId="2588155962" sldId="329"/>
        </pc:sldMkLst>
      </pc:sldChg>
      <pc:sldChg chg="delSp modSp add mod modTransition delAnim modAnim">
        <pc:chgData name="Thúy Mai" userId="222f1c7e07c9bd7a" providerId="LiveId" clId="{0E41D94B-FD81-4E4A-BD6A-06313F89DBC5}" dt="2023-06-10T10:49:55.473" v="7874"/>
        <pc:sldMkLst>
          <pc:docMk/>
          <pc:sldMk cId="2283581586" sldId="330"/>
        </pc:sldMkLst>
        <pc:spChg chg="del mod">
          <ac:chgData name="Thúy Mai" userId="222f1c7e07c9bd7a" providerId="LiveId" clId="{0E41D94B-FD81-4E4A-BD6A-06313F89DBC5}" dt="2023-06-10T01:27:08.411" v="2536" actId="478"/>
          <ac:spMkLst>
            <pc:docMk/>
            <pc:sldMk cId="2283581586" sldId="330"/>
            <ac:spMk id="2" creationId="{8DCFC6AB-A3B4-0466-245E-D8953B53A479}"/>
          </ac:spMkLst>
        </pc:spChg>
        <pc:spChg chg="del mod">
          <ac:chgData name="Thúy Mai" userId="222f1c7e07c9bd7a" providerId="LiveId" clId="{0E41D94B-FD81-4E4A-BD6A-06313F89DBC5}" dt="2023-06-10T01:29:05.089" v="2617" actId="478"/>
          <ac:spMkLst>
            <pc:docMk/>
            <pc:sldMk cId="2283581586" sldId="330"/>
            <ac:spMk id="6" creationId="{3F2FEBF7-F4E8-1C15-7310-EF8BB000E6B0}"/>
          </ac:spMkLst>
        </pc:spChg>
        <pc:spChg chg="mod">
          <ac:chgData name="Thúy Mai" userId="222f1c7e07c9bd7a" providerId="LiveId" clId="{0E41D94B-FD81-4E4A-BD6A-06313F89DBC5}" dt="2023-06-10T01:28:48.579" v="2613" actId="2711"/>
          <ac:spMkLst>
            <pc:docMk/>
            <pc:sldMk cId="2283581586" sldId="330"/>
            <ac:spMk id="8" creationId="{D6F809EA-29CD-A0A3-B922-001C9EF0E9CF}"/>
          </ac:spMkLst>
        </pc:spChg>
        <pc:spChg chg="mod">
          <ac:chgData name="Thúy Mai" userId="222f1c7e07c9bd7a" providerId="LiveId" clId="{0E41D94B-FD81-4E4A-BD6A-06313F89DBC5}" dt="2023-06-10T01:29:35.440" v="2630" actId="1076"/>
          <ac:spMkLst>
            <pc:docMk/>
            <pc:sldMk cId="2283581586" sldId="330"/>
            <ac:spMk id="11" creationId="{0F45E7B1-C5B8-CAA6-F7DE-D663DEC0EEA8}"/>
          </ac:spMkLst>
        </pc:spChg>
        <pc:spChg chg="mod">
          <ac:chgData name="Thúy Mai" userId="222f1c7e07c9bd7a" providerId="LiveId" clId="{0E41D94B-FD81-4E4A-BD6A-06313F89DBC5}" dt="2023-06-10T01:29:33.050" v="2629" actId="1076"/>
          <ac:spMkLst>
            <pc:docMk/>
            <pc:sldMk cId="2283581586" sldId="330"/>
            <ac:spMk id="12" creationId="{D3036427-A13A-9CEA-0DA9-824EBA7DAD5F}"/>
          </ac:spMkLst>
        </pc:spChg>
        <pc:spChg chg="del">
          <ac:chgData name="Thúy Mai" userId="222f1c7e07c9bd7a" providerId="LiveId" clId="{0E41D94B-FD81-4E4A-BD6A-06313F89DBC5}" dt="2023-06-10T01:29:11.897" v="2619" actId="478"/>
          <ac:spMkLst>
            <pc:docMk/>
            <pc:sldMk cId="2283581586" sldId="330"/>
            <ac:spMk id="13" creationId="{2704D25C-F149-FDDD-B5C8-C932D89A12FD}"/>
          </ac:spMkLst>
        </pc:spChg>
      </pc:sldChg>
      <pc:sldChg chg="addSp delSp modSp add mod ord modTransition delAnim modAnim">
        <pc:chgData name="Thúy Mai" userId="222f1c7e07c9bd7a" providerId="LiveId" clId="{0E41D94B-FD81-4E4A-BD6A-06313F89DBC5}" dt="2023-06-10T10:49:55.473" v="7874"/>
        <pc:sldMkLst>
          <pc:docMk/>
          <pc:sldMk cId="2812425639" sldId="331"/>
        </pc:sldMkLst>
        <pc:spChg chg="add mod">
          <ac:chgData name="Thúy Mai" userId="222f1c7e07c9bd7a" providerId="LiveId" clId="{0E41D94B-FD81-4E4A-BD6A-06313F89DBC5}" dt="2023-06-10T01:38:55.693" v="2888" actId="1076"/>
          <ac:spMkLst>
            <pc:docMk/>
            <pc:sldMk cId="2812425639" sldId="331"/>
            <ac:spMk id="8" creationId="{67963C0C-7094-ABE4-6723-8CA9EEA0D384}"/>
          </ac:spMkLst>
        </pc:spChg>
        <pc:spChg chg="mod">
          <ac:chgData name="Thúy Mai" userId="222f1c7e07c9bd7a" providerId="LiveId" clId="{0E41D94B-FD81-4E4A-BD6A-06313F89DBC5}" dt="2023-06-10T01:36:42.450" v="2871" actId="313"/>
          <ac:spMkLst>
            <pc:docMk/>
            <pc:sldMk cId="2812425639" sldId="331"/>
            <ac:spMk id="9" creationId="{9B1AD500-C177-C6B2-E046-5682113ED217}"/>
          </ac:spMkLst>
        </pc:spChg>
        <pc:spChg chg="del">
          <ac:chgData name="Thúy Mai" userId="222f1c7e07c9bd7a" providerId="LiveId" clId="{0E41D94B-FD81-4E4A-BD6A-06313F89DBC5}" dt="2023-06-10T01:37:46.903" v="2872" actId="478"/>
          <ac:spMkLst>
            <pc:docMk/>
            <pc:sldMk cId="2812425639" sldId="331"/>
            <ac:spMk id="10" creationId="{6A54E9DF-CC16-3CFD-BB8E-BE626651CC33}"/>
          </ac:spMkLst>
        </pc:spChg>
        <pc:spChg chg="add mod">
          <ac:chgData name="Thúy Mai" userId="222f1c7e07c9bd7a" providerId="LiveId" clId="{0E41D94B-FD81-4E4A-BD6A-06313F89DBC5}" dt="2023-06-10T01:39:00.845" v="2889" actId="1076"/>
          <ac:spMkLst>
            <pc:docMk/>
            <pc:sldMk cId="2812425639" sldId="331"/>
            <ac:spMk id="12" creationId="{87EFFC06-FB0F-BA86-085F-B4F3F57C9228}"/>
          </ac:spMkLst>
        </pc:spChg>
        <pc:graphicFrameChg chg="add del mod">
          <ac:chgData name="Thúy Mai" userId="222f1c7e07c9bd7a" providerId="LiveId" clId="{0E41D94B-FD81-4E4A-BD6A-06313F89DBC5}" dt="2023-06-10T01:37:57.462" v="2876"/>
          <ac:graphicFrameMkLst>
            <pc:docMk/>
            <pc:sldMk cId="2812425639" sldId="331"/>
            <ac:graphicFrameMk id="2" creationId="{83A57A84-30AB-E5BF-1533-E628F68A7F7E}"/>
          </ac:graphicFrameMkLst>
        </pc:graphicFrameChg>
        <pc:picChg chg="del">
          <ac:chgData name="Thúy Mai" userId="222f1c7e07c9bd7a" providerId="LiveId" clId="{0E41D94B-FD81-4E4A-BD6A-06313F89DBC5}" dt="2023-06-10T01:37:47.487" v="2873" actId="478"/>
          <ac:picMkLst>
            <pc:docMk/>
            <pc:sldMk cId="2812425639" sldId="331"/>
            <ac:picMk id="4" creationId="{8B11CEF3-D801-D652-A707-C7EAB14BC7F3}"/>
          </ac:picMkLst>
        </pc:picChg>
        <pc:picChg chg="add mod">
          <ac:chgData name="Thúy Mai" userId="222f1c7e07c9bd7a" providerId="LiveId" clId="{0E41D94B-FD81-4E4A-BD6A-06313F89DBC5}" dt="2023-06-10T01:40:14.233" v="2895" actId="1076"/>
          <ac:picMkLst>
            <pc:docMk/>
            <pc:sldMk cId="2812425639" sldId="331"/>
            <ac:picMk id="14" creationId="{3B3091B6-A24E-8E8D-77EE-0FEF3213B182}"/>
          </ac:picMkLst>
        </pc:picChg>
      </pc:sldChg>
      <pc:sldChg chg="addSp delSp modSp add mod ord modTransition addAnim delAnim modAnim">
        <pc:chgData name="Thúy Mai" userId="222f1c7e07c9bd7a" providerId="LiveId" clId="{0E41D94B-FD81-4E4A-BD6A-06313F89DBC5}" dt="2023-06-16T05:20:29.332" v="7885" actId="20577"/>
        <pc:sldMkLst>
          <pc:docMk/>
          <pc:sldMk cId="3367486496" sldId="332"/>
        </pc:sldMkLst>
        <pc:spChg chg="del mod">
          <ac:chgData name="Thúy Mai" userId="222f1c7e07c9bd7a" providerId="LiveId" clId="{0E41D94B-FD81-4E4A-BD6A-06313F89DBC5}" dt="2023-06-10T01:47:05.396" v="3163"/>
          <ac:spMkLst>
            <pc:docMk/>
            <pc:sldMk cId="3367486496" sldId="332"/>
            <ac:spMk id="2" creationId="{8DCFC6AB-A3B4-0466-245E-D8953B53A479}"/>
          </ac:spMkLst>
        </pc:spChg>
        <pc:spChg chg="add del mod">
          <ac:chgData name="Thúy Mai" userId="222f1c7e07c9bd7a" providerId="LiveId" clId="{0E41D94B-FD81-4E4A-BD6A-06313F89DBC5}" dt="2023-06-16T05:20:27.759" v="7884" actId="1076"/>
          <ac:spMkLst>
            <pc:docMk/>
            <pc:sldMk cId="3367486496" sldId="332"/>
            <ac:spMk id="3" creationId="{2F0C3FCD-8BA5-84B0-80E9-3372706C5FFA}"/>
          </ac:spMkLst>
        </pc:spChg>
        <pc:spChg chg="del mod">
          <ac:chgData name="Thúy Mai" userId="222f1c7e07c9bd7a" providerId="LiveId" clId="{0E41D94B-FD81-4E4A-BD6A-06313F89DBC5}" dt="2023-06-10T01:47:13.015" v="3166" actId="478"/>
          <ac:spMkLst>
            <pc:docMk/>
            <pc:sldMk cId="3367486496" sldId="332"/>
            <ac:spMk id="8" creationId="{D6F809EA-29CD-A0A3-B922-001C9EF0E9CF}"/>
          </ac:spMkLst>
        </pc:spChg>
        <pc:spChg chg="mod">
          <ac:chgData name="Thúy Mai" userId="222f1c7e07c9bd7a" providerId="LiveId" clId="{0E41D94B-FD81-4E4A-BD6A-06313F89DBC5}" dt="2023-06-10T01:35:29.450" v="2823" actId="313"/>
          <ac:spMkLst>
            <pc:docMk/>
            <pc:sldMk cId="3367486496" sldId="332"/>
            <ac:spMk id="9" creationId="{9B1AD500-C177-C6B2-E046-5682113ED217}"/>
          </ac:spMkLst>
        </pc:spChg>
        <pc:spChg chg="del mod">
          <ac:chgData name="Thúy Mai" userId="222f1c7e07c9bd7a" providerId="LiveId" clId="{0E41D94B-FD81-4E4A-BD6A-06313F89DBC5}" dt="2023-06-10T01:51:08.127" v="3233" actId="478"/>
          <ac:spMkLst>
            <pc:docMk/>
            <pc:sldMk cId="3367486496" sldId="332"/>
            <ac:spMk id="11" creationId="{0F45E7B1-C5B8-CAA6-F7DE-D663DEC0EEA8}"/>
          </ac:spMkLst>
        </pc:spChg>
        <pc:spChg chg="del mod">
          <ac:chgData name="Thúy Mai" userId="222f1c7e07c9bd7a" providerId="LiveId" clId="{0E41D94B-FD81-4E4A-BD6A-06313F89DBC5}" dt="2023-06-10T01:51:08.127" v="3233" actId="478"/>
          <ac:spMkLst>
            <pc:docMk/>
            <pc:sldMk cId="3367486496" sldId="332"/>
            <ac:spMk id="12" creationId="{D3036427-A13A-9CEA-0DA9-824EBA7DAD5F}"/>
          </ac:spMkLst>
        </pc:spChg>
        <pc:spChg chg="del mod">
          <ac:chgData name="Thúy Mai" userId="222f1c7e07c9bd7a" providerId="LiveId" clId="{0E41D94B-FD81-4E4A-BD6A-06313F89DBC5}" dt="2023-06-10T01:51:08.127" v="3233" actId="478"/>
          <ac:spMkLst>
            <pc:docMk/>
            <pc:sldMk cId="3367486496" sldId="332"/>
            <ac:spMk id="13" creationId="{2704D25C-F149-FDDD-B5C8-C932D89A12FD}"/>
          </ac:spMkLst>
        </pc:spChg>
        <pc:spChg chg="add del mod">
          <ac:chgData name="Thúy Mai" userId="222f1c7e07c9bd7a" providerId="LiveId" clId="{0E41D94B-FD81-4E4A-BD6A-06313F89DBC5}" dt="2023-06-10T01:52:12.981" v="3245" actId="478"/>
          <ac:spMkLst>
            <pc:docMk/>
            <pc:sldMk cId="3367486496" sldId="332"/>
            <ac:spMk id="14" creationId="{867C2338-9D34-7709-577C-64A99846FEA6}"/>
          </ac:spMkLst>
        </pc:spChg>
        <pc:spChg chg="add mod">
          <ac:chgData name="Thúy Mai" userId="222f1c7e07c9bd7a" providerId="LiveId" clId="{0E41D94B-FD81-4E4A-BD6A-06313F89DBC5}" dt="2023-06-10T01:44:25.294" v="3038" actId="20577"/>
          <ac:spMkLst>
            <pc:docMk/>
            <pc:sldMk cId="3367486496" sldId="332"/>
            <ac:spMk id="15" creationId="{39170C6B-80F9-6513-3B42-0345FC3F008C}"/>
          </ac:spMkLst>
        </pc:spChg>
        <pc:spChg chg="add del mod">
          <ac:chgData name="Thúy Mai" userId="222f1c7e07c9bd7a" providerId="LiveId" clId="{0E41D94B-FD81-4E4A-BD6A-06313F89DBC5}" dt="2023-06-10T01:45:57.287" v="3132" actId="571"/>
          <ac:spMkLst>
            <pc:docMk/>
            <pc:sldMk cId="3367486496" sldId="332"/>
            <ac:spMk id="16" creationId="{E21F72E1-671A-0B24-5F3B-52EB5185CFDD}"/>
          </ac:spMkLst>
        </pc:spChg>
        <pc:spChg chg="add del mod">
          <ac:chgData name="Thúy Mai" userId="222f1c7e07c9bd7a" providerId="LiveId" clId="{0E41D94B-FD81-4E4A-BD6A-06313F89DBC5}" dt="2023-06-10T01:45:57.287" v="3132" actId="571"/>
          <ac:spMkLst>
            <pc:docMk/>
            <pc:sldMk cId="3367486496" sldId="332"/>
            <ac:spMk id="18" creationId="{A0B26B86-1FF5-BFE7-90C5-A3B8B23541F0}"/>
          </ac:spMkLst>
        </pc:spChg>
        <pc:spChg chg="add del mod">
          <ac:chgData name="Thúy Mai" userId="222f1c7e07c9bd7a" providerId="LiveId" clId="{0E41D94B-FD81-4E4A-BD6A-06313F89DBC5}" dt="2023-06-10T01:46:12.035" v="3135"/>
          <ac:spMkLst>
            <pc:docMk/>
            <pc:sldMk cId="3367486496" sldId="332"/>
            <ac:spMk id="19" creationId="{6A85C2E3-9E9F-079C-201C-96936A3EACEC}"/>
          </ac:spMkLst>
        </pc:spChg>
        <pc:spChg chg="add del mod">
          <ac:chgData name="Thúy Mai" userId="222f1c7e07c9bd7a" providerId="LiveId" clId="{0E41D94B-FD81-4E4A-BD6A-06313F89DBC5}" dt="2023-06-10T01:46:12.035" v="3135"/>
          <ac:spMkLst>
            <pc:docMk/>
            <pc:sldMk cId="3367486496" sldId="332"/>
            <ac:spMk id="20" creationId="{C0114F79-1648-8544-3D51-32F99F6242CB}"/>
          </ac:spMkLst>
        </pc:spChg>
        <pc:spChg chg="add mod">
          <ac:chgData name="Thúy Mai" userId="222f1c7e07c9bd7a" providerId="LiveId" clId="{0E41D94B-FD81-4E4A-BD6A-06313F89DBC5}" dt="2023-06-16T05:20:29.332" v="7885" actId="20577"/>
          <ac:spMkLst>
            <pc:docMk/>
            <pc:sldMk cId="3367486496" sldId="332"/>
            <ac:spMk id="22" creationId="{0454362F-0F24-1D3A-3384-C7DCA3DE9509}"/>
          </ac:spMkLst>
        </pc:spChg>
        <pc:spChg chg="add del mod">
          <ac:chgData name="Thúy Mai" userId="222f1c7e07c9bd7a" providerId="LiveId" clId="{0E41D94B-FD81-4E4A-BD6A-06313F89DBC5}" dt="2023-06-10T01:49:36.902" v="3192" actId="478"/>
          <ac:spMkLst>
            <pc:docMk/>
            <pc:sldMk cId="3367486496" sldId="332"/>
            <ac:spMk id="23" creationId="{4C7B1780-1D30-0ED1-16F9-C9256F0697FC}"/>
          </ac:spMkLst>
        </pc:spChg>
        <pc:spChg chg="add mod">
          <ac:chgData name="Thúy Mai" userId="222f1c7e07c9bd7a" providerId="LiveId" clId="{0E41D94B-FD81-4E4A-BD6A-06313F89DBC5}" dt="2023-06-10T01:50:19.475" v="3215" actId="2711"/>
          <ac:spMkLst>
            <pc:docMk/>
            <pc:sldMk cId="3367486496" sldId="332"/>
            <ac:spMk id="24" creationId="{628FA32F-A459-DC89-F75E-8A3A0CBD7DC2}"/>
          </ac:spMkLst>
        </pc:spChg>
        <pc:spChg chg="add mod">
          <ac:chgData name="Thúy Mai" userId="222f1c7e07c9bd7a" providerId="LiveId" clId="{0E41D94B-FD81-4E4A-BD6A-06313F89DBC5}" dt="2023-06-16T05:20:20.449" v="7883" actId="14100"/>
          <ac:spMkLst>
            <pc:docMk/>
            <pc:sldMk cId="3367486496" sldId="332"/>
            <ac:spMk id="25" creationId="{16F822E1-8938-1B14-9077-E56C8B9D502E}"/>
          </ac:spMkLst>
        </pc:spChg>
        <pc:graphicFrameChg chg="add del mod">
          <ac:chgData name="Thúy Mai" userId="222f1c7e07c9bd7a" providerId="LiveId" clId="{0E41D94B-FD81-4E4A-BD6A-06313F89DBC5}" dt="2023-06-10T01:35:11.392" v="2766"/>
          <ac:graphicFrameMkLst>
            <pc:docMk/>
            <pc:sldMk cId="3367486496" sldId="332"/>
            <ac:graphicFrameMk id="4" creationId="{16AC16C5-D9DE-7D18-E7E1-B5D3C557DB86}"/>
          </ac:graphicFrameMkLst>
        </pc:graphicFrameChg>
        <pc:graphicFrameChg chg="add del mod">
          <ac:chgData name="Thúy Mai" userId="222f1c7e07c9bd7a" providerId="LiveId" clId="{0E41D94B-FD81-4E4A-BD6A-06313F89DBC5}" dt="2023-06-10T01:35:16.270" v="2770"/>
          <ac:graphicFrameMkLst>
            <pc:docMk/>
            <pc:sldMk cId="3367486496" sldId="332"/>
            <ac:graphicFrameMk id="6" creationId="{3DB82E30-0DA5-5839-6693-ADCE984626A1}"/>
          </ac:graphicFrameMkLst>
        </pc:graphicFrameChg>
        <pc:picChg chg="mod">
          <ac:chgData name="Thúy Mai" userId="222f1c7e07c9bd7a" providerId="LiveId" clId="{0E41D94B-FD81-4E4A-BD6A-06313F89DBC5}" dt="2023-06-10T01:46:58.817" v="3159" actId="1076"/>
          <ac:picMkLst>
            <pc:docMk/>
            <pc:sldMk cId="3367486496" sldId="332"/>
            <ac:picMk id="7" creationId="{B9BCFFE6-350F-92FF-3B89-7BA69F30D944}"/>
          </ac:picMkLst>
        </pc:picChg>
        <pc:picChg chg="add mod">
          <ac:chgData name="Thúy Mai" userId="222f1c7e07c9bd7a" providerId="LiveId" clId="{0E41D94B-FD81-4E4A-BD6A-06313F89DBC5}" dt="2023-06-10T01:52:56.473" v="3282" actId="1038"/>
          <ac:picMkLst>
            <pc:docMk/>
            <pc:sldMk cId="3367486496" sldId="332"/>
            <ac:picMk id="27" creationId="{7329DB92-BC61-7580-A40E-8E95064FDB31}"/>
          </ac:picMkLst>
        </pc:picChg>
        <pc:picChg chg="del mod">
          <ac:chgData name="Thúy Mai" userId="222f1c7e07c9bd7a" providerId="LiveId" clId="{0E41D94B-FD81-4E4A-BD6A-06313F89DBC5}" dt="2023-06-10T01:35:07.849" v="2763" actId="478"/>
          <ac:picMkLst>
            <pc:docMk/>
            <pc:sldMk cId="3367486496" sldId="332"/>
            <ac:picMk id="4098" creationId="{75F0925B-6A4A-6D90-FCF3-8C6811787B51}"/>
          </ac:picMkLst>
        </pc:picChg>
      </pc:sldChg>
      <pc:sldChg chg="addSp delSp modSp add mod modTransition delAnim modAnim">
        <pc:chgData name="Thúy Mai" userId="222f1c7e07c9bd7a" providerId="LiveId" clId="{0E41D94B-FD81-4E4A-BD6A-06313F89DBC5}" dt="2023-06-10T10:49:55.473" v="7874"/>
        <pc:sldMkLst>
          <pc:docMk/>
          <pc:sldMk cId="2409311395" sldId="333"/>
        </pc:sldMkLst>
        <pc:spChg chg="add mod">
          <ac:chgData name="Thúy Mai" userId="222f1c7e07c9bd7a" providerId="LiveId" clId="{0E41D94B-FD81-4E4A-BD6A-06313F89DBC5}" dt="2023-06-10T01:43:41.771" v="2950" actId="1076"/>
          <ac:spMkLst>
            <pc:docMk/>
            <pc:sldMk cId="2409311395" sldId="333"/>
            <ac:spMk id="6" creationId="{0DFBD102-A64B-1686-2381-0167F221B8E6}"/>
          </ac:spMkLst>
        </pc:spChg>
        <pc:spChg chg="del">
          <ac:chgData name="Thúy Mai" userId="222f1c7e07c9bd7a" providerId="LiveId" clId="{0E41D94B-FD81-4E4A-BD6A-06313F89DBC5}" dt="2023-06-10T01:40:34.995" v="2900" actId="478"/>
          <ac:spMkLst>
            <pc:docMk/>
            <pc:sldMk cId="2409311395" sldId="333"/>
            <ac:spMk id="8" creationId="{67963C0C-7094-ABE4-6723-8CA9EEA0D384}"/>
          </ac:spMkLst>
        </pc:spChg>
        <pc:spChg chg="mod">
          <ac:chgData name="Thúy Mai" userId="222f1c7e07c9bd7a" providerId="LiveId" clId="{0E41D94B-FD81-4E4A-BD6A-06313F89DBC5}" dt="2023-06-10T01:40:32.642" v="2899" actId="1076"/>
          <ac:spMkLst>
            <pc:docMk/>
            <pc:sldMk cId="2409311395" sldId="333"/>
            <ac:spMk id="9" creationId="{9B1AD500-C177-C6B2-E046-5682113ED217}"/>
          </ac:spMkLst>
        </pc:spChg>
        <pc:spChg chg="del mod">
          <ac:chgData name="Thúy Mai" userId="222f1c7e07c9bd7a" providerId="LiveId" clId="{0E41D94B-FD81-4E4A-BD6A-06313F89DBC5}" dt="2023-06-10T01:43:29.679" v="2946" actId="478"/>
          <ac:spMkLst>
            <pc:docMk/>
            <pc:sldMk cId="2409311395" sldId="333"/>
            <ac:spMk id="12" creationId="{87EFFC06-FB0F-BA86-085F-B4F3F57C9228}"/>
          </ac:spMkLst>
        </pc:spChg>
        <pc:spChg chg="add mod">
          <ac:chgData name="Thúy Mai" userId="222f1c7e07c9bd7a" providerId="LiveId" clId="{0E41D94B-FD81-4E4A-BD6A-06313F89DBC5}" dt="2023-06-10T01:43:15.510" v="2944" actId="1076"/>
          <ac:spMkLst>
            <pc:docMk/>
            <pc:sldMk cId="2409311395" sldId="333"/>
            <ac:spMk id="13" creationId="{E385F1DB-0CEE-7E28-2D6E-F87369947089}"/>
          </ac:spMkLst>
        </pc:spChg>
        <pc:spChg chg="add mod">
          <ac:chgData name="Thúy Mai" userId="222f1c7e07c9bd7a" providerId="LiveId" clId="{0E41D94B-FD81-4E4A-BD6A-06313F89DBC5}" dt="2023-06-10T01:44:48.938" v="3097" actId="1036"/>
          <ac:spMkLst>
            <pc:docMk/>
            <pc:sldMk cId="2409311395" sldId="333"/>
            <ac:spMk id="15" creationId="{FFA36F28-A224-2C95-6A3C-4702A5E97604}"/>
          </ac:spMkLst>
        </pc:spChg>
        <pc:spChg chg="del mod">
          <ac:chgData name="Thúy Mai" userId="222f1c7e07c9bd7a" providerId="LiveId" clId="{0E41D94B-FD81-4E4A-BD6A-06313F89DBC5}" dt="2023-06-10T01:40:29.872" v="2898" actId="478"/>
          <ac:spMkLst>
            <pc:docMk/>
            <pc:sldMk cId="2409311395" sldId="333"/>
            <ac:spMk id="16" creationId="{118292AB-C9E2-371F-4B1D-27E2E8129E09}"/>
          </ac:spMkLst>
        </pc:spChg>
        <pc:graphicFrameChg chg="add del mod">
          <ac:chgData name="Thúy Mai" userId="222f1c7e07c9bd7a" providerId="LiveId" clId="{0E41D94B-FD81-4E4A-BD6A-06313F89DBC5}" dt="2023-06-10T01:40:49.539" v="2904"/>
          <ac:graphicFrameMkLst>
            <pc:docMk/>
            <pc:sldMk cId="2409311395" sldId="333"/>
            <ac:graphicFrameMk id="2" creationId="{A032953E-FE80-9905-7DA7-8A0ACEF56D24}"/>
          </ac:graphicFrameMkLst>
        </pc:graphicFrameChg>
        <pc:graphicFrameChg chg="add del mod">
          <ac:chgData name="Thúy Mai" userId="222f1c7e07c9bd7a" providerId="LiveId" clId="{0E41D94B-FD81-4E4A-BD6A-06313F89DBC5}" dt="2023-06-10T01:40:58.135" v="2910"/>
          <ac:graphicFrameMkLst>
            <pc:docMk/>
            <pc:sldMk cId="2409311395" sldId="333"/>
            <ac:graphicFrameMk id="10" creationId="{26BCFD37-2DF6-1632-4EC0-E689243E9A53}"/>
          </ac:graphicFrameMkLst>
        </pc:graphicFrameChg>
        <pc:graphicFrameChg chg="add mod modGraphic">
          <ac:chgData name="Thúy Mai" userId="222f1c7e07c9bd7a" providerId="LiveId" clId="{0E41D94B-FD81-4E4A-BD6A-06313F89DBC5}" dt="2023-06-10T01:43:39.360" v="2949" actId="1076"/>
          <ac:graphicFrameMkLst>
            <pc:docMk/>
            <pc:sldMk cId="2409311395" sldId="333"/>
            <ac:graphicFrameMk id="11" creationId="{8182C6A3-3237-309E-8389-12E1064BFCE4}"/>
          </ac:graphicFrameMkLst>
        </pc:graphicFrameChg>
        <pc:picChg chg="del mod">
          <ac:chgData name="Thúy Mai" userId="222f1c7e07c9bd7a" providerId="LiveId" clId="{0E41D94B-FD81-4E4A-BD6A-06313F89DBC5}" dt="2023-06-10T01:41:23.803" v="2919" actId="478"/>
          <ac:picMkLst>
            <pc:docMk/>
            <pc:sldMk cId="2409311395" sldId="333"/>
            <ac:picMk id="14" creationId="{3B3091B6-A24E-8E8D-77EE-0FEF3213B182}"/>
          </ac:picMkLst>
        </pc:picChg>
      </pc:sldChg>
      <pc:sldChg chg="addSp delSp modSp add mod modTransition delAnim modAnim">
        <pc:chgData name="Thúy Mai" userId="222f1c7e07c9bd7a" providerId="LiveId" clId="{0E41D94B-FD81-4E4A-BD6A-06313F89DBC5}" dt="2023-06-16T05:20:57.763" v="7886" actId="14100"/>
        <pc:sldMkLst>
          <pc:docMk/>
          <pc:sldMk cId="3557545084" sldId="334"/>
        </pc:sldMkLst>
        <pc:spChg chg="mod">
          <ac:chgData name="Thúy Mai" userId="222f1c7e07c9bd7a" providerId="LiveId" clId="{0E41D94B-FD81-4E4A-BD6A-06313F89DBC5}" dt="2023-06-10T02:06:37.353" v="3351" actId="1076"/>
          <ac:spMkLst>
            <pc:docMk/>
            <pc:sldMk cId="3557545084" sldId="334"/>
            <ac:spMk id="3" creationId="{2F0C3FCD-8BA5-84B0-80E9-3372706C5FFA}"/>
          </ac:spMkLst>
        </pc:spChg>
        <pc:spChg chg="add mod">
          <ac:chgData name="Thúy Mai" userId="222f1c7e07c9bd7a" providerId="LiveId" clId="{0E41D94B-FD81-4E4A-BD6A-06313F89DBC5}" dt="2023-06-16T05:20:57.763" v="7886" actId="14100"/>
          <ac:spMkLst>
            <pc:docMk/>
            <pc:sldMk cId="3557545084" sldId="334"/>
            <ac:spMk id="4" creationId="{07B60BC7-FCD6-492F-016E-E2238A706D2D}"/>
          </ac:spMkLst>
        </pc:spChg>
        <pc:spChg chg="add mod">
          <ac:chgData name="Thúy Mai" userId="222f1c7e07c9bd7a" providerId="LiveId" clId="{0E41D94B-FD81-4E4A-BD6A-06313F89DBC5}" dt="2023-06-10T02:06:41.328" v="3352" actId="1076"/>
          <ac:spMkLst>
            <pc:docMk/>
            <pc:sldMk cId="3557545084" sldId="334"/>
            <ac:spMk id="6" creationId="{B380E287-5F2E-FCF4-F028-E96AF39F694F}"/>
          </ac:spMkLst>
        </pc:spChg>
        <pc:spChg chg="add mod">
          <ac:chgData name="Thúy Mai" userId="222f1c7e07c9bd7a" providerId="LiveId" clId="{0E41D94B-FD81-4E4A-BD6A-06313F89DBC5}" dt="2023-06-10T02:06:31.678" v="3350" actId="1076"/>
          <ac:spMkLst>
            <pc:docMk/>
            <pc:sldMk cId="3557545084" sldId="334"/>
            <ac:spMk id="8" creationId="{CC71B1EA-4928-6238-B53C-85AB892D97F5}"/>
          </ac:spMkLst>
        </pc:spChg>
        <pc:spChg chg="add del mod">
          <ac:chgData name="Thúy Mai" userId="222f1c7e07c9bd7a" providerId="LiveId" clId="{0E41D94B-FD81-4E4A-BD6A-06313F89DBC5}" dt="2023-06-10T02:59:18.055" v="3746" actId="478"/>
          <ac:spMkLst>
            <pc:docMk/>
            <pc:sldMk cId="3557545084" sldId="334"/>
            <ac:spMk id="14" creationId="{867C2338-9D34-7709-577C-64A99846FEA6}"/>
          </ac:spMkLst>
        </pc:spChg>
        <pc:spChg chg="mod">
          <ac:chgData name="Thúy Mai" userId="222f1c7e07c9bd7a" providerId="LiveId" clId="{0E41D94B-FD81-4E4A-BD6A-06313F89DBC5}" dt="2023-06-10T01:52:40.829" v="3279" actId="20577"/>
          <ac:spMkLst>
            <pc:docMk/>
            <pc:sldMk cId="3557545084" sldId="334"/>
            <ac:spMk id="22" creationId="{0454362F-0F24-1D3A-3384-C7DCA3DE9509}"/>
          </ac:spMkLst>
        </pc:spChg>
        <pc:spChg chg="del">
          <ac:chgData name="Thúy Mai" userId="222f1c7e07c9bd7a" providerId="LiveId" clId="{0E41D94B-FD81-4E4A-BD6A-06313F89DBC5}" dt="2023-06-10T01:52:27.493" v="3247" actId="478"/>
          <ac:spMkLst>
            <pc:docMk/>
            <pc:sldMk cId="3557545084" sldId="334"/>
            <ac:spMk id="24" creationId="{628FA32F-A459-DC89-F75E-8A3A0CBD7DC2}"/>
          </ac:spMkLst>
        </pc:spChg>
        <pc:spChg chg="del">
          <ac:chgData name="Thúy Mai" userId="222f1c7e07c9bd7a" providerId="LiveId" clId="{0E41D94B-FD81-4E4A-BD6A-06313F89DBC5}" dt="2023-06-10T01:52:27.493" v="3247" actId="478"/>
          <ac:spMkLst>
            <pc:docMk/>
            <pc:sldMk cId="3557545084" sldId="334"/>
            <ac:spMk id="25" creationId="{16F822E1-8938-1B14-9077-E56C8B9D502E}"/>
          </ac:spMkLst>
        </pc:spChg>
        <pc:picChg chg="mod">
          <ac:chgData name="Thúy Mai" userId="222f1c7e07c9bd7a" providerId="LiveId" clId="{0E41D94B-FD81-4E4A-BD6A-06313F89DBC5}" dt="2023-06-10T02:03:28.104" v="3324" actId="1076"/>
          <ac:picMkLst>
            <pc:docMk/>
            <pc:sldMk cId="3557545084" sldId="334"/>
            <ac:picMk id="7" creationId="{B9BCFFE6-350F-92FF-3B89-7BA69F30D944}"/>
          </ac:picMkLst>
        </pc:picChg>
        <pc:picChg chg="mod">
          <ac:chgData name="Thúy Mai" userId="222f1c7e07c9bd7a" providerId="LiveId" clId="{0E41D94B-FD81-4E4A-BD6A-06313F89DBC5}" dt="2023-06-10T02:03:22.220" v="3323" actId="1076"/>
          <ac:picMkLst>
            <pc:docMk/>
            <pc:sldMk cId="3557545084" sldId="334"/>
            <ac:picMk id="27" creationId="{7329DB92-BC61-7580-A40E-8E95064FDB31}"/>
          </ac:picMkLst>
        </pc:picChg>
        <pc:picChg chg="add mod">
          <ac:chgData name="Thúy Mai" userId="222f1c7e07c9bd7a" providerId="LiveId" clId="{0E41D94B-FD81-4E4A-BD6A-06313F89DBC5}" dt="2023-06-10T02:06:30.332" v="3349" actId="1076"/>
          <ac:picMkLst>
            <pc:docMk/>
            <pc:sldMk cId="3557545084" sldId="334"/>
            <ac:picMk id="2050" creationId="{C46B0DCA-5FE0-F8B6-2FF7-1A11FB800488}"/>
          </ac:picMkLst>
        </pc:picChg>
      </pc:sldChg>
      <pc:sldChg chg="addSp delSp modSp add del mod modTransition addAnim delAnim modAnim">
        <pc:chgData name="Thúy Mai" userId="222f1c7e07c9bd7a" providerId="LiveId" clId="{0E41D94B-FD81-4E4A-BD6A-06313F89DBC5}" dt="2023-06-10T10:49:55.473" v="7874"/>
        <pc:sldMkLst>
          <pc:docMk/>
          <pc:sldMk cId="1193356535" sldId="335"/>
        </pc:sldMkLst>
        <pc:spChg chg="add mod">
          <ac:chgData name="Thúy Mai" userId="222f1c7e07c9bd7a" providerId="LiveId" clId="{0E41D94B-FD81-4E4A-BD6A-06313F89DBC5}" dt="2023-06-10T02:14:06.945" v="3434" actId="1076"/>
          <ac:spMkLst>
            <pc:docMk/>
            <pc:sldMk cId="1193356535" sldId="335"/>
            <ac:spMk id="2" creationId="{F31026B8-AC7B-750A-91E3-DB29F304F071}"/>
          </ac:spMkLst>
        </pc:spChg>
        <pc:spChg chg="mod">
          <ac:chgData name="Thúy Mai" userId="222f1c7e07c9bd7a" providerId="LiveId" clId="{0E41D94B-FD81-4E4A-BD6A-06313F89DBC5}" dt="2023-06-10T02:14:52.073" v="3449" actId="20577"/>
          <ac:spMkLst>
            <pc:docMk/>
            <pc:sldMk cId="1193356535" sldId="335"/>
            <ac:spMk id="4" creationId="{07B60BC7-FCD6-492F-016E-E2238A706D2D}"/>
          </ac:spMkLst>
        </pc:spChg>
        <pc:spChg chg="mod">
          <ac:chgData name="Thúy Mai" userId="222f1c7e07c9bd7a" providerId="LiveId" clId="{0E41D94B-FD81-4E4A-BD6A-06313F89DBC5}" dt="2023-06-10T02:13:34.983" v="3432" actId="14100"/>
          <ac:spMkLst>
            <pc:docMk/>
            <pc:sldMk cId="1193356535" sldId="335"/>
            <ac:spMk id="6" creationId="{B380E287-5F2E-FCF4-F028-E96AF39F694F}"/>
          </ac:spMkLst>
        </pc:spChg>
        <pc:spChg chg="add del mod">
          <ac:chgData name="Thúy Mai" userId="222f1c7e07c9bd7a" providerId="LiveId" clId="{0E41D94B-FD81-4E4A-BD6A-06313F89DBC5}" dt="2023-06-10T02:13:12.845" v="3424" actId="478"/>
          <ac:spMkLst>
            <pc:docMk/>
            <pc:sldMk cId="1193356535" sldId="335"/>
            <ac:spMk id="8" creationId="{CC71B1EA-4928-6238-B53C-85AB892D97F5}"/>
          </ac:spMkLst>
        </pc:spChg>
        <pc:spChg chg="del mod">
          <ac:chgData name="Thúy Mai" userId="222f1c7e07c9bd7a" providerId="LiveId" clId="{0E41D94B-FD81-4E4A-BD6A-06313F89DBC5}" dt="2023-06-10T02:14:41.489" v="3444" actId="478"/>
          <ac:spMkLst>
            <pc:docMk/>
            <pc:sldMk cId="1193356535" sldId="335"/>
            <ac:spMk id="14" creationId="{867C2338-9D34-7709-577C-64A99846FEA6}"/>
          </ac:spMkLst>
        </pc:spChg>
        <pc:spChg chg="mod">
          <ac:chgData name="Thúy Mai" userId="222f1c7e07c9bd7a" providerId="LiveId" clId="{0E41D94B-FD81-4E4A-BD6A-06313F89DBC5}" dt="2023-06-10T02:10:23.682" v="3406" actId="14100"/>
          <ac:spMkLst>
            <pc:docMk/>
            <pc:sldMk cId="1193356535" sldId="335"/>
            <ac:spMk id="22" creationId="{0454362F-0F24-1D3A-3384-C7DCA3DE9509}"/>
          </ac:spMkLst>
        </pc:spChg>
        <pc:picChg chg="add del">
          <ac:chgData name="Thúy Mai" userId="222f1c7e07c9bd7a" providerId="LiveId" clId="{0E41D94B-FD81-4E4A-BD6A-06313F89DBC5}" dt="2023-06-10T02:09:39.779" v="3370" actId="478"/>
          <ac:picMkLst>
            <pc:docMk/>
            <pc:sldMk cId="1193356535" sldId="335"/>
            <ac:picMk id="2050" creationId="{C46B0DCA-5FE0-F8B6-2FF7-1A11FB800488}"/>
          </ac:picMkLst>
        </pc:picChg>
        <pc:picChg chg="add del mod">
          <ac:chgData name="Thúy Mai" userId="222f1c7e07c9bd7a" providerId="LiveId" clId="{0E41D94B-FD81-4E4A-BD6A-06313F89DBC5}" dt="2023-06-10T02:09:31.095" v="3363"/>
          <ac:picMkLst>
            <pc:docMk/>
            <pc:sldMk cId="1193356535" sldId="335"/>
            <ac:picMk id="3074" creationId="{53B0DBCA-4E4F-D48C-F772-FF5B32948896}"/>
          </ac:picMkLst>
        </pc:picChg>
        <pc:picChg chg="add mod">
          <ac:chgData name="Thúy Mai" userId="222f1c7e07c9bd7a" providerId="LiveId" clId="{0E41D94B-FD81-4E4A-BD6A-06313F89DBC5}" dt="2023-06-10T02:12:21.727" v="3417" actId="1038"/>
          <ac:picMkLst>
            <pc:docMk/>
            <pc:sldMk cId="1193356535" sldId="335"/>
            <ac:picMk id="3076" creationId="{1822309A-F5DF-2487-34C3-26063F36DB4F}"/>
          </ac:picMkLst>
        </pc:picChg>
      </pc:sldChg>
      <pc:sldChg chg="addSp delSp modSp add mod ord modTransition delAnim modAnim">
        <pc:chgData name="Thúy Mai" userId="222f1c7e07c9bd7a" providerId="LiveId" clId="{0E41D94B-FD81-4E4A-BD6A-06313F89DBC5}" dt="2023-06-10T10:49:55.473" v="7874"/>
        <pc:sldMkLst>
          <pc:docMk/>
          <pc:sldMk cId="4240390660" sldId="336"/>
        </pc:sldMkLst>
        <pc:spChg chg="mod">
          <ac:chgData name="Thúy Mai" userId="222f1c7e07c9bd7a" providerId="LiveId" clId="{0E41D94B-FD81-4E4A-BD6A-06313F89DBC5}" dt="2023-06-10T02:33:35.186" v="3696" actId="1076"/>
          <ac:spMkLst>
            <pc:docMk/>
            <pc:sldMk cId="4240390660" sldId="336"/>
            <ac:spMk id="3" creationId="{2F0C3FCD-8BA5-84B0-80E9-3372706C5FFA}"/>
          </ac:spMkLst>
        </pc:spChg>
        <pc:spChg chg="add del mod">
          <ac:chgData name="Thúy Mai" userId="222f1c7e07c9bd7a" providerId="LiveId" clId="{0E41D94B-FD81-4E4A-BD6A-06313F89DBC5}" dt="2023-06-10T02:19:43.336" v="3600" actId="478"/>
          <ac:spMkLst>
            <pc:docMk/>
            <pc:sldMk cId="4240390660" sldId="336"/>
            <ac:spMk id="8" creationId="{574F2734-9A9C-A461-5F83-E4589CC2A2BB}"/>
          </ac:spMkLst>
        </pc:spChg>
        <pc:spChg chg="mod">
          <ac:chgData name="Thúy Mai" userId="222f1c7e07c9bd7a" providerId="LiveId" clId="{0E41D94B-FD81-4E4A-BD6A-06313F89DBC5}" dt="2023-06-10T02:19:24.848" v="3599" actId="14100"/>
          <ac:spMkLst>
            <pc:docMk/>
            <pc:sldMk cId="4240390660" sldId="336"/>
            <ac:spMk id="9" creationId="{9B1AD500-C177-C6B2-E046-5682113ED217}"/>
          </ac:spMkLst>
        </pc:spChg>
        <pc:spChg chg="mod">
          <ac:chgData name="Thúy Mai" userId="222f1c7e07c9bd7a" providerId="LiveId" clId="{0E41D94B-FD81-4E4A-BD6A-06313F89DBC5}" dt="2023-06-10T02:40:38.585" v="3718" actId="1076"/>
          <ac:spMkLst>
            <pc:docMk/>
            <pc:sldMk cId="4240390660" sldId="336"/>
            <ac:spMk id="10" creationId="{6A54E9DF-CC16-3CFD-BB8E-BE626651CC33}"/>
          </ac:spMkLst>
        </pc:spChg>
        <pc:spChg chg="add mod">
          <ac:chgData name="Thúy Mai" userId="222f1c7e07c9bd7a" providerId="LiveId" clId="{0E41D94B-FD81-4E4A-BD6A-06313F89DBC5}" dt="2023-06-10T02:38:41.022" v="3708" actId="1076"/>
          <ac:spMkLst>
            <pc:docMk/>
            <pc:sldMk cId="4240390660" sldId="336"/>
            <ac:spMk id="13" creationId="{EB556B5F-B8EB-D678-B026-97AED00BF09F}"/>
          </ac:spMkLst>
        </pc:spChg>
        <pc:spChg chg="mod">
          <ac:chgData name="Thúy Mai" userId="222f1c7e07c9bd7a" providerId="LiveId" clId="{0E41D94B-FD81-4E4A-BD6A-06313F89DBC5}" dt="2023-06-10T02:17:39.379" v="3509" actId="20577"/>
          <ac:spMkLst>
            <pc:docMk/>
            <pc:sldMk cId="4240390660" sldId="336"/>
            <ac:spMk id="16" creationId="{118292AB-C9E2-371F-4B1D-27E2E8129E09}"/>
          </ac:spMkLst>
        </pc:spChg>
        <pc:graphicFrameChg chg="add del mod">
          <ac:chgData name="Thúy Mai" userId="222f1c7e07c9bd7a" providerId="LiveId" clId="{0E41D94B-FD81-4E4A-BD6A-06313F89DBC5}" dt="2023-06-10T02:18:57.671" v="3512"/>
          <ac:graphicFrameMkLst>
            <pc:docMk/>
            <pc:sldMk cId="4240390660" sldId="336"/>
            <ac:graphicFrameMk id="2" creationId="{D94171BB-2CF3-93D4-9626-2BBA16D0D0EF}"/>
          </ac:graphicFrameMkLst>
        </pc:graphicFrameChg>
        <pc:graphicFrameChg chg="add del mod">
          <ac:chgData name="Thúy Mai" userId="222f1c7e07c9bd7a" providerId="LiveId" clId="{0E41D94B-FD81-4E4A-BD6A-06313F89DBC5}" dt="2023-06-10T02:20:23.157" v="3604"/>
          <ac:graphicFrameMkLst>
            <pc:docMk/>
            <pc:sldMk cId="4240390660" sldId="336"/>
            <ac:graphicFrameMk id="11" creationId="{E45AF50D-C41D-E1EB-2539-5D20C89C8B81}"/>
          </ac:graphicFrameMkLst>
        </pc:graphicFrameChg>
        <pc:graphicFrameChg chg="add mod modGraphic">
          <ac:chgData name="Thúy Mai" userId="222f1c7e07c9bd7a" providerId="LiveId" clId="{0E41D94B-FD81-4E4A-BD6A-06313F89DBC5}" dt="2023-06-10T02:40:41.726" v="3719" actId="1076"/>
          <ac:graphicFrameMkLst>
            <pc:docMk/>
            <pc:sldMk cId="4240390660" sldId="336"/>
            <ac:graphicFrameMk id="12" creationId="{0AE997A2-6F68-5FC4-29BF-230502F45E89}"/>
          </ac:graphicFrameMkLst>
        </pc:graphicFrameChg>
        <pc:picChg chg="del mod">
          <ac:chgData name="Thúy Mai" userId="222f1c7e07c9bd7a" providerId="LiveId" clId="{0E41D94B-FD81-4E4A-BD6A-06313F89DBC5}" dt="2023-06-10T02:27:25.693" v="3671" actId="478"/>
          <ac:picMkLst>
            <pc:docMk/>
            <pc:sldMk cId="4240390660" sldId="336"/>
            <ac:picMk id="4" creationId="{8B11CEF3-D801-D652-A707-C7EAB14BC7F3}"/>
          </ac:picMkLst>
        </pc:picChg>
      </pc:sldChg>
      <pc:sldChg chg="addSp delSp modSp add mod modTransition delAnim modAnim">
        <pc:chgData name="Thúy Mai" userId="222f1c7e07c9bd7a" providerId="LiveId" clId="{0E41D94B-FD81-4E4A-BD6A-06313F89DBC5}" dt="2023-06-10T10:49:55.473" v="7874"/>
        <pc:sldMkLst>
          <pc:docMk/>
          <pc:sldMk cId="2621347296" sldId="337"/>
        </pc:sldMkLst>
        <pc:spChg chg="add mod">
          <ac:chgData name="Thúy Mai" userId="222f1c7e07c9bd7a" providerId="LiveId" clId="{0E41D94B-FD81-4E4A-BD6A-06313F89DBC5}" dt="2023-06-10T03:08:51.982" v="3782" actId="21"/>
          <ac:spMkLst>
            <pc:docMk/>
            <pc:sldMk cId="2621347296" sldId="337"/>
            <ac:spMk id="6" creationId="{3207421C-289B-43C0-4070-81ED29CDDD38}"/>
          </ac:spMkLst>
        </pc:spChg>
        <pc:spChg chg="mod">
          <ac:chgData name="Thúy Mai" userId="222f1c7e07c9bd7a" providerId="LiveId" clId="{0E41D94B-FD81-4E4A-BD6A-06313F89DBC5}" dt="2023-06-10T02:41:16.647" v="3727" actId="1076"/>
          <ac:spMkLst>
            <pc:docMk/>
            <pc:sldMk cId="2621347296" sldId="337"/>
            <ac:spMk id="9" creationId="{9B1AD500-C177-C6B2-E046-5682113ED217}"/>
          </ac:spMkLst>
        </pc:spChg>
        <pc:spChg chg="del">
          <ac:chgData name="Thúy Mai" userId="222f1c7e07c9bd7a" providerId="LiveId" clId="{0E41D94B-FD81-4E4A-BD6A-06313F89DBC5}" dt="2023-06-10T02:41:01.973" v="3723" actId="478"/>
          <ac:spMkLst>
            <pc:docMk/>
            <pc:sldMk cId="2621347296" sldId="337"/>
            <ac:spMk id="10" creationId="{6A54E9DF-CC16-3CFD-BB8E-BE626651CC33}"/>
          </ac:spMkLst>
        </pc:spChg>
        <pc:spChg chg="add mod">
          <ac:chgData name="Thúy Mai" userId="222f1c7e07c9bd7a" providerId="LiveId" clId="{0E41D94B-FD81-4E4A-BD6A-06313F89DBC5}" dt="2023-06-10T03:08:00.313" v="3767" actId="1076"/>
          <ac:spMkLst>
            <pc:docMk/>
            <pc:sldMk cId="2621347296" sldId="337"/>
            <ac:spMk id="11" creationId="{80901E66-FA67-DD2A-9CE6-0CAA4596318A}"/>
          </ac:spMkLst>
        </pc:spChg>
        <pc:spChg chg="del mod">
          <ac:chgData name="Thúy Mai" userId="222f1c7e07c9bd7a" providerId="LiveId" clId="{0E41D94B-FD81-4E4A-BD6A-06313F89DBC5}" dt="2023-06-10T03:08:47.473" v="3781" actId="478"/>
          <ac:spMkLst>
            <pc:docMk/>
            <pc:sldMk cId="2621347296" sldId="337"/>
            <ac:spMk id="13" creationId="{EB556B5F-B8EB-D678-B026-97AED00BF09F}"/>
          </ac:spMkLst>
        </pc:spChg>
        <pc:spChg chg="add mod">
          <ac:chgData name="Thúy Mai" userId="222f1c7e07c9bd7a" providerId="LiveId" clId="{0E41D94B-FD81-4E4A-BD6A-06313F89DBC5}" dt="2023-06-10T03:08:45.093" v="3780" actId="1076"/>
          <ac:spMkLst>
            <pc:docMk/>
            <pc:sldMk cId="2621347296" sldId="337"/>
            <ac:spMk id="15" creationId="{8BA63237-8C30-D8E3-8944-6333673A0A68}"/>
          </ac:spMkLst>
        </pc:spChg>
        <pc:spChg chg="del">
          <ac:chgData name="Thúy Mai" userId="222f1c7e07c9bd7a" providerId="LiveId" clId="{0E41D94B-FD81-4E4A-BD6A-06313F89DBC5}" dt="2023-06-10T02:41:06.912" v="3724" actId="478"/>
          <ac:spMkLst>
            <pc:docMk/>
            <pc:sldMk cId="2621347296" sldId="337"/>
            <ac:spMk id="16" creationId="{118292AB-C9E2-371F-4B1D-27E2E8129E09}"/>
          </ac:spMkLst>
        </pc:spChg>
        <pc:spChg chg="add mod">
          <ac:chgData name="Thúy Mai" userId="222f1c7e07c9bd7a" providerId="LiveId" clId="{0E41D94B-FD81-4E4A-BD6A-06313F89DBC5}" dt="2023-06-10T03:10:43.957" v="3824" actId="20577"/>
          <ac:spMkLst>
            <pc:docMk/>
            <pc:sldMk cId="2621347296" sldId="337"/>
            <ac:spMk id="18" creationId="{436E6DBB-F55D-35D4-81D7-94BFCED39AC6}"/>
          </ac:spMkLst>
        </pc:spChg>
        <pc:spChg chg="add mod">
          <ac:chgData name="Thúy Mai" userId="222f1c7e07c9bd7a" providerId="LiveId" clId="{0E41D94B-FD81-4E4A-BD6A-06313F89DBC5}" dt="2023-06-10T03:10:36.596" v="3815" actId="1076"/>
          <ac:spMkLst>
            <pc:docMk/>
            <pc:sldMk cId="2621347296" sldId="337"/>
            <ac:spMk id="19" creationId="{6F600631-2E6C-1AC4-CDD8-7F2D66FBB5F5}"/>
          </ac:spMkLst>
        </pc:spChg>
        <pc:graphicFrameChg chg="add del mod">
          <ac:chgData name="Thúy Mai" userId="222f1c7e07c9bd7a" providerId="LiveId" clId="{0E41D94B-FD81-4E4A-BD6A-06313F89DBC5}" dt="2023-06-10T02:41:28.110" v="3730"/>
          <ac:graphicFrameMkLst>
            <pc:docMk/>
            <pc:sldMk cId="2621347296" sldId="337"/>
            <ac:graphicFrameMk id="2" creationId="{8DB89306-1420-1B97-A327-2153EBC2B7DC}"/>
          </ac:graphicFrameMkLst>
        </pc:graphicFrameChg>
        <pc:graphicFrameChg chg="del">
          <ac:chgData name="Thúy Mai" userId="222f1c7e07c9bd7a" providerId="LiveId" clId="{0E41D94B-FD81-4E4A-BD6A-06313F89DBC5}" dt="2023-06-10T02:41:01.973" v="3723" actId="478"/>
          <ac:graphicFrameMkLst>
            <pc:docMk/>
            <pc:sldMk cId="2621347296" sldId="337"/>
            <ac:graphicFrameMk id="12" creationId="{0AE997A2-6F68-5FC4-29BF-230502F45E89}"/>
          </ac:graphicFrameMkLst>
        </pc:graphicFrameChg>
      </pc:sldChg>
      <pc:sldChg chg="addSp delSp modSp add mod ord modTransition delAnim modAnim">
        <pc:chgData name="Thúy Mai" userId="222f1c7e07c9bd7a" providerId="LiveId" clId="{0E41D94B-FD81-4E4A-BD6A-06313F89DBC5}" dt="2023-06-10T10:49:55.473" v="7874"/>
        <pc:sldMkLst>
          <pc:docMk/>
          <pc:sldMk cId="3350227873" sldId="338"/>
        </pc:sldMkLst>
        <pc:spChg chg="add mod ord">
          <ac:chgData name="Thúy Mai" userId="222f1c7e07c9bd7a" providerId="LiveId" clId="{0E41D94B-FD81-4E4A-BD6A-06313F89DBC5}" dt="2023-06-10T03:45:07.163" v="3930" actId="1076"/>
          <ac:spMkLst>
            <pc:docMk/>
            <pc:sldMk cId="3350227873" sldId="338"/>
            <ac:spMk id="2" creationId="{C1C3B2F7-0D05-8E1F-88F8-F0D0C4F4582A}"/>
          </ac:spMkLst>
        </pc:spChg>
        <pc:spChg chg="mod">
          <ac:chgData name="Thúy Mai" userId="222f1c7e07c9bd7a" providerId="LiveId" clId="{0E41D94B-FD81-4E4A-BD6A-06313F89DBC5}" dt="2023-06-10T03:11:59.653" v="3892" actId="313"/>
          <ac:spMkLst>
            <pc:docMk/>
            <pc:sldMk cId="3350227873" sldId="338"/>
            <ac:spMk id="9" creationId="{9B1AD500-C177-C6B2-E046-5682113ED217}"/>
          </ac:spMkLst>
        </pc:spChg>
        <pc:spChg chg="mod">
          <ac:chgData name="Thúy Mai" userId="222f1c7e07c9bd7a" providerId="LiveId" clId="{0E41D94B-FD81-4E4A-BD6A-06313F89DBC5}" dt="2023-06-10T03:14:33.591" v="3927" actId="1076"/>
          <ac:spMkLst>
            <pc:docMk/>
            <pc:sldMk cId="3350227873" sldId="338"/>
            <ac:spMk id="10" creationId="{6A54E9DF-CC16-3CFD-BB8E-BE626651CC33}"/>
          </ac:spMkLst>
        </pc:spChg>
        <pc:spChg chg="del">
          <ac:chgData name="Thúy Mai" userId="222f1c7e07c9bd7a" providerId="LiveId" clId="{0E41D94B-FD81-4E4A-BD6A-06313F89DBC5}" dt="2023-06-10T03:12:14.170" v="3896" actId="478"/>
          <ac:spMkLst>
            <pc:docMk/>
            <pc:sldMk cId="3350227873" sldId="338"/>
            <ac:spMk id="13" creationId="{EB556B5F-B8EB-D678-B026-97AED00BF09F}"/>
          </ac:spMkLst>
        </pc:spChg>
        <pc:graphicFrameChg chg="add del mod">
          <ac:chgData name="Thúy Mai" userId="222f1c7e07c9bd7a" providerId="LiveId" clId="{0E41D94B-FD81-4E4A-BD6A-06313F89DBC5}" dt="2023-06-10T03:13:00.479" v="3902"/>
          <ac:graphicFrameMkLst>
            <pc:docMk/>
            <pc:sldMk cId="3350227873" sldId="338"/>
            <ac:graphicFrameMk id="4" creationId="{B7A7792A-A836-4525-6155-269B6F0604A0}"/>
          </ac:graphicFrameMkLst>
        </pc:graphicFrameChg>
        <pc:graphicFrameChg chg="add mod modGraphic">
          <ac:chgData name="Thúy Mai" userId="222f1c7e07c9bd7a" providerId="LiveId" clId="{0E41D94B-FD81-4E4A-BD6A-06313F89DBC5}" dt="2023-06-10T03:14:31.653" v="3926" actId="1076"/>
          <ac:graphicFrameMkLst>
            <pc:docMk/>
            <pc:sldMk cId="3350227873" sldId="338"/>
            <ac:graphicFrameMk id="6" creationId="{6A0251C0-2149-9AB3-241D-3866A169C83D}"/>
          </ac:graphicFrameMkLst>
        </pc:graphicFrameChg>
        <pc:graphicFrameChg chg="del">
          <ac:chgData name="Thúy Mai" userId="222f1c7e07c9bd7a" providerId="LiveId" clId="{0E41D94B-FD81-4E4A-BD6A-06313F89DBC5}" dt="2023-06-10T03:12:10.058" v="3893" actId="478"/>
          <ac:graphicFrameMkLst>
            <pc:docMk/>
            <pc:sldMk cId="3350227873" sldId="338"/>
            <ac:graphicFrameMk id="12" creationId="{0AE997A2-6F68-5FC4-29BF-230502F45E89}"/>
          </ac:graphicFrameMkLst>
        </pc:graphicFrameChg>
      </pc:sldChg>
      <pc:sldChg chg="addSp delSp modSp add mod modTransition delAnim modAnim">
        <pc:chgData name="Thúy Mai" userId="222f1c7e07c9bd7a" providerId="LiveId" clId="{0E41D94B-FD81-4E4A-BD6A-06313F89DBC5}" dt="2023-06-10T10:49:55.473" v="7874"/>
        <pc:sldMkLst>
          <pc:docMk/>
          <pc:sldMk cId="3680253575" sldId="339"/>
        </pc:sldMkLst>
        <pc:spChg chg="del">
          <ac:chgData name="Thúy Mai" userId="222f1c7e07c9bd7a" providerId="LiveId" clId="{0E41D94B-FD81-4E4A-BD6A-06313F89DBC5}" dt="2023-06-10T03:46:16.934" v="3932" actId="478"/>
          <ac:spMkLst>
            <pc:docMk/>
            <pc:sldMk cId="3680253575" sldId="339"/>
            <ac:spMk id="2" creationId="{C1C3B2F7-0D05-8E1F-88F8-F0D0C4F4582A}"/>
          </ac:spMkLst>
        </pc:spChg>
        <pc:spChg chg="mod">
          <ac:chgData name="Thúy Mai" userId="222f1c7e07c9bd7a" providerId="LiveId" clId="{0E41D94B-FD81-4E4A-BD6A-06313F89DBC5}" dt="2023-06-10T04:24:02.518" v="4025" actId="21"/>
          <ac:spMkLst>
            <pc:docMk/>
            <pc:sldMk cId="3680253575" sldId="339"/>
            <ac:spMk id="3" creationId="{2F0C3FCD-8BA5-84B0-80E9-3372706C5FFA}"/>
          </ac:spMkLst>
        </pc:spChg>
        <pc:spChg chg="mod">
          <ac:chgData name="Thúy Mai" userId="222f1c7e07c9bd7a" providerId="LiveId" clId="{0E41D94B-FD81-4E4A-BD6A-06313F89DBC5}" dt="2023-06-10T03:46:23.682" v="3934" actId="1076"/>
          <ac:spMkLst>
            <pc:docMk/>
            <pc:sldMk cId="3680253575" sldId="339"/>
            <ac:spMk id="9" creationId="{9B1AD500-C177-C6B2-E046-5682113ED217}"/>
          </ac:spMkLst>
        </pc:spChg>
        <pc:spChg chg="del">
          <ac:chgData name="Thúy Mai" userId="222f1c7e07c9bd7a" providerId="LiveId" clId="{0E41D94B-FD81-4E4A-BD6A-06313F89DBC5}" dt="2023-06-10T03:46:16.934" v="3932" actId="478"/>
          <ac:spMkLst>
            <pc:docMk/>
            <pc:sldMk cId="3680253575" sldId="339"/>
            <ac:spMk id="10" creationId="{6A54E9DF-CC16-3CFD-BB8E-BE626651CC33}"/>
          </ac:spMkLst>
        </pc:spChg>
        <pc:spChg chg="add del mod">
          <ac:chgData name="Thúy Mai" userId="222f1c7e07c9bd7a" providerId="LiveId" clId="{0E41D94B-FD81-4E4A-BD6A-06313F89DBC5}" dt="2023-06-10T05:41:18.381" v="4246" actId="478"/>
          <ac:spMkLst>
            <pc:docMk/>
            <pc:sldMk cId="3680253575" sldId="339"/>
            <ac:spMk id="11" creationId="{22FA22FC-3E19-EF6D-1B6F-F69F607ED891}"/>
          </ac:spMkLst>
        </pc:spChg>
        <pc:spChg chg="add mod">
          <ac:chgData name="Thúy Mai" userId="222f1c7e07c9bd7a" providerId="LiveId" clId="{0E41D94B-FD81-4E4A-BD6A-06313F89DBC5}" dt="2023-06-10T05:34:32.456" v="4083" actId="20577"/>
          <ac:spMkLst>
            <pc:docMk/>
            <pc:sldMk cId="3680253575" sldId="339"/>
            <ac:spMk id="13" creationId="{91192CFC-FC09-D173-C8A4-DE0370CC2EDC}"/>
          </ac:spMkLst>
        </pc:spChg>
        <pc:spChg chg="add mod">
          <ac:chgData name="Thúy Mai" userId="222f1c7e07c9bd7a" providerId="LiveId" clId="{0E41D94B-FD81-4E4A-BD6A-06313F89DBC5}" dt="2023-06-10T05:34:19.621" v="4079" actId="1076"/>
          <ac:spMkLst>
            <pc:docMk/>
            <pc:sldMk cId="3680253575" sldId="339"/>
            <ac:spMk id="15" creationId="{826282FB-ECB7-F17C-7A3C-F4172852E8AA}"/>
          </ac:spMkLst>
        </pc:spChg>
        <pc:spChg chg="del">
          <ac:chgData name="Thúy Mai" userId="222f1c7e07c9bd7a" providerId="LiveId" clId="{0E41D94B-FD81-4E4A-BD6A-06313F89DBC5}" dt="2023-06-10T03:46:20.314" v="3933" actId="478"/>
          <ac:spMkLst>
            <pc:docMk/>
            <pc:sldMk cId="3680253575" sldId="339"/>
            <ac:spMk id="16" creationId="{118292AB-C9E2-371F-4B1D-27E2E8129E09}"/>
          </ac:spMkLst>
        </pc:spChg>
        <pc:spChg chg="add mod">
          <ac:chgData name="Thúy Mai" userId="222f1c7e07c9bd7a" providerId="LiveId" clId="{0E41D94B-FD81-4E4A-BD6A-06313F89DBC5}" dt="2023-06-10T05:34:12.876" v="4075" actId="1076"/>
          <ac:spMkLst>
            <pc:docMk/>
            <pc:sldMk cId="3680253575" sldId="339"/>
            <ac:spMk id="18" creationId="{F65ADA8D-F886-B663-245B-83D45B1D7EB1}"/>
          </ac:spMkLst>
        </pc:spChg>
        <pc:spChg chg="add mod">
          <ac:chgData name="Thúy Mai" userId="222f1c7e07c9bd7a" providerId="LiveId" clId="{0E41D94B-FD81-4E4A-BD6A-06313F89DBC5}" dt="2023-06-10T05:34:10.223" v="4074" actId="1076"/>
          <ac:spMkLst>
            <pc:docMk/>
            <pc:sldMk cId="3680253575" sldId="339"/>
            <ac:spMk id="19" creationId="{45680CC1-0C34-EC99-28D8-34D6B059B952}"/>
          </ac:spMkLst>
        </pc:spChg>
        <pc:spChg chg="add del mod">
          <ac:chgData name="Thúy Mai" userId="222f1c7e07c9bd7a" providerId="LiveId" clId="{0E41D94B-FD81-4E4A-BD6A-06313F89DBC5}" dt="2023-06-10T04:27:42.589" v="4073" actId="21"/>
          <ac:spMkLst>
            <pc:docMk/>
            <pc:sldMk cId="3680253575" sldId="339"/>
            <ac:spMk id="20" creationId="{92095EB8-2FDA-5B32-75DE-ACC54022D0DA}"/>
          </ac:spMkLst>
        </pc:spChg>
        <pc:graphicFrameChg chg="add del mod">
          <ac:chgData name="Thúy Mai" userId="222f1c7e07c9bd7a" providerId="LiveId" clId="{0E41D94B-FD81-4E4A-BD6A-06313F89DBC5}" dt="2023-06-10T03:46:32.209" v="3939"/>
          <ac:graphicFrameMkLst>
            <pc:docMk/>
            <pc:sldMk cId="3680253575" sldId="339"/>
            <ac:graphicFrameMk id="4" creationId="{258D216B-9842-EB25-8F79-EFDA311257C4}"/>
          </ac:graphicFrameMkLst>
        </pc:graphicFrameChg>
        <pc:graphicFrameChg chg="del">
          <ac:chgData name="Thúy Mai" userId="222f1c7e07c9bd7a" providerId="LiveId" clId="{0E41D94B-FD81-4E4A-BD6A-06313F89DBC5}" dt="2023-06-10T03:46:16.934" v="3932" actId="478"/>
          <ac:graphicFrameMkLst>
            <pc:docMk/>
            <pc:sldMk cId="3680253575" sldId="339"/>
            <ac:graphicFrameMk id="6" creationId="{6A0251C0-2149-9AB3-241D-3866A169C83D}"/>
          </ac:graphicFrameMkLst>
        </pc:graphicFrameChg>
      </pc:sldChg>
      <pc:sldChg chg="addSp delSp modSp add mod modTransition modAnim">
        <pc:chgData name="Thúy Mai" userId="222f1c7e07c9bd7a" providerId="LiveId" clId="{0E41D94B-FD81-4E4A-BD6A-06313F89DBC5}" dt="2023-06-10T10:49:55.473" v="7874"/>
        <pc:sldMkLst>
          <pc:docMk/>
          <pc:sldMk cId="320993565" sldId="340"/>
        </pc:sldMkLst>
        <pc:spChg chg="add mod">
          <ac:chgData name="Thúy Mai" userId="222f1c7e07c9bd7a" providerId="LiveId" clId="{0E41D94B-FD81-4E4A-BD6A-06313F89DBC5}" dt="2023-06-10T05:37:05.403" v="4160" actId="1076"/>
          <ac:spMkLst>
            <pc:docMk/>
            <pc:sldMk cId="320993565" sldId="340"/>
            <ac:spMk id="2" creationId="{689A08DD-F519-B88B-A5EE-905B1ACD03BD}"/>
          </ac:spMkLst>
        </pc:spChg>
        <pc:spChg chg="del mod">
          <ac:chgData name="Thúy Mai" userId="222f1c7e07c9bd7a" providerId="LiveId" clId="{0E41D94B-FD81-4E4A-BD6A-06313F89DBC5}" dt="2023-06-10T05:37:57.881" v="4183" actId="478"/>
          <ac:spMkLst>
            <pc:docMk/>
            <pc:sldMk cId="320993565" sldId="340"/>
            <ac:spMk id="11" creationId="{22FA22FC-3E19-EF6D-1B6F-F69F607ED891}"/>
          </ac:spMkLst>
        </pc:spChg>
        <pc:spChg chg="mod">
          <ac:chgData name="Thúy Mai" userId="222f1c7e07c9bd7a" providerId="LiveId" clId="{0E41D94B-FD81-4E4A-BD6A-06313F89DBC5}" dt="2023-06-10T05:35:52.032" v="4136" actId="1035"/>
          <ac:spMkLst>
            <pc:docMk/>
            <pc:sldMk cId="320993565" sldId="340"/>
            <ac:spMk id="13" creationId="{91192CFC-FC09-D173-C8A4-DE0370CC2EDC}"/>
          </ac:spMkLst>
        </pc:spChg>
        <pc:spChg chg="mod">
          <ac:chgData name="Thúy Mai" userId="222f1c7e07c9bd7a" providerId="LiveId" clId="{0E41D94B-FD81-4E4A-BD6A-06313F89DBC5}" dt="2023-06-10T05:36:49.106" v="4157" actId="14100"/>
          <ac:spMkLst>
            <pc:docMk/>
            <pc:sldMk cId="320993565" sldId="340"/>
            <ac:spMk id="15" creationId="{826282FB-ECB7-F17C-7A3C-F4172852E8AA}"/>
          </ac:spMkLst>
        </pc:spChg>
        <pc:spChg chg="mod">
          <ac:chgData name="Thúy Mai" userId="222f1c7e07c9bd7a" providerId="LiveId" clId="{0E41D94B-FD81-4E4A-BD6A-06313F89DBC5}" dt="2023-06-10T05:36:45.032" v="4156" actId="1076"/>
          <ac:spMkLst>
            <pc:docMk/>
            <pc:sldMk cId="320993565" sldId="340"/>
            <ac:spMk id="18" creationId="{F65ADA8D-F886-B663-245B-83D45B1D7EB1}"/>
          </ac:spMkLst>
        </pc:spChg>
        <pc:spChg chg="del mod">
          <ac:chgData name="Thúy Mai" userId="222f1c7e07c9bd7a" providerId="LiveId" clId="{0E41D94B-FD81-4E4A-BD6A-06313F89DBC5}" dt="2023-06-10T05:36:52.050" v="4158" actId="478"/>
          <ac:spMkLst>
            <pc:docMk/>
            <pc:sldMk cId="320993565" sldId="340"/>
            <ac:spMk id="19" creationId="{45680CC1-0C34-EC99-28D8-34D6B059B952}"/>
          </ac:spMkLst>
        </pc:spChg>
      </pc:sldChg>
      <pc:sldChg chg="addSp delSp modSp add mod modTransition delAnim modAnim">
        <pc:chgData name="Thúy Mai" userId="222f1c7e07c9bd7a" providerId="LiveId" clId="{0E41D94B-FD81-4E4A-BD6A-06313F89DBC5}" dt="2023-06-10T10:49:55.473" v="7874"/>
        <pc:sldMkLst>
          <pc:docMk/>
          <pc:sldMk cId="2333152910" sldId="341"/>
        </pc:sldMkLst>
        <pc:spChg chg="add mod">
          <ac:chgData name="Thúy Mai" userId="222f1c7e07c9bd7a" providerId="LiveId" clId="{0E41D94B-FD81-4E4A-BD6A-06313F89DBC5}" dt="2023-06-10T08:35:27.582" v="5071" actId="1076"/>
          <ac:spMkLst>
            <pc:docMk/>
            <pc:sldMk cId="2333152910" sldId="341"/>
            <ac:spMk id="2" creationId="{3FCD49DA-4BF7-4103-844E-66BEB280E79A}"/>
          </ac:spMkLst>
        </pc:spChg>
        <pc:spChg chg="del mod">
          <ac:chgData name="Thúy Mai" userId="222f1c7e07c9bd7a" providerId="LiveId" clId="{0E41D94B-FD81-4E4A-BD6A-06313F89DBC5}" dt="2023-06-10T05:38:31.799" v="4195" actId="478"/>
          <ac:spMkLst>
            <pc:docMk/>
            <pc:sldMk cId="2333152910" sldId="341"/>
            <ac:spMk id="2" creationId="{689A08DD-F519-B88B-A5EE-905B1ACD03BD}"/>
          </ac:spMkLst>
        </pc:spChg>
        <pc:spChg chg="mod">
          <ac:chgData name="Thúy Mai" userId="222f1c7e07c9bd7a" providerId="LiveId" clId="{0E41D94B-FD81-4E4A-BD6A-06313F89DBC5}" dt="2023-06-10T05:38:58.165" v="4199" actId="1076"/>
          <ac:spMkLst>
            <pc:docMk/>
            <pc:sldMk cId="2333152910" sldId="341"/>
            <ac:spMk id="3" creationId="{2F0C3FCD-8BA5-84B0-80E9-3372706C5FFA}"/>
          </ac:spMkLst>
        </pc:spChg>
        <pc:spChg chg="add mod">
          <ac:chgData name="Thúy Mai" userId="222f1c7e07c9bd7a" providerId="LiveId" clId="{0E41D94B-FD81-4E4A-BD6A-06313F89DBC5}" dt="2023-06-10T05:40:30.243" v="4244" actId="1035"/>
          <ac:spMkLst>
            <pc:docMk/>
            <pc:sldMk cId="2333152910" sldId="341"/>
            <ac:spMk id="6" creationId="{376304C3-8E3C-AA15-737E-E9D0BFDA6C0B}"/>
          </ac:spMkLst>
        </pc:spChg>
        <pc:spChg chg="add mod">
          <ac:chgData name="Thúy Mai" userId="222f1c7e07c9bd7a" providerId="LiveId" clId="{0E41D94B-FD81-4E4A-BD6A-06313F89DBC5}" dt="2023-06-10T05:40:00.606" v="4206" actId="1076"/>
          <ac:spMkLst>
            <pc:docMk/>
            <pc:sldMk cId="2333152910" sldId="341"/>
            <ac:spMk id="10" creationId="{F76166DF-71AB-EA92-E8F3-9D9B79728B85}"/>
          </ac:spMkLst>
        </pc:spChg>
        <pc:spChg chg="del mod">
          <ac:chgData name="Thúy Mai" userId="222f1c7e07c9bd7a" providerId="LiveId" clId="{0E41D94B-FD81-4E4A-BD6A-06313F89DBC5}" dt="2023-06-10T05:38:07.013" v="4187" actId="478"/>
          <ac:spMkLst>
            <pc:docMk/>
            <pc:sldMk cId="2333152910" sldId="341"/>
            <ac:spMk id="11" creationId="{22FA22FC-3E19-EF6D-1B6F-F69F607ED891}"/>
          </ac:spMkLst>
        </pc:spChg>
        <pc:spChg chg="mod">
          <ac:chgData name="Thúy Mai" userId="222f1c7e07c9bd7a" providerId="LiveId" clId="{0E41D94B-FD81-4E4A-BD6A-06313F89DBC5}" dt="2023-06-10T05:40:25.629" v="4235" actId="1035"/>
          <ac:spMkLst>
            <pc:docMk/>
            <pc:sldMk cId="2333152910" sldId="341"/>
            <ac:spMk id="13" creationId="{91192CFC-FC09-D173-C8A4-DE0370CC2EDC}"/>
          </ac:spMkLst>
        </pc:spChg>
        <pc:spChg chg="mod">
          <ac:chgData name="Thúy Mai" userId="222f1c7e07c9bd7a" providerId="LiveId" clId="{0E41D94B-FD81-4E4A-BD6A-06313F89DBC5}" dt="2023-06-10T05:40:21.901" v="4229" actId="1035"/>
          <ac:spMkLst>
            <pc:docMk/>
            <pc:sldMk cId="2333152910" sldId="341"/>
            <ac:spMk id="15" creationId="{826282FB-ECB7-F17C-7A3C-F4172852E8AA}"/>
          </ac:spMkLst>
        </pc:spChg>
        <pc:spChg chg="del">
          <ac:chgData name="Thúy Mai" userId="222f1c7e07c9bd7a" providerId="LiveId" clId="{0E41D94B-FD81-4E4A-BD6A-06313F89DBC5}" dt="2023-06-10T05:37:53.061" v="4182" actId="478"/>
          <ac:spMkLst>
            <pc:docMk/>
            <pc:sldMk cId="2333152910" sldId="341"/>
            <ac:spMk id="18" creationId="{F65ADA8D-F886-B663-245B-83D45B1D7EB1}"/>
          </ac:spMkLst>
        </pc:spChg>
        <pc:picChg chg="add mod">
          <ac:chgData name="Thúy Mai" userId="222f1c7e07c9bd7a" providerId="LiveId" clId="{0E41D94B-FD81-4E4A-BD6A-06313F89DBC5}" dt="2023-06-10T08:35:23.860" v="5068" actId="1076"/>
          <ac:picMkLst>
            <pc:docMk/>
            <pc:sldMk cId="2333152910" sldId="341"/>
            <ac:picMk id="8" creationId="{C5DB0567-7103-8882-D773-0375807AD6BD}"/>
          </ac:picMkLst>
        </pc:picChg>
      </pc:sldChg>
      <pc:sldChg chg="add del ord">
        <pc:chgData name="Thúy Mai" userId="222f1c7e07c9bd7a" providerId="LiveId" clId="{0E41D94B-FD81-4E4A-BD6A-06313F89DBC5}" dt="2023-06-10T05:41:38" v="4253" actId="2890"/>
        <pc:sldMkLst>
          <pc:docMk/>
          <pc:sldMk cId="1228157398" sldId="342"/>
        </pc:sldMkLst>
      </pc:sldChg>
      <pc:sldChg chg="addSp delSp modSp add mod ord modTransition delAnim modAnim">
        <pc:chgData name="Thúy Mai" userId="222f1c7e07c9bd7a" providerId="LiveId" clId="{0E41D94B-FD81-4E4A-BD6A-06313F89DBC5}" dt="2023-06-10T10:49:55.473" v="7874"/>
        <pc:sldMkLst>
          <pc:docMk/>
          <pc:sldMk cId="1333507335" sldId="342"/>
        </pc:sldMkLst>
        <pc:spChg chg="mod">
          <ac:chgData name="Thúy Mai" userId="222f1c7e07c9bd7a" providerId="LiveId" clId="{0E41D94B-FD81-4E4A-BD6A-06313F89DBC5}" dt="2023-06-10T05:56:59.607" v="4597" actId="1076"/>
          <ac:spMkLst>
            <pc:docMk/>
            <pc:sldMk cId="1333507335" sldId="342"/>
            <ac:spMk id="3" creationId="{2F0C3FCD-8BA5-84B0-80E9-3372706C5FFA}"/>
          </ac:spMkLst>
        </pc:spChg>
        <pc:spChg chg="add del mod">
          <ac:chgData name="Thúy Mai" userId="222f1c7e07c9bd7a" providerId="LiveId" clId="{0E41D94B-FD81-4E4A-BD6A-06313F89DBC5}" dt="2023-06-10T09:00:27.745" v="5425" actId="478"/>
          <ac:spMkLst>
            <pc:docMk/>
            <pc:sldMk cId="1333507335" sldId="342"/>
            <ac:spMk id="6" creationId="{3D1AF879-8C25-F84A-308E-A0B35CB51F3E}"/>
          </ac:spMkLst>
        </pc:spChg>
        <pc:spChg chg="mod">
          <ac:chgData name="Thúy Mai" userId="222f1c7e07c9bd7a" providerId="LiveId" clId="{0E41D94B-FD81-4E4A-BD6A-06313F89DBC5}" dt="2023-06-10T05:42:17.612" v="4362" actId="14100"/>
          <ac:spMkLst>
            <pc:docMk/>
            <pc:sldMk cId="1333507335" sldId="342"/>
            <ac:spMk id="9" creationId="{9B1AD500-C177-C6B2-E046-5682113ED217}"/>
          </ac:spMkLst>
        </pc:spChg>
        <pc:spChg chg="del">
          <ac:chgData name="Thúy Mai" userId="222f1c7e07c9bd7a" providerId="LiveId" clId="{0E41D94B-FD81-4E4A-BD6A-06313F89DBC5}" dt="2023-06-10T05:42:26.050" v="4363" actId="478"/>
          <ac:spMkLst>
            <pc:docMk/>
            <pc:sldMk cId="1333507335" sldId="342"/>
            <ac:spMk id="10" creationId="{6A54E9DF-CC16-3CFD-BB8E-BE626651CC33}"/>
          </ac:spMkLst>
        </pc:spChg>
        <pc:spChg chg="del">
          <ac:chgData name="Thúy Mai" userId="222f1c7e07c9bd7a" providerId="LiveId" clId="{0E41D94B-FD81-4E4A-BD6A-06313F89DBC5}" dt="2023-06-10T05:55:02.544" v="4592" actId="478"/>
          <ac:spMkLst>
            <pc:docMk/>
            <pc:sldMk cId="1333507335" sldId="342"/>
            <ac:spMk id="13" creationId="{EB556B5F-B8EB-D678-B026-97AED00BF09F}"/>
          </ac:spMkLst>
        </pc:spChg>
        <pc:spChg chg="add del mod">
          <ac:chgData name="Thúy Mai" userId="222f1c7e07c9bd7a" providerId="LiveId" clId="{0E41D94B-FD81-4E4A-BD6A-06313F89DBC5}" dt="2023-06-10T05:58:43.337" v="4629" actId="478"/>
          <ac:spMkLst>
            <pc:docMk/>
            <pc:sldMk cId="1333507335" sldId="342"/>
            <ac:spMk id="14" creationId="{C2D19A42-4C26-7265-5974-6E5920B3C590}"/>
          </ac:spMkLst>
        </pc:spChg>
        <pc:spChg chg="add mod">
          <ac:chgData name="Thúy Mai" userId="222f1c7e07c9bd7a" providerId="LiveId" clId="{0E41D94B-FD81-4E4A-BD6A-06313F89DBC5}" dt="2023-06-10T05:59:08.888" v="4692" actId="1076"/>
          <ac:spMkLst>
            <pc:docMk/>
            <pc:sldMk cId="1333507335" sldId="342"/>
            <ac:spMk id="15" creationId="{CC00428F-2904-DC82-B88B-E6BCE7FC26F6}"/>
          </ac:spMkLst>
        </pc:spChg>
        <pc:spChg chg="add mod">
          <ac:chgData name="Thúy Mai" userId="222f1c7e07c9bd7a" providerId="LiveId" clId="{0E41D94B-FD81-4E4A-BD6A-06313F89DBC5}" dt="2023-06-10T05:59:01.431" v="4687" actId="1038"/>
          <ac:spMkLst>
            <pc:docMk/>
            <pc:sldMk cId="1333507335" sldId="342"/>
            <ac:spMk id="18" creationId="{945867FE-FA9C-6D51-0229-DC8E99ED60D8}"/>
          </ac:spMkLst>
        </pc:spChg>
        <pc:spChg chg="add mod">
          <ac:chgData name="Thúy Mai" userId="222f1c7e07c9bd7a" providerId="LiveId" clId="{0E41D94B-FD81-4E4A-BD6A-06313F89DBC5}" dt="2023-06-10T05:59:01.431" v="4687" actId="1038"/>
          <ac:spMkLst>
            <pc:docMk/>
            <pc:sldMk cId="1333507335" sldId="342"/>
            <ac:spMk id="20" creationId="{A0D50BBD-AE22-52C0-2F33-BF59C97DD7CA}"/>
          </ac:spMkLst>
        </pc:spChg>
        <pc:spChg chg="add mod">
          <ac:chgData name="Thúy Mai" userId="222f1c7e07c9bd7a" providerId="LiveId" clId="{0E41D94B-FD81-4E4A-BD6A-06313F89DBC5}" dt="2023-06-10T05:59:01.431" v="4687" actId="1038"/>
          <ac:spMkLst>
            <pc:docMk/>
            <pc:sldMk cId="1333507335" sldId="342"/>
            <ac:spMk id="21" creationId="{7C8539AB-CB1A-37FF-BE82-CDF7E9413247}"/>
          </ac:spMkLst>
        </pc:spChg>
        <pc:spChg chg="add mod">
          <ac:chgData name="Thúy Mai" userId="222f1c7e07c9bd7a" providerId="LiveId" clId="{0E41D94B-FD81-4E4A-BD6A-06313F89DBC5}" dt="2023-06-10T05:59:17.212" v="4693" actId="1076"/>
          <ac:spMkLst>
            <pc:docMk/>
            <pc:sldMk cId="1333507335" sldId="342"/>
            <ac:spMk id="22" creationId="{A01814E5-8B2A-BAD8-B7ED-FF395A019C7B}"/>
          </ac:spMkLst>
        </pc:spChg>
        <pc:graphicFrameChg chg="add del mod">
          <ac:chgData name="Thúy Mai" userId="222f1c7e07c9bd7a" providerId="LiveId" clId="{0E41D94B-FD81-4E4A-BD6A-06313F89DBC5}" dt="2023-06-10T05:41:51.631" v="4259"/>
          <ac:graphicFrameMkLst>
            <pc:docMk/>
            <pc:sldMk cId="1333507335" sldId="342"/>
            <ac:graphicFrameMk id="2" creationId="{126F1E25-FA12-A4D0-6320-A5646270DDB6}"/>
          </ac:graphicFrameMkLst>
        </pc:graphicFrameChg>
        <pc:graphicFrameChg chg="add del mod">
          <ac:chgData name="Thúy Mai" userId="222f1c7e07c9bd7a" providerId="LiveId" clId="{0E41D94B-FD81-4E4A-BD6A-06313F89DBC5}" dt="2023-06-10T05:42:47.261" v="4367"/>
          <ac:graphicFrameMkLst>
            <pc:docMk/>
            <pc:sldMk cId="1333507335" sldId="342"/>
            <ac:graphicFrameMk id="8" creationId="{528ADCBD-8335-FF57-F317-113A6D7BE875}"/>
          </ac:graphicFrameMkLst>
        </pc:graphicFrameChg>
        <pc:graphicFrameChg chg="del">
          <ac:chgData name="Thúy Mai" userId="222f1c7e07c9bd7a" providerId="LiveId" clId="{0E41D94B-FD81-4E4A-BD6A-06313F89DBC5}" dt="2023-06-10T05:42:27.520" v="4364" actId="478"/>
          <ac:graphicFrameMkLst>
            <pc:docMk/>
            <pc:sldMk cId="1333507335" sldId="342"/>
            <ac:graphicFrameMk id="12" creationId="{0AE997A2-6F68-5FC4-29BF-230502F45E89}"/>
          </ac:graphicFrameMkLst>
        </pc:graphicFrameChg>
      </pc:sldChg>
      <pc:sldChg chg="addSp delSp modSp add mod modTransition delAnim modAnim">
        <pc:chgData name="Thúy Mai" userId="222f1c7e07c9bd7a" providerId="LiveId" clId="{0E41D94B-FD81-4E4A-BD6A-06313F89DBC5}" dt="2023-06-10T10:49:55.473" v="7874"/>
        <pc:sldMkLst>
          <pc:docMk/>
          <pc:sldMk cId="2371848866" sldId="343"/>
        </pc:sldMkLst>
        <pc:spChg chg="mod">
          <ac:chgData name="Thúy Mai" userId="222f1c7e07c9bd7a" providerId="LiveId" clId="{0E41D94B-FD81-4E4A-BD6A-06313F89DBC5}" dt="2023-06-10T09:10:02.180" v="5689" actId="1076"/>
          <ac:spMkLst>
            <pc:docMk/>
            <pc:sldMk cId="2371848866" sldId="343"/>
            <ac:spMk id="3" creationId="{2F0C3FCD-8BA5-84B0-80E9-3372706C5FFA}"/>
          </ac:spMkLst>
        </pc:spChg>
        <pc:spChg chg="del mod">
          <ac:chgData name="Thúy Mai" userId="222f1c7e07c9bd7a" providerId="LiveId" clId="{0E41D94B-FD81-4E4A-BD6A-06313F89DBC5}" dt="2023-06-10T09:07:51.815" v="5560" actId="478"/>
          <ac:spMkLst>
            <pc:docMk/>
            <pc:sldMk cId="2371848866" sldId="343"/>
            <ac:spMk id="6" creationId="{3D1AF879-8C25-F84A-308E-A0B35CB51F3E}"/>
          </ac:spMkLst>
        </pc:spChg>
        <pc:spChg chg="add mod">
          <ac:chgData name="Thúy Mai" userId="222f1c7e07c9bd7a" providerId="LiveId" clId="{0E41D94B-FD81-4E4A-BD6A-06313F89DBC5}" dt="2023-06-10T09:13:59.197" v="5716" actId="1076"/>
          <ac:spMkLst>
            <pc:docMk/>
            <pc:sldMk cId="2371848866" sldId="343"/>
            <ac:spMk id="8" creationId="{757EFDA7-534F-ED2A-8F96-B6A61C00AB11}"/>
          </ac:spMkLst>
        </pc:spChg>
        <pc:spChg chg="mod">
          <ac:chgData name="Thúy Mai" userId="222f1c7e07c9bd7a" providerId="LiveId" clId="{0E41D94B-FD81-4E4A-BD6A-06313F89DBC5}" dt="2023-06-10T09:08:38.933" v="5670" actId="14100"/>
          <ac:spMkLst>
            <pc:docMk/>
            <pc:sldMk cId="2371848866" sldId="343"/>
            <ac:spMk id="9" creationId="{9B1AD500-C177-C6B2-E046-5682113ED217}"/>
          </ac:spMkLst>
        </pc:spChg>
        <pc:spChg chg="add mod">
          <ac:chgData name="Thúy Mai" userId="222f1c7e07c9bd7a" providerId="LiveId" clId="{0E41D94B-FD81-4E4A-BD6A-06313F89DBC5}" dt="2023-06-10T09:09:58.223" v="5688" actId="1076"/>
          <ac:spMkLst>
            <pc:docMk/>
            <pc:sldMk cId="2371848866" sldId="343"/>
            <ac:spMk id="10" creationId="{55153597-C14F-7394-EF50-5B23D7AF415B}"/>
          </ac:spMkLst>
        </pc:spChg>
        <pc:spChg chg="add mod">
          <ac:chgData name="Thúy Mai" userId="222f1c7e07c9bd7a" providerId="LiveId" clId="{0E41D94B-FD81-4E4A-BD6A-06313F89DBC5}" dt="2023-06-10T09:09:58.223" v="5688" actId="1076"/>
          <ac:spMkLst>
            <pc:docMk/>
            <pc:sldMk cId="2371848866" sldId="343"/>
            <ac:spMk id="12" creationId="{228A13B9-C8CD-D7C5-DE52-2E96C43C61A5}"/>
          </ac:spMkLst>
        </pc:spChg>
        <pc:spChg chg="del">
          <ac:chgData name="Thúy Mai" userId="222f1c7e07c9bd7a" providerId="LiveId" clId="{0E41D94B-FD81-4E4A-BD6A-06313F89DBC5}" dt="2023-06-10T09:12:40.427" v="5699" actId="478"/>
          <ac:spMkLst>
            <pc:docMk/>
            <pc:sldMk cId="2371848866" sldId="343"/>
            <ac:spMk id="13" creationId="{EB556B5F-B8EB-D678-B026-97AED00BF09F}"/>
          </ac:spMkLst>
        </pc:spChg>
        <pc:spChg chg="del">
          <ac:chgData name="Thúy Mai" userId="222f1c7e07c9bd7a" providerId="LiveId" clId="{0E41D94B-FD81-4E4A-BD6A-06313F89DBC5}" dt="2023-06-10T09:07:49.278" v="5559" actId="478"/>
          <ac:spMkLst>
            <pc:docMk/>
            <pc:sldMk cId="2371848866" sldId="343"/>
            <ac:spMk id="14" creationId="{C2D19A42-4C26-7265-5974-6E5920B3C590}"/>
          </ac:spMkLst>
        </pc:spChg>
        <pc:spChg chg="add mod">
          <ac:chgData name="Thúy Mai" userId="222f1c7e07c9bd7a" providerId="LiveId" clId="{0E41D94B-FD81-4E4A-BD6A-06313F89DBC5}" dt="2023-06-10T09:13:56.296" v="5715" actId="1076"/>
          <ac:spMkLst>
            <pc:docMk/>
            <pc:sldMk cId="2371848866" sldId="343"/>
            <ac:spMk id="15" creationId="{45FFA444-8917-7210-841B-F3C7E816102E}"/>
          </ac:spMkLst>
        </pc:spChg>
        <pc:spChg chg="add del mod">
          <ac:chgData name="Thúy Mai" userId="222f1c7e07c9bd7a" providerId="LiveId" clId="{0E41D94B-FD81-4E4A-BD6A-06313F89DBC5}" dt="2023-06-10T09:13:21.078" v="5706" actId="478"/>
          <ac:spMkLst>
            <pc:docMk/>
            <pc:sldMk cId="2371848866" sldId="343"/>
            <ac:spMk id="18" creationId="{5D72C262-9492-E9D4-5179-879C833697A2}"/>
          </ac:spMkLst>
        </pc:spChg>
        <pc:spChg chg="add mod">
          <ac:chgData name="Thúy Mai" userId="222f1c7e07c9bd7a" providerId="LiveId" clId="{0E41D94B-FD81-4E4A-BD6A-06313F89DBC5}" dt="2023-06-10T09:13:35.398" v="5710" actId="1076"/>
          <ac:spMkLst>
            <pc:docMk/>
            <pc:sldMk cId="2371848866" sldId="343"/>
            <ac:spMk id="19" creationId="{4EB191A0-033E-059B-2596-38398B06279E}"/>
          </ac:spMkLst>
        </pc:spChg>
        <pc:spChg chg="add del mod">
          <ac:chgData name="Thúy Mai" userId="222f1c7e07c9bd7a" providerId="LiveId" clId="{0E41D94B-FD81-4E4A-BD6A-06313F89DBC5}" dt="2023-06-10T09:13:54.271" v="5714" actId="478"/>
          <ac:spMkLst>
            <pc:docMk/>
            <pc:sldMk cId="2371848866" sldId="343"/>
            <ac:spMk id="20" creationId="{C421B528-9F89-4B11-370E-18EB0A3FEE3A}"/>
          </ac:spMkLst>
        </pc:spChg>
        <pc:spChg chg="add del mod">
          <ac:chgData name="Thúy Mai" userId="222f1c7e07c9bd7a" providerId="LiveId" clId="{0E41D94B-FD81-4E4A-BD6A-06313F89DBC5}" dt="2023-06-10T09:13:52.704" v="5713" actId="478"/>
          <ac:spMkLst>
            <pc:docMk/>
            <pc:sldMk cId="2371848866" sldId="343"/>
            <ac:spMk id="21" creationId="{8F6A418B-645B-EE08-D5D7-865813E5AABD}"/>
          </ac:spMkLst>
        </pc:spChg>
        <pc:graphicFrameChg chg="add del mod">
          <ac:chgData name="Thúy Mai" userId="222f1c7e07c9bd7a" providerId="LiveId" clId="{0E41D94B-FD81-4E4A-BD6A-06313F89DBC5}" dt="2023-06-10T09:08:15.684" v="5563"/>
          <ac:graphicFrameMkLst>
            <pc:docMk/>
            <pc:sldMk cId="2371848866" sldId="343"/>
            <ac:graphicFrameMk id="2" creationId="{53F677E0-17F3-1E97-8488-C20F4CAFD8FF}"/>
          </ac:graphicFrameMkLst>
        </pc:graphicFrameChg>
      </pc:sldChg>
      <pc:sldChg chg="addSp delSp modSp add mod modTransition delAnim modAnim">
        <pc:chgData name="Thúy Mai" userId="222f1c7e07c9bd7a" providerId="LiveId" clId="{0E41D94B-FD81-4E4A-BD6A-06313F89DBC5}" dt="2023-06-16T05:24:03.581" v="7887"/>
        <pc:sldMkLst>
          <pc:docMk/>
          <pc:sldMk cId="945822846" sldId="344"/>
        </pc:sldMkLst>
        <pc:spChg chg="del">
          <ac:chgData name="Thúy Mai" userId="222f1c7e07c9bd7a" providerId="LiveId" clId="{0E41D94B-FD81-4E4A-BD6A-06313F89DBC5}" dt="2023-06-10T05:43:03.810" v="4373" actId="478"/>
          <ac:spMkLst>
            <pc:docMk/>
            <pc:sldMk cId="945822846" sldId="344"/>
            <ac:spMk id="5" creationId="{00000000-0000-0000-0000-000000000000}"/>
          </ac:spMkLst>
        </pc:spChg>
        <pc:spChg chg="del">
          <ac:chgData name="Thúy Mai" userId="222f1c7e07c9bd7a" providerId="LiveId" clId="{0E41D94B-FD81-4E4A-BD6A-06313F89DBC5}" dt="2023-06-10T05:43:03.810" v="4373" actId="478"/>
          <ac:spMkLst>
            <pc:docMk/>
            <pc:sldMk cId="945822846" sldId="344"/>
            <ac:spMk id="6" creationId="{3D1AF879-8C25-F84A-308E-A0B35CB51F3E}"/>
          </ac:spMkLst>
        </pc:spChg>
        <pc:spChg chg="del">
          <ac:chgData name="Thúy Mai" userId="222f1c7e07c9bd7a" providerId="LiveId" clId="{0E41D94B-FD81-4E4A-BD6A-06313F89DBC5}" dt="2023-06-10T05:43:03.810" v="4373" actId="478"/>
          <ac:spMkLst>
            <pc:docMk/>
            <pc:sldMk cId="945822846" sldId="344"/>
            <ac:spMk id="9" creationId="{9B1AD500-C177-C6B2-E046-5682113ED217}"/>
          </ac:spMkLst>
        </pc:spChg>
        <pc:spChg chg="add mod">
          <ac:chgData name="Thúy Mai" userId="222f1c7e07c9bd7a" providerId="LiveId" clId="{0E41D94B-FD81-4E4A-BD6A-06313F89DBC5}" dt="2023-06-10T05:54:37.692" v="4573" actId="2085"/>
          <ac:spMkLst>
            <pc:docMk/>
            <pc:sldMk cId="945822846" sldId="344"/>
            <ac:spMk id="11" creationId="{030AC98A-6064-8D90-C9F4-2D5DABB7A1DA}"/>
          </ac:spMkLst>
        </pc:spChg>
        <pc:spChg chg="add mod">
          <ac:chgData name="Thúy Mai" userId="222f1c7e07c9bd7a" providerId="LiveId" clId="{0E41D94B-FD81-4E4A-BD6A-06313F89DBC5}" dt="2023-06-10T05:54:46.949" v="4582" actId="2085"/>
          <ac:spMkLst>
            <pc:docMk/>
            <pc:sldMk cId="945822846" sldId="344"/>
            <ac:spMk id="12" creationId="{AD26B91C-F2FC-A4EA-4242-5E02968AE6A7}"/>
          </ac:spMkLst>
        </pc:spChg>
        <pc:spChg chg="del">
          <ac:chgData name="Thúy Mai" userId="222f1c7e07c9bd7a" providerId="LiveId" clId="{0E41D94B-FD81-4E4A-BD6A-06313F89DBC5}" dt="2023-06-10T05:43:03.810" v="4373" actId="478"/>
          <ac:spMkLst>
            <pc:docMk/>
            <pc:sldMk cId="945822846" sldId="344"/>
            <ac:spMk id="13" creationId="{EB556B5F-B8EB-D678-B026-97AED00BF09F}"/>
          </ac:spMkLst>
        </pc:spChg>
        <pc:spChg chg="del">
          <ac:chgData name="Thúy Mai" userId="222f1c7e07c9bd7a" providerId="LiveId" clId="{0E41D94B-FD81-4E4A-BD6A-06313F89DBC5}" dt="2023-06-10T05:43:03.810" v="4373" actId="478"/>
          <ac:spMkLst>
            <pc:docMk/>
            <pc:sldMk cId="945822846" sldId="344"/>
            <ac:spMk id="14" creationId="{C2D19A42-4C26-7265-5974-6E5920B3C590}"/>
          </ac:spMkLst>
        </pc:spChg>
        <pc:spChg chg="del">
          <ac:chgData name="Thúy Mai" userId="222f1c7e07c9bd7a" providerId="LiveId" clId="{0E41D94B-FD81-4E4A-BD6A-06313F89DBC5}" dt="2023-06-10T05:43:03.810" v="4373" actId="478"/>
          <ac:spMkLst>
            <pc:docMk/>
            <pc:sldMk cId="945822846" sldId="344"/>
            <ac:spMk id="16" creationId="{118292AB-C9E2-371F-4B1D-27E2E8129E09}"/>
          </ac:spMkLst>
        </pc:spChg>
        <pc:graphicFrameChg chg="add del mod">
          <ac:chgData name="Thúy Mai" userId="222f1c7e07c9bd7a" providerId="LiveId" clId="{0E41D94B-FD81-4E4A-BD6A-06313F89DBC5}" dt="2023-06-10T05:43:16.922" v="4376"/>
          <ac:graphicFrameMkLst>
            <pc:docMk/>
            <pc:sldMk cId="945822846" sldId="344"/>
            <ac:graphicFrameMk id="2" creationId="{C4844298-73BC-CC9A-AE00-AB0AE8F5462C}"/>
          </ac:graphicFrameMkLst>
        </pc:graphicFrameChg>
        <pc:graphicFrameChg chg="add mod modGraphic">
          <ac:chgData name="Thúy Mai" userId="222f1c7e07c9bd7a" providerId="LiveId" clId="{0E41D94B-FD81-4E4A-BD6A-06313F89DBC5}" dt="2023-06-10T05:54:42.702" v="4581" actId="1035"/>
          <ac:graphicFrameMkLst>
            <pc:docMk/>
            <pc:sldMk cId="945822846" sldId="344"/>
            <ac:graphicFrameMk id="4" creationId="{CB8AC48D-19C2-C67A-B5FE-5BFE4AD7884D}"/>
          </ac:graphicFrameMkLst>
        </pc:graphicFrameChg>
        <pc:graphicFrameChg chg="add del mod">
          <ac:chgData name="Thúy Mai" userId="222f1c7e07c9bd7a" providerId="LiveId" clId="{0E41D94B-FD81-4E4A-BD6A-06313F89DBC5}" dt="2023-06-10T05:45:38.860" v="4471"/>
          <ac:graphicFrameMkLst>
            <pc:docMk/>
            <pc:sldMk cId="945822846" sldId="344"/>
            <ac:graphicFrameMk id="8" creationId="{C0183252-24D7-2FE5-6F14-294A79900C52}"/>
          </ac:graphicFrameMkLst>
        </pc:graphicFrameChg>
        <pc:graphicFrameChg chg="add mod modGraphic">
          <ac:chgData name="Thúy Mai" userId="222f1c7e07c9bd7a" providerId="LiveId" clId="{0E41D94B-FD81-4E4A-BD6A-06313F89DBC5}" dt="2023-06-10T05:54:51.852" v="4591" actId="1038"/>
          <ac:graphicFrameMkLst>
            <pc:docMk/>
            <pc:sldMk cId="945822846" sldId="344"/>
            <ac:graphicFrameMk id="10" creationId="{64B719E0-F5C4-F54D-530A-8DF4105F5C7B}"/>
          </ac:graphicFrameMkLst>
        </pc:graphicFrameChg>
        <pc:picChg chg="del">
          <ac:chgData name="Thúy Mai" userId="222f1c7e07c9bd7a" providerId="LiveId" clId="{0E41D94B-FD81-4E4A-BD6A-06313F89DBC5}" dt="2023-06-10T05:43:03.810" v="4373" actId="478"/>
          <ac:picMkLst>
            <pc:docMk/>
            <pc:sldMk cId="945822846" sldId="344"/>
            <ac:picMk id="17" creationId="{ECF0D4F1-844A-1A65-6BE2-1C3260AE6E0B}"/>
          </ac:picMkLst>
        </pc:picChg>
      </pc:sldChg>
      <pc:sldChg chg="addSp delSp modSp add mod ord modTransition delAnim modAnim">
        <pc:chgData name="Thúy Mai" userId="222f1c7e07c9bd7a" providerId="LiveId" clId="{0E41D94B-FD81-4E4A-BD6A-06313F89DBC5}" dt="2023-06-16T05:25:42.435" v="7912" actId="1035"/>
        <pc:sldMkLst>
          <pc:docMk/>
          <pc:sldMk cId="3882151880" sldId="345"/>
        </pc:sldMkLst>
        <pc:spChg chg="mod">
          <ac:chgData name="Thúy Mai" userId="222f1c7e07c9bd7a" providerId="LiveId" clId="{0E41D94B-FD81-4E4A-BD6A-06313F89DBC5}" dt="2023-06-10T06:27:36.166" v="4813" actId="1076"/>
          <ac:spMkLst>
            <pc:docMk/>
            <pc:sldMk cId="3882151880" sldId="345"/>
            <ac:spMk id="3" creationId="{2F0C3FCD-8BA5-84B0-80E9-3372706C5FFA}"/>
          </ac:spMkLst>
        </pc:spChg>
        <pc:spChg chg="add mod">
          <ac:chgData name="Thúy Mai" userId="222f1c7e07c9bd7a" providerId="LiveId" clId="{0E41D94B-FD81-4E4A-BD6A-06313F89DBC5}" dt="2023-06-10T06:24:05.385" v="4748" actId="1076"/>
          <ac:spMkLst>
            <pc:docMk/>
            <pc:sldMk cId="3882151880" sldId="345"/>
            <ac:spMk id="4" creationId="{32C91565-DCD5-1F7C-4A4A-CBFC8B756268}"/>
          </ac:spMkLst>
        </pc:spChg>
        <pc:spChg chg="del mod">
          <ac:chgData name="Thúy Mai" userId="222f1c7e07c9bd7a" providerId="LiveId" clId="{0E41D94B-FD81-4E4A-BD6A-06313F89DBC5}" dt="2023-06-10T06:30:51.067" v="4927" actId="478"/>
          <ac:spMkLst>
            <pc:docMk/>
            <pc:sldMk cId="3882151880" sldId="345"/>
            <ac:spMk id="6" creationId="{3D1AF879-8C25-F84A-308E-A0B35CB51F3E}"/>
          </ac:spMkLst>
        </pc:spChg>
        <pc:spChg chg="del mod">
          <ac:chgData name="Thúy Mai" userId="222f1c7e07c9bd7a" providerId="LiveId" clId="{0E41D94B-FD81-4E4A-BD6A-06313F89DBC5}" dt="2023-06-10T06:24:02.351" v="4747" actId="478"/>
          <ac:spMkLst>
            <pc:docMk/>
            <pc:sldMk cId="3882151880" sldId="345"/>
            <ac:spMk id="9" creationId="{9B1AD500-C177-C6B2-E046-5682113ED217}"/>
          </ac:spMkLst>
        </pc:spChg>
        <pc:spChg chg="add mod">
          <ac:chgData name="Thúy Mai" userId="222f1c7e07c9bd7a" providerId="LiveId" clId="{0E41D94B-FD81-4E4A-BD6A-06313F89DBC5}" dt="2023-06-10T06:30:28.574" v="4913" actId="1035"/>
          <ac:spMkLst>
            <pc:docMk/>
            <pc:sldMk cId="3882151880" sldId="345"/>
            <ac:spMk id="10" creationId="{19019B5E-0F68-B1F4-619C-432344278F94}"/>
          </ac:spMkLst>
        </pc:spChg>
        <pc:spChg chg="add mod">
          <ac:chgData name="Thúy Mai" userId="222f1c7e07c9bd7a" providerId="LiveId" clId="{0E41D94B-FD81-4E4A-BD6A-06313F89DBC5}" dt="2023-06-10T06:30:16.201" v="4899" actId="1076"/>
          <ac:spMkLst>
            <pc:docMk/>
            <pc:sldMk cId="3882151880" sldId="345"/>
            <ac:spMk id="11" creationId="{7E818BA5-07C3-3ABE-3856-B4B8DD0DB758}"/>
          </ac:spMkLst>
        </pc:spChg>
        <pc:spChg chg="add mod">
          <ac:chgData name="Thúy Mai" userId="222f1c7e07c9bd7a" providerId="LiveId" clId="{0E41D94B-FD81-4E4A-BD6A-06313F89DBC5}" dt="2023-06-10T06:30:22.621" v="4900" actId="1076"/>
          <ac:spMkLst>
            <pc:docMk/>
            <pc:sldMk cId="3882151880" sldId="345"/>
            <ac:spMk id="13" creationId="{4F8A7257-7507-8BF2-E949-6C612B51FA04}"/>
          </ac:spMkLst>
        </pc:spChg>
        <pc:spChg chg="add mod">
          <ac:chgData name="Thúy Mai" userId="222f1c7e07c9bd7a" providerId="LiveId" clId="{0E41D94B-FD81-4E4A-BD6A-06313F89DBC5}" dt="2023-06-10T06:30:33.301" v="4917" actId="1035"/>
          <ac:spMkLst>
            <pc:docMk/>
            <pc:sldMk cId="3882151880" sldId="345"/>
            <ac:spMk id="14" creationId="{CBB5CCAC-A22B-B5AB-9677-1686D5D522ED}"/>
          </ac:spMkLst>
        </pc:spChg>
        <pc:spChg chg="del">
          <ac:chgData name="Thúy Mai" userId="222f1c7e07c9bd7a" providerId="LiveId" clId="{0E41D94B-FD81-4E4A-BD6A-06313F89DBC5}" dt="2023-06-10T05:59:57.817" v="4703" actId="478"/>
          <ac:spMkLst>
            <pc:docMk/>
            <pc:sldMk cId="3882151880" sldId="345"/>
            <ac:spMk id="15" creationId="{CC00428F-2904-DC82-B88B-E6BCE7FC26F6}"/>
          </ac:spMkLst>
        </pc:spChg>
        <pc:spChg chg="del">
          <ac:chgData name="Thúy Mai" userId="222f1c7e07c9bd7a" providerId="LiveId" clId="{0E41D94B-FD81-4E4A-BD6A-06313F89DBC5}" dt="2023-06-10T05:59:49.331" v="4700" actId="478"/>
          <ac:spMkLst>
            <pc:docMk/>
            <pc:sldMk cId="3882151880" sldId="345"/>
            <ac:spMk id="16" creationId="{118292AB-C9E2-371F-4B1D-27E2E8129E09}"/>
          </ac:spMkLst>
        </pc:spChg>
        <pc:spChg chg="del">
          <ac:chgData name="Thúy Mai" userId="222f1c7e07c9bd7a" providerId="LiveId" clId="{0E41D94B-FD81-4E4A-BD6A-06313F89DBC5}" dt="2023-06-10T05:59:57.817" v="4703" actId="478"/>
          <ac:spMkLst>
            <pc:docMk/>
            <pc:sldMk cId="3882151880" sldId="345"/>
            <ac:spMk id="18" creationId="{945867FE-FA9C-6D51-0229-DC8E99ED60D8}"/>
          </ac:spMkLst>
        </pc:spChg>
        <pc:spChg chg="add mod">
          <ac:chgData name="Thúy Mai" userId="222f1c7e07c9bd7a" providerId="LiveId" clId="{0E41D94B-FD81-4E4A-BD6A-06313F89DBC5}" dt="2023-06-10T06:33:00.541" v="5008" actId="20577"/>
          <ac:spMkLst>
            <pc:docMk/>
            <pc:sldMk cId="3882151880" sldId="345"/>
            <ac:spMk id="19" creationId="{CDC1BDAA-F1E9-6ADD-5E5B-3CD7273A0277}"/>
          </ac:spMkLst>
        </pc:spChg>
        <pc:spChg chg="del">
          <ac:chgData name="Thúy Mai" userId="222f1c7e07c9bd7a" providerId="LiveId" clId="{0E41D94B-FD81-4E4A-BD6A-06313F89DBC5}" dt="2023-06-10T05:59:57.817" v="4703" actId="478"/>
          <ac:spMkLst>
            <pc:docMk/>
            <pc:sldMk cId="3882151880" sldId="345"/>
            <ac:spMk id="20" creationId="{A0D50BBD-AE22-52C0-2F33-BF59C97DD7CA}"/>
          </ac:spMkLst>
        </pc:spChg>
        <pc:spChg chg="del">
          <ac:chgData name="Thúy Mai" userId="222f1c7e07c9bd7a" providerId="LiveId" clId="{0E41D94B-FD81-4E4A-BD6A-06313F89DBC5}" dt="2023-06-10T05:59:57.817" v="4703" actId="478"/>
          <ac:spMkLst>
            <pc:docMk/>
            <pc:sldMk cId="3882151880" sldId="345"/>
            <ac:spMk id="21" creationId="{7C8539AB-CB1A-37FF-BE82-CDF7E9413247}"/>
          </ac:spMkLst>
        </pc:spChg>
        <pc:spChg chg="del">
          <ac:chgData name="Thúy Mai" userId="222f1c7e07c9bd7a" providerId="LiveId" clId="{0E41D94B-FD81-4E4A-BD6A-06313F89DBC5}" dt="2023-06-10T05:59:57.817" v="4703" actId="478"/>
          <ac:spMkLst>
            <pc:docMk/>
            <pc:sldMk cId="3882151880" sldId="345"/>
            <ac:spMk id="22" creationId="{A01814E5-8B2A-BAD8-B7ED-FF395A019C7B}"/>
          </ac:spMkLst>
        </pc:spChg>
        <pc:spChg chg="add mod">
          <ac:chgData name="Thúy Mai" userId="222f1c7e07c9bd7a" providerId="LiveId" clId="{0E41D94B-FD81-4E4A-BD6A-06313F89DBC5}" dt="2023-06-10T06:30:41.066" v="4925" actId="1036"/>
          <ac:spMkLst>
            <pc:docMk/>
            <pc:sldMk cId="3882151880" sldId="345"/>
            <ac:spMk id="23" creationId="{C3176DAC-DCEB-A086-D2C5-9F6C9BF82EE6}"/>
          </ac:spMkLst>
        </pc:spChg>
        <pc:spChg chg="add mod">
          <ac:chgData name="Thúy Mai" userId="222f1c7e07c9bd7a" providerId="LiveId" clId="{0E41D94B-FD81-4E4A-BD6A-06313F89DBC5}" dt="2023-06-16T05:25:42.435" v="7912" actId="1035"/>
          <ac:spMkLst>
            <pc:docMk/>
            <pc:sldMk cId="3882151880" sldId="345"/>
            <ac:spMk id="24" creationId="{B222841C-F197-AB62-B48A-6B4C546C7FD1}"/>
          </ac:spMkLst>
        </pc:spChg>
      </pc:sldChg>
      <pc:sldChg chg="addSp delSp modSp add mod modTransition modAnim">
        <pc:chgData name="Thúy Mai" userId="222f1c7e07c9bd7a" providerId="LiveId" clId="{0E41D94B-FD81-4E4A-BD6A-06313F89DBC5}" dt="2023-06-16T05:26:13.055" v="7914"/>
        <pc:sldMkLst>
          <pc:docMk/>
          <pc:sldMk cId="371818159" sldId="346"/>
        </pc:sldMkLst>
        <pc:spChg chg="add del mod">
          <ac:chgData name="Thúy Mai" userId="222f1c7e07c9bd7a" providerId="LiveId" clId="{0E41D94B-FD81-4E4A-BD6A-06313F89DBC5}" dt="2023-06-10T06:34:23.233" v="5017" actId="478"/>
          <ac:spMkLst>
            <pc:docMk/>
            <pc:sldMk cId="371818159" sldId="346"/>
            <ac:spMk id="2" creationId="{7DB37953-6315-AC96-E601-232CC27CBEA1}"/>
          </ac:spMkLst>
        </pc:spChg>
        <pc:spChg chg="del mod">
          <ac:chgData name="Thúy Mai" userId="222f1c7e07c9bd7a" providerId="LiveId" clId="{0E41D94B-FD81-4E4A-BD6A-06313F89DBC5}" dt="2023-06-10T06:32:28.680" v="5000" actId="478"/>
          <ac:spMkLst>
            <pc:docMk/>
            <pc:sldMk cId="371818159" sldId="346"/>
            <ac:spMk id="6" creationId="{3D1AF879-8C25-F84A-308E-A0B35CB51F3E}"/>
          </ac:spMkLst>
        </pc:spChg>
        <pc:spChg chg="add mod">
          <ac:chgData name="Thúy Mai" userId="222f1c7e07c9bd7a" providerId="LiveId" clId="{0E41D94B-FD81-4E4A-BD6A-06313F89DBC5}" dt="2023-06-10T06:34:32.885" v="5034" actId="1036"/>
          <ac:spMkLst>
            <pc:docMk/>
            <pc:sldMk cId="371818159" sldId="346"/>
            <ac:spMk id="8" creationId="{49354525-FDB9-73CA-8722-FB6CD9225E3D}"/>
          </ac:spMkLst>
        </pc:spChg>
        <pc:spChg chg="mod">
          <ac:chgData name="Thúy Mai" userId="222f1c7e07c9bd7a" providerId="LiveId" clId="{0E41D94B-FD81-4E4A-BD6A-06313F89DBC5}" dt="2023-06-10T06:31:57.026" v="4988" actId="1076"/>
          <ac:spMkLst>
            <pc:docMk/>
            <pc:sldMk cId="371818159" sldId="346"/>
            <ac:spMk id="10" creationId="{19019B5E-0F68-B1F4-619C-432344278F94}"/>
          </ac:spMkLst>
        </pc:spChg>
        <pc:spChg chg="mod">
          <ac:chgData name="Thúy Mai" userId="222f1c7e07c9bd7a" providerId="LiveId" clId="{0E41D94B-FD81-4E4A-BD6A-06313F89DBC5}" dt="2023-06-10T06:31:22.617" v="4955" actId="1076"/>
          <ac:spMkLst>
            <pc:docMk/>
            <pc:sldMk cId="371818159" sldId="346"/>
            <ac:spMk id="11" creationId="{7E818BA5-07C3-3ABE-3856-B4B8DD0DB758}"/>
          </ac:spMkLst>
        </pc:spChg>
        <pc:spChg chg="mod">
          <ac:chgData name="Thúy Mai" userId="222f1c7e07c9bd7a" providerId="LiveId" clId="{0E41D94B-FD81-4E4A-BD6A-06313F89DBC5}" dt="2023-06-10T06:31:18.527" v="4952" actId="1076"/>
          <ac:spMkLst>
            <pc:docMk/>
            <pc:sldMk cId="371818159" sldId="346"/>
            <ac:spMk id="13" creationId="{4F8A7257-7507-8BF2-E949-6C612B51FA04}"/>
          </ac:spMkLst>
        </pc:spChg>
        <pc:spChg chg="mod">
          <ac:chgData name="Thúy Mai" userId="222f1c7e07c9bd7a" providerId="LiveId" clId="{0E41D94B-FD81-4E4A-BD6A-06313F89DBC5}" dt="2023-06-10T06:32:25.925" v="4999" actId="14100"/>
          <ac:spMkLst>
            <pc:docMk/>
            <pc:sldMk cId="371818159" sldId="346"/>
            <ac:spMk id="14" creationId="{CBB5CCAC-A22B-B5AB-9677-1686D5D522ED}"/>
          </ac:spMkLst>
        </pc:spChg>
        <pc:spChg chg="del mod">
          <ac:chgData name="Thúy Mai" userId="222f1c7e07c9bd7a" providerId="LiveId" clId="{0E41D94B-FD81-4E4A-BD6A-06313F89DBC5}" dt="2023-06-10T06:31:04.959" v="4929" actId="478"/>
          <ac:spMkLst>
            <pc:docMk/>
            <pc:sldMk cId="371818159" sldId="346"/>
            <ac:spMk id="19" creationId="{CDC1BDAA-F1E9-6ADD-5E5B-3CD7273A0277}"/>
          </ac:spMkLst>
        </pc:spChg>
      </pc:sldChg>
      <pc:sldChg chg="addSp delSp modSp add mod ord modTransition delAnim">
        <pc:chgData name="Thúy Mai" userId="222f1c7e07c9bd7a" providerId="LiveId" clId="{0E41D94B-FD81-4E4A-BD6A-06313F89DBC5}" dt="2023-06-10T10:49:55.473" v="7874"/>
        <pc:sldMkLst>
          <pc:docMk/>
          <pc:sldMk cId="3201910227" sldId="347"/>
        </pc:sldMkLst>
        <pc:spChg chg="add mod">
          <ac:chgData name="Thúy Mai" userId="222f1c7e07c9bd7a" providerId="LiveId" clId="{0E41D94B-FD81-4E4A-BD6A-06313F89DBC5}" dt="2023-06-10T08:38:20.546" v="5136" actId="1076"/>
          <ac:spMkLst>
            <pc:docMk/>
            <pc:sldMk cId="3201910227" sldId="347"/>
            <ac:spMk id="2" creationId="{EF96834B-2E47-EAC2-B6E1-AF438DF47C80}"/>
          </ac:spMkLst>
        </pc:spChg>
        <pc:spChg chg="mod">
          <ac:chgData name="Thúy Mai" userId="222f1c7e07c9bd7a" providerId="LiveId" clId="{0E41D94B-FD81-4E4A-BD6A-06313F89DBC5}" dt="2023-06-10T08:37:24.662" v="5128" actId="1076"/>
          <ac:spMkLst>
            <pc:docMk/>
            <pc:sldMk cId="3201910227" sldId="347"/>
            <ac:spMk id="3" creationId="{2F0C3FCD-8BA5-84B0-80E9-3372706C5FFA}"/>
          </ac:spMkLst>
        </pc:spChg>
        <pc:spChg chg="mod">
          <ac:chgData name="Thúy Mai" userId="222f1c7e07c9bd7a" providerId="LiveId" clId="{0E41D94B-FD81-4E4A-BD6A-06313F89DBC5}" dt="2023-06-10T08:36:12.660" v="5079" actId="122"/>
          <ac:spMkLst>
            <pc:docMk/>
            <pc:sldMk cId="3201910227" sldId="347"/>
            <ac:spMk id="4" creationId="{32C91565-DCD5-1F7C-4A4A-CBFC8B756268}"/>
          </ac:spMkLst>
        </pc:spChg>
        <pc:spChg chg="add del mod">
          <ac:chgData name="Thúy Mai" userId="222f1c7e07c9bd7a" providerId="LiveId" clId="{0E41D94B-FD81-4E4A-BD6A-06313F89DBC5}" dt="2023-06-10T08:38:41.342" v="5137" actId="21"/>
          <ac:spMkLst>
            <pc:docMk/>
            <pc:sldMk cId="3201910227" sldId="347"/>
            <ac:spMk id="8" creationId="{FFF3E861-3BB7-9DB5-24B2-8E777C74D39D}"/>
          </ac:spMkLst>
        </pc:spChg>
        <pc:spChg chg="mod">
          <ac:chgData name="Thúy Mai" userId="222f1c7e07c9bd7a" providerId="LiveId" clId="{0E41D94B-FD81-4E4A-BD6A-06313F89DBC5}" dt="2023-06-10T08:37:33.706" v="5132" actId="1076"/>
          <ac:spMkLst>
            <pc:docMk/>
            <pc:sldMk cId="3201910227" sldId="347"/>
            <ac:spMk id="10" creationId="{19019B5E-0F68-B1F4-619C-432344278F94}"/>
          </ac:spMkLst>
        </pc:spChg>
        <pc:spChg chg="mod">
          <ac:chgData name="Thúy Mai" userId="222f1c7e07c9bd7a" providerId="LiveId" clId="{0E41D94B-FD81-4E4A-BD6A-06313F89DBC5}" dt="2023-06-10T08:36:27.758" v="5115" actId="20577"/>
          <ac:spMkLst>
            <pc:docMk/>
            <pc:sldMk cId="3201910227" sldId="347"/>
            <ac:spMk id="13" creationId="{4F8A7257-7507-8BF2-E949-6C612B51FA04}"/>
          </ac:spMkLst>
        </pc:spChg>
        <pc:spChg chg="del">
          <ac:chgData name="Thúy Mai" userId="222f1c7e07c9bd7a" providerId="LiveId" clId="{0E41D94B-FD81-4E4A-BD6A-06313F89DBC5}" dt="2023-06-10T08:37:13.562" v="5124" actId="478"/>
          <ac:spMkLst>
            <pc:docMk/>
            <pc:sldMk cId="3201910227" sldId="347"/>
            <ac:spMk id="14" creationId="{CBB5CCAC-A22B-B5AB-9677-1686D5D522ED}"/>
          </ac:spMkLst>
        </pc:spChg>
        <pc:spChg chg="del">
          <ac:chgData name="Thúy Mai" userId="222f1c7e07c9bd7a" providerId="LiveId" clId="{0E41D94B-FD81-4E4A-BD6A-06313F89DBC5}" dt="2023-06-10T08:36:45.282" v="5119" actId="478"/>
          <ac:spMkLst>
            <pc:docMk/>
            <pc:sldMk cId="3201910227" sldId="347"/>
            <ac:spMk id="19" creationId="{CDC1BDAA-F1E9-6ADD-5E5B-3CD7273A0277}"/>
          </ac:spMkLst>
        </pc:spChg>
        <pc:spChg chg="del">
          <ac:chgData name="Thúy Mai" userId="222f1c7e07c9bd7a" providerId="LiveId" clId="{0E41D94B-FD81-4E4A-BD6A-06313F89DBC5}" dt="2023-06-10T08:36:45.282" v="5119" actId="478"/>
          <ac:spMkLst>
            <pc:docMk/>
            <pc:sldMk cId="3201910227" sldId="347"/>
            <ac:spMk id="23" creationId="{C3176DAC-DCEB-A086-D2C5-9F6C9BF82EE6}"/>
          </ac:spMkLst>
        </pc:spChg>
        <pc:spChg chg="del mod">
          <ac:chgData name="Thúy Mai" userId="222f1c7e07c9bd7a" providerId="LiveId" clId="{0E41D94B-FD81-4E4A-BD6A-06313F89DBC5}" dt="2023-06-10T08:36:39.052" v="5117" actId="478"/>
          <ac:spMkLst>
            <pc:docMk/>
            <pc:sldMk cId="3201910227" sldId="347"/>
            <ac:spMk id="24" creationId="{B222841C-F197-AB62-B48A-6B4C546C7FD1}"/>
          </ac:spMkLst>
        </pc:spChg>
        <pc:graphicFrameChg chg="add del mod">
          <ac:chgData name="Thúy Mai" userId="222f1c7e07c9bd7a" providerId="LiveId" clId="{0E41D94B-FD81-4E4A-BD6A-06313F89DBC5}" dt="2023-06-10T06:35:02.983" v="5040"/>
          <ac:graphicFrameMkLst>
            <pc:docMk/>
            <pc:sldMk cId="3201910227" sldId="347"/>
            <ac:graphicFrameMk id="2" creationId="{F1D7980E-84E1-8A34-54C6-76529D37AC1B}"/>
          </ac:graphicFrameMkLst>
        </pc:graphicFrameChg>
      </pc:sldChg>
      <pc:sldChg chg="addSp delSp modSp add del mod ord">
        <pc:chgData name="Thúy Mai" userId="222f1c7e07c9bd7a" providerId="LiveId" clId="{0E41D94B-FD81-4E4A-BD6A-06313F89DBC5}" dt="2023-06-10T09:00:07.028" v="5420" actId="47"/>
        <pc:sldMkLst>
          <pc:docMk/>
          <pc:sldMk cId="3436644749" sldId="348"/>
        </pc:sldMkLst>
        <pc:spChg chg="mod">
          <ac:chgData name="Thúy Mai" userId="222f1c7e07c9bd7a" providerId="LiveId" clId="{0E41D94B-FD81-4E4A-BD6A-06313F89DBC5}" dt="2023-06-10T08:38:50.605" v="5140" actId="14100"/>
          <ac:spMkLst>
            <pc:docMk/>
            <pc:sldMk cId="3436644749" sldId="348"/>
            <ac:spMk id="4" creationId="{32C91565-DCD5-1F7C-4A4A-CBFC8B756268}"/>
          </ac:spMkLst>
        </pc:spChg>
        <pc:spChg chg="del">
          <ac:chgData name="Thúy Mai" userId="222f1c7e07c9bd7a" providerId="LiveId" clId="{0E41D94B-FD81-4E4A-BD6A-06313F89DBC5}" dt="2023-06-10T06:35:20.178" v="5045" actId="478"/>
          <ac:spMkLst>
            <pc:docMk/>
            <pc:sldMk cId="3436644749" sldId="348"/>
            <ac:spMk id="8" creationId="{FFF3E861-3BB7-9DB5-24B2-8E777C74D39D}"/>
          </ac:spMkLst>
        </pc:spChg>
        <pc:spChg chg="add del mod">
          <ac:chgData name="Thúy Mai" userId="222f1c7e07c9bd7a" providerId="LiveId" clId="{0E41D94B-FD81-4E4A-BD6A-06313F89DBC5}" dt="2023-06-10T08:50:22.386" v="5241" actId="21"/>
          <ac:spMkLst>
            <pc:docMk/>
            <pc:sldMk cId="3436644749" sldId="348"/>
            <ac:spMk id="9" creationId="{74E75869-B17B-8F0E-14ED-381AA4F06E83}"/>
          </ac:spMkLst>
        </pc:spChg>
        <pc:spChg chg="mod">
          <ac:chgData name="Thúy Mai" userId="222f1c7e07c9bd7a" providerId="LiveId" clId="{0E41D94B-FD81-4E4A-BD6A-06313F89DBC5}" dt="2023-06-10T08:38:55.465" v="5161" actId="20577"/>
          <ac:spMkLst>
            <pc:docMk/>
            <pc:sldMk cId="3436644749" sldId="348"/>
            <ac:spMk id="13" creationId="{4F8A7257-7507-8BF2-E949-6C612B51FA04}"/>
          </ac:spMkLst>
        </pc:spChg>
        <pc:graphicFrameChg chg="add del mod">
          <ac:chgData name="Thúy Mai" userId="222f1c7e07c9bd7a" providerId="LiveId" clId="{0E41D94B-FD81-4E4A-BD6A-06313F89DBC5}" dt="2023-06-10T06:35:21.091" v="5048"/>
          <ac:graphicFrameMkLst>
            <pc:docMk/>
            <pc:sldMk cId="3436644749" sldId="348"/>
            <ac:graphicFrameMk id="2" creationId="{74C35B7F-E20C-F868-B061-3FBBE5D26A7D}"/>
          </ac:graphicFrameMkLst>
        </pc:graphicFrameChg>
      </pc:sldChg>
      <pc:sldChg chg="addSp delSp modSp add mod modTransition delAnim modAnim">
        <pc:chgData name="Thúy Mai" userId="222f1c7e07c9bd7a" providerId="LiveId" clId="{0E41D94B-FD81-4E4A-BD6A-06313F89DBC5}" dt="2023-06-16T05:27:27.504" v="7917"/>
        <pc:sldMkLst>
          <pc:docMk/>
          <pc:sldMk cId="1301428086" sldId="349"/>
        </pc:sldMkLst>
        <pc:spChg chg="add mod">
          <ac:chgData name="Thúy Mai" userId="222f1c7e07c9bd7a" providerId="LiveId" clId="{0E41D94B-FD81-4E4A-BD6A-06313F89DBC5}" dt="2023-06-10T09:00:34.368" v="5427" actId="1076"/>
          <ac:spMkLst>
            <pc:docMk/>
            <pc:sldMk cId="1301428086" sldId="349"/>
            <ac:spMk id="2" creationId="{DBA90418-FD9B-4268-18D3-274C8EFB72EF}"/>
          </ac:spMkLst>
        </pc:spChg>
        <pc:spChg chg="mod">
          <ac:chgData name="Thúy Mai" userId="222f1c7e07c9bd7a" providerId="LiveId" clId="{0E41D94B-FD81-4E4A-BD6A-06313F89DBC5}" dt="2023-06-10T09:01:29.148" v="5464" actId="1076"/>
          <ac:spMkLst>
            <pc:docMk/>
            <pc:sldMk cId="1301428086" sldId="349"/>
            <ac:spMk id="3" creationId="{2F0C3FCD-8BA5-84B0-80E9-3372706C5FFA}"/>
          </ac:spMkLst>
        </pc:spChg>
        <pc:spChg chg="del">
          <ac:chgData name="Thúy Mai" userId="222f1c7e07c9bd7a" providerId="LiveId" clId="{0E41D94B-FD81-4E4A-BD6A-06313F89DBC5}" dt="2023-06-10T09:00:19.795" v="5424" actId="478"/>
          <ac:spMkLst>
            <pc:docMk/>
            <pc:sldMk cId="1301428086" sldId="349"/>
            <ac:spMk id="4" creationId="{32C91565-DCD5-1F7C-4A4A-CBFC8B756268}"/>
          </ac:spMkLst>
        </pc:spChg>
        <pc:spChg chg="add mod">
          <ac:chgData name="Thúy Mai" userId="222f1c7e07c9bd7a" providerId="LiveId" clId="{0E41D94B-FD81-4E4A-BD6A-06313F89DBC5}" dt="2023-06-10T09:06:06.898" v="5540" actId="1076"/>
          <ac:spMkLst>
            <pc:docMk/>
            <pc:sldMk cId="1301428086" sldId="349"/>
            <ac:spMk id="6" creationId="{12E7159D-C731-3D19-9F10-A2BDA1C1EEE8}"/>
          </ac:spMkLst>
        </pc:spChg>
        <pc:spChg chg="add mod">
          <ac:chgData name="Thúy Mai" userId="222f1c7e07c9bd7a" providerId="LiveId" clId="{0E41D94B-FD81-4E4A-BD6A-06313F89DBC5}" dt="2023-06-10T09:07:06.084" v="5548" actId="14100"/>
          <ac:spMkLst>
            <pc:docMk/>
            <pc:sldMk cId="1301428086" sldId="349"/>
            <ac:spMk id="8" creationId="{38609535-9E2D-B022-73EC-ACACAE90A30A}"/>
          </ac:spMkLst>
        </pc:spChg>
        <pc:spChg chg="del">
          <ac:chgData name="Thúy Mai" userId="222f1c7e07c9bd7a" providerId="LiveId" clId="{0E41D94B-FD81-4E4A-BD6A-06313F89DBC5}" dt="2023-06-10T06:35:33.866" v="5053" actId="478"/>
          <ac:spMkLst>
            <pc:docMk/>
            <pc:sldMk cId="1301428086" sldId="349"/>
            <ac:spMk id="9" creationId="{74E75869-B17B-8F0E-14ED-381AA4F06E83}"/>
          </ac:spMkLst>
        </pc:spChg>
        <pc:spChg chg="add mod">
          <ac:chgData name="Thúy Mai" userId="222f1c7e07c9bd7a" providerId="LiveId" clId="{0E41D94B-FD81-4E4A-BD6A-06313F89DBC5}" dt="2023-06-10T09:06:03.766" v="5539" actId="14100"/>
          <ac:spMkLst>
            <pc:docMk/>
            <pc:sldMk cId="1301428086" sldId="349"/>
            <ac:spMk id="9" creationId="{F970B338-D8D0-19FA-1334-19AA0B1F8946}"/>
          </ac:spMkLst>
        </pc:spChg>
        <pc:spChg chg="del">
          <ac:chgData name="Thúy Mai" userId="222f1c7e07c9bd7a" providerId="LiveId" clId="{0E41D94B-FD81-4E4A-BD6A-06313F89DBC5}" dt="2023-06-10T09:00:16.295" v="5422" actId="478"/>
          <ac:spMkLst>
            <pc:docMk/>
            <pc:sldMk cId="1301428086" sldId="349"/>
            <ac:spMk id="10" creationId="{19019B5E-0F68-B1F4-619C-432344278F94}"/>
          </ac:spMkLst>
        </pc:spChg>
        <pc:spChg chg="del">
          <ac:chgData name="Thúy Mai" userId="222f1c7e07c9bd7a" providerId="LiveId" clId="{0E41D94B-FD81-4E4A-BD6A-06313F89DBC5}" dt="2023-06-10T09:00:17.404" v="5423" actId="478"/>
          <ac:spMkLst>
            <pc:docMk/>
            <pc:sldMk cId="1301428086" sldId="349"/>
            <ac:spMk id="11" creationId="{7E818BA5-07C3-3ABE-3856-B4B8DD0DB758}"/>
          </ac:spMkLst>
        </pc:spChg>
        <pc:spChg chg="add del mod">
          <ac:chgData name="Thúy Mai" userId="222f1c7e07c9bd7a" providerId="LiveId" clId="{0E41D94B-FD81-4E4A-BD6A-06313F89DBC5}" dt="2023-06-10T09:02:59.210" v="5481" actId="478"/>
          <ac:spMkLst>
            <pc:docMk/>
            <pc:sldMk cId="1301428086" sldId="349"/>
            <ac:spMk id="12" creationId="{36A40157-DFD1-F169-5C63-F08DB4C80631}"/>
          </ac:spMkLst>
        </pc:spChg>
        <pc:spChg chg="del">
          <ac:chgData name="Thúy Mai" userId="222f1c7e07c9bd7a" providerId="LiveId" clId="{0E41D94B-FD81-4E4A-BD6A-06313F89DBC5}" dt="2023-06-10T09:00:16.295" v="5422" actId="478"/>
          <ac:spMkLst>
            <pc:docMk/>
            <pc:sldMk cId="1301428086" sldId="349"/>
            <ac:spMk id="13" creationId="{4F8A7257-7507-8BF2-E949-6C612B51FA04}"/>
          </ac:spMkLst>
        </pc:spChg>
        <pc:spChg chg="del">
          <ac:chgData name="Thúy Mai" userId="222f1c7e07c9bd7a" providerId="LiveId" clId="{0E41D94B-FD81-4E4A-BD6A-06313F89DBC5}" dt="2023-06-10T09:00:16.295" v="5422" actId="478"/>
          <ac:spMkLst>
            <pc:docMk/>
            <pc:sldMk cId="1301428086" sldId="349"/>
            <ac:spMk id="14" creationId="{CBB5CCAC-A22B-B5AB-9677-1686D5D522ED}"/>
          </ac:spMkLst>
        </pc:spChg>
        <pc:spChg chg="add mod">
          <ac:chgData name="Thúy Mai" userId="222f1c7e07c9bd7a" providerId="LiveId" clId="{0E41D94B-FD81-4E4A-BD6A-06313F89DBC5}" dt="2023-06-10T09:06:13.418" v="5542" actId="1076"/>
          <ac:spMkLst>
            <pc:docMk/>
            <pc:sldMk cId="1301428086" sldId="349"/>
            <ac:spMk id="15" creationId="{6043C1A2-F854-5996-0636-23D5CF89E4D0}"/>
          </ac:spMkLst>
        </pc:spChg>
        <pc:spChg chg="add mod">
          <ac:chgData name="Thúy Mai" userId="222f1c7e07c9bd7a" providerId="LiveId" clId="{0E41D94B-FD81-4E4A-BD6A-06313F89DBC5}" dt="2023-06-10T09:07:26.317" v="5554" actId="14100"/>
          <ac:spMkLst>
            <pc:docMk/>
            <pc:sldMk cId="1301428086" sldId="349"/>
            <ac:spMk id="16" creationId="{C395D587-4C9F-E30A-77F1-0C1E10898A93}"/>
          </ac:spMkLst>
        </pc:spChg>
        <pc:spChg chg="add mod">
          <ac:chgData name="Thúy Mai" userId="222f1c7e07c9bd7a" providerId="LiveId" clId="{0E41D94B-FD81-4E4A-BD6A-06313F89DBC5}" dt="2023-06-10T09:07:35.275" v="5558" actId="1037"/>
          <ac:spMkLst>
            <pc:docMk/>
            <pc:sldMk cId="1301428086" sldId="349"/>
            <ac:spMk id="18" creationId="{841FBDEB-4E1F-5319-B08D-0B462147F945}"/>
          </ac:spMkLst>
        </pc:spChg>
        <pc:spChg chg="del">
          <ac:chgData name="Thúy Mai" userId="222f1c7e07c9bd7a" providerId="LiveId" clId="{0E41D94B-FD81-4E4A-BD6A-06313F89DBC5}" dt="2023-06-10T09:00:16.295" v="5422" actId="478"/>
          <ac:spMkLst>
            <pc:docMk/>
            <pc:sldMk cId="1301428086" sldId="349"/>
            <ac:spMk id="19" creationId="{CDC1BDAA-F1E9-6ADD-5E5B-3CD7273A0277}"/>
          </ac:spMkLst>
        </pc:spChg>
        <pc:spChg chg="del">
          <ac:chgData name="Thúy Mai" userId="222f1c7e07c9bd7a" providerId="LiveId" clId="{0E41D94B-FD81-4E4A-BD6A-06313F89DBC5}" dt="2023-06-10T09:00:16.295" v="5422" actId="478"/>
          <ac:spMkLst>
            <pc:docMk/>
            <pc:sldMk cId="1301428086" sldId="349"/>
            <ac:spMk id="23" creationId="{C3176DAC-DCEB-A086-D2C5-9F6C9BF82EE6}"/>
          </ac:spMkLst>
        </pc:spChg>
        <pc:spChg chg="del">
          <ac:chgData name="Thúy Mai" userId="222f1c7e07c9bd7a" providerId="LiveId" clId="{0E41D94B-FD81-4E4A-BD6A-06313F89DBC5}" dt="2023-06-10T09:00:16.295" v="5422" actId="478"/>
          <ac:spMkLst>
            <pc:docMk/>
            <pc:sldMk cId="1301428086" sldId="349"/>
            <ac:spMk id="24" creationId="{B222841C-F197-AB62-B48A-6B4C546C7FD1}"/>
          </ac:spMkLst>
        </pc:spChg>
        <pc:graphicFrameChg chg="add del mod">
          <ac:chgData name="Thúy Mai" userId="222f1c7e07c9bd7a" providerId="LiveId" clId="{0E41D94B-FD81-4E4A-BD6A-06313F89DBC5}" dt="2023-06-10T06:35:34.824" v="5056"/>
          <ac:graphicFrameMkLst>
            <pc:docMk/>
            <pc:sldMk cId="1301428086" sldId="349"/>
            <ac:graphicFrameMk id="2" creationId="{46922612-D476-5B5E-5BDE-9265E4E23441}"/>
          </ac:graphicFrameMkLst>
        </pc:graphicFrameChg>
        <pc:picChg chg="mod">
          <ac:chgData name="Thúy Mai" userId="222f1c7e07c9bd7a" providerId="LiveId" clId="{0E41D94B-FD81-4E4A-BD6A-06313F89DBC5}" dt="2023-06-10T09:00:37.406" v="5433" actId="1036"/>
          <ac:picMkLst>
            <pc:docMk/>
            <pc:sldMk cId="1301428086" sldId="349"/>
            <ac:picMk id="17" creationId="{ECF0D4F1-844A-1A65-6BE2-1C3260AE6E0B}"/>
          </ac:picMkLst>
        </pc:picChg>
      </pc:sldChg>
      <pc:sldChg chg="addSp delSp modSp add mod modTransition modAnim">
        <pc:chgData name="Thúy Mai" userId="222f1c7e07c9bd7a" providerId="LiveId" clId="{0E41D94B-FD81-4E4A-BD6A-06313F89DBC5}" dt="2023-06-10T10:49:55.473" v="7874"/>
        <pc:sldMkLst>
          <pc:docMk/>
          <pc:sldMk cId="3656544479" sldId="350"/>
        </pc:sldMkLst>
        <pc:spChg chg="del mod">
          <ac:chgData name="Thúy Mai" userId="222f1c7e07c9bd7a" providerId="LiveId" clId="{0E41D94B-FD81-4E4A-BD6A-06313F89DBC5}" dt="2023-06-10T08:40:31.672" v="5191" actId="478"/>
          <ac:spMkLst>
            <pc:docMk/>
            <pc:sldMk cId="3656544479" sldId="350"/>
            <ac:spMk id="2" creationId="{EF96834B-2E47-EAC2-B6E1-AF438DF47C80}"/>
          </ac:spMkLst>
        </pc:spChg>
        <pc:spChg chg="mod">
          <ac:chgData name="Thúy Mai" userId="222f1c7e07c9bd7a" providerId="LiveId" clId="{0E41D94B-FD81-4E4A-BD6A-06313F89DBC5}" dt="2023-06-10T08:40:02.082" v="5179" actId="1076"/>
          <ac:spMkLst>
            <pc:docMk/>
            <pc:sldMk cId="3656544479" sldId="350"/>
            <ac:spMk id="3" creationId="{2F0C3FCD-8BA5-84B0-80E9-3372706C5FFA}"/>
          </ac:spMkLst>
        </pc:spChg>
        <pc:spChg chg="add del mod">
          <ac:chgData name="Thúy Mai" userId="222f1c7e07c9bd7a" providerId="LiveId" clId="{0E41D94B-FD81-4E4A-BD6A-06313F89DBC5}" dt="2023-06-10T08:47:11.059" v="5230" actId="478"/>
          <ac:spMkLst>
            <pc:docMk/>
            <pc:sldMk cId="3656544479" sldId="350"/>
            <ac:spMk id="9" creationId="{21812B90-B48C-7DBC-C02F-32A2C30D294A}"/>
          </ac:spMkLst>
        </pc:spChg>
        <pc:spChg chg="mod">
          <ac:chgData name="Thúy Mai" userId="222f1c7e07c9bd7a" providerId="LiveId" clId="{0E41D94B-FD81-4E4A-BD6A-06313F89DBC5}" dt="2023-06-10T08:47:05.454" v="5228" actId="1076"/>
          <ac:spMkLst>
            <pc:docMk/>
            <pc:sldMk cId="3656544479" sldId="350"/>
            <ac:spMk id="10" creationId="{19019B5E-0F68-B1F4-619C-432344278F94}"/>
          </ac:spMkLst>
        </pc:spChg>
        <pc:spChg chg="mod">
          <ac:chgData name="Thúy Mai" userId="222f1c7e07c9bd7a" providerId="LiveId" clId="{0E41D94B-FD81-4E4A-BD6A-06313F89DBC5}" dt="2023-06-10T08:40:08.412" v="5182" actId="1076"/>
          <ac:spMkLst>
            <pc:docMk/>
            <pc:sldMk cId="3656544479" sldId="350"/>
            <ac:spMk id="11" creationId="{7E818BA5-07C3-3ABE-3856-B4B8DD0DB758}"/>
          </ac:spMkLst>
        </pc:spChg>
        <pc:spChg chg="mod">
          <ac:chgData name="Thúy Mai" userId="222f1c7e07c9bd7a" providerId="LiveId" clId="{0E41D94B-FD81-4E4A-BD6A-06313F89DBC5}" dt="2023-06-10T08:40:26.900" v="5189" actId="1076"/>
          <ac:spMkLst>
            <pc:docMk/>
            <pc:sldMk cId="3656544479" sldId="350"/>
            <ac:spMk id="13" creationId="{4F8A7257-7507-8BF2-E949-6C612B51FA04}"/>
          </ac:spMkLst>
        </pc:spChg>
        <pc:spChg chg="add mod">
          <ac:chgData name="Thúy Mai" userId="222f1c7e07c9bd7a" providerId="LiveId" clId="{0E41D94B-FD81-4E4A-BD6A-06313F89DBC5}" dt="2023-06-10T08:45:38.950" v="5199" actId="1076"/>
          <ac:spMkLst>
            <pc:docMk/>
            <pc:sldMk cId="3656544479" sldId="350"/>
            <ac:spMk id="15" creationId="{CF565724-31C1-DAAA-BA3C-9732C55B4D93}"/>
          </ac:spMkLst>
        </pc:spChg>
        <pc:spChg chg="add mod">
          <ac:chgData name="Thúy Mai" userId="222f1c7e07c9bd7a" providerId="LiveId" clId="{0E41D94B-FD81-4E4A-BD6A-06313F89DBC5}" dt="2023-06-10T08:47:07.677" v="5229" actId="1076"/>
          <ac:spMkLst>
            <pc:docMk/>
            <pc:sldMk cId="3656544479" sldId="350"/>
            <ac:spMk id="16" creationId="{EF33549E-6F2C-307C-F44C-05D48854455A}"/>
          </ac:spMkLst>
        </pc:spChg>
        <pc:graphicFrameChg chg="add del mod">
          <ac:chgData name="Thúy Mai" userId="222f1c7e07c9bd7a" providerId="LiveId" clId="{0E41D94B-FD81-4E4A-BD6A-06313F89DBC5}" dt="2023-06-10T08:39:31.243" v="5167"/>
          <ac:graphicFrameMkLst>
            <pc:docMk/>
            <pc:sldMk cId="3656544479" sldId="350"/>
            <ac:graphicFrameMk id="6" creationId="{07D4B31C-504B-3C92-605E-C72E67E6B70A}"/>
          </ac:graphicFrameMkLst>
        </pc:graphicFrameChg>
        <pc:picChg chg="add del mod">
          <ac:chgData name="Thúy Mai" userId="222f1c7e07c9bd7a" providerId="LiveId" clId="{0E41D94B-FD81-4E4A-BD6A-06313F89DBC5}" dt="2023-06-10T08:42:52.489" v="5194" actId="478"/>
          <ac:picMkLst>
            <pc:docMk/>
            <pc:sldMk cId="3656544479" sldId="350"/>
            <ac:picMk id="12" creationId="{7B4774BF-8237-00CB-BA42-94E73E6ED67D}"/>
          </ac:picMkLst>
        </pc:picChg>
        <pc:picChg chg="add mod">
          <ac:chgData name="Thúy Mai" userId="222f1c7e07c9bd7a" providerId="LiveId" clId="{0E41D94B-FD81-4E4A-BD6A-06313F89DBC5}" dt="2023-06-10T08:45:46.098" v="5201" actId="1076"/>
          <ac:picMkLst>
            <pc:docMk/>
            <pc:sldMk cId="3656544479" sldId="350"/>
            <ac:picMk id="14" creationId="{E41961F8-1DE4-2E43-1E32-964E26668558}"/>
          </ac:picMkLst>
        </pc:picChg>
      </pc:sldChg>
      <pc:sldChg chg="addSp delSp modSp add mod ord modTransition delAnim modAnim">
        <pc:chgData name="Thúy Mai" userId="222f1c7e07c9bd7a" providerId="LiveId" clId="{0E41D94B-FD81-4E4A-BD6A-06313F89DBC5}" dt="2023-06-10T10:49:55.473" v="7874"/>
        <pc:sldMkLst>
          <pc:docMk/>
          <pc:sldMk cId="2343382495" sldId="351"/>
        </pc:sldMkLst>
        <pc:spChg chg="add del mod">
          <ac:chgData name="Thúy Mai" userId="222f1c7e07c9bd7a" providerId="LiveId" clId="{0E41D94B-FD81-4E4A-BD6A-06313F89DBC5}" dt="2023-06-10T08:53:50.104" v="5345" actId="478"/>
          <ac:spMkLst>
            <pc:docMk/>
            <pc:sldMk cId="2343382495" sldId="351"/>
            <ac:spMk id="2" creationId="{88CD5139-14C1-D7B9-0663-79851A49EE1E}"/>
          </ac:spMkLst>
        </pc:spChg>
        <pc:spChg chg="mod">
          <ac:chgData name="Thúy Mai" userId="222f1c7e07c9bd7a" providerId="LiveId" clId="{0E41D94B-FD81-4E4A-BD6A-06313F89DBC5}" dt="2023-06-10T08:50:18.213" v="5240" actId="20577"/>
          <ac:spMkLst>
            <pc:docMk/>
            <pc:sldMk cId="2343382495" sldId="351"/>
            <ac:spMk id="4" creationId="{32C91565-DCD5-1F7C-4A4A-CBFC8B756268}"/>
          </ac:spMkLst>
        </pc:spChg>
        <pc:spChg chg="add mod">
          <ac:chgData name="Thúy Mai" userId="222f1c7e07c9bd7a" providerId="LiveId" clId="{0E41D94B-FD81-4E4A-BD6A-06313F89DBC5}" dt="2023-06-10T08:56:32.407" v="5367" actId="1035"/>
          <ac:spMkLst>
            <pc:docMk/>
            <pc:sldMk cId="2343382495" sldId="351"/>
            <ac:spMk id="6" creationId="{CD76C1D8-3D5F-4AF0-2A44-1EE53F0D5D39}"/>
          </ac:spMkLst>
        </pc:spChg>
        <pc:spChg chg="add mod">
          <ac:chgData name="Thúy Mai" userId="222f1c7e07c9bd7a" providerId="LiveId" clId="{0E41D94B-FD81-4E4A-BD6A-06313F89DBC5}" dt="2023-06-10T08:56:32.407" v="5367" actId="1035"/>
          <ac:spMkLst>
            <pc:docMk/>
            <pc:sldMk cId="2343382495" sldId="351"/>
            <ac:spMk id="8" creationId="{F14FB439-7CA5-F08A-3006-ED039F938E15}"/>
          </ac:spMkLst>
        </pc:spChg>
        <pc:spChg chg="add mod">
          <ac:chgData name="Thúy Mai" userId="222f1c7e07c9bd7a" providerId="LiveId" clId="{0E41D94B-FD81-4E4A-BD6A-06313F89DBC5}" dt="2023-06-10T08:56:38.306" v="5368" actId="1076"/>
          <ac:spMkLst>
            <pc:docMk/>
            <pc:sldMk cId="2343382495" sldId="351"/>
            <ac:spMk id="9" creationId="{70356A04-CBFC-61E4-C4AC-6C8F471FC634}"/>
          </ac:spMkLst>
        </pc:spChg>
        <pc:spChg chg="mod">
          <ac:chgData name="Thúy Mai" userId="222f1c7e07c9bd7a" providerId="LiveId" clId="{0E41D94B-FD81-4E4A-BD6A-06313F89DBC5}" dt="2023-06-10T08:57:39.123" v="5388" actId="1037"/>
          <ac:spMkLst>
            <pc:docMk/>
            <pc:sldMk cId="2343382495" sldId="351"/>
            <ac:spMk id="10" creationId="{19019B5E-0F68-B1F4-619C-432344278F94}"/>
          </ac:spMkLst>
        </pc:spChg>
        <pc:spChg chg="mod">
          <ac:chgData name="Thúy Mai" userId="222f1c7e07c9bd7a" providerId="LiveId" clId="{0E41D94B-FD81-4E4A-BD6A-06313F89DBC5}" dt="2023-06-10T08:53:03.335" v="5318" actId="14100"/>
          <ac:spMkLst>
            <pc:docMk/>
            <pc:sldMk cId="2343382495" sldId="351"/>
            <ac:spMk id="11" creationId="{7E818BA5-07C3-3ABE-3856-B4B8DD0DB758}"/>
          </ac:spMkLst>
        </pc:spChg>
        <pc:spChg chg="add mod">
          <ac:chgData name="Thúy Mai" userId="222f1c7e07c9bd7a" providerId="LiveId" clId="{0E41D94B-FD81-4E4A-BD6A-06313F89DBC5}" dt="2023-06-10T08:56:45.193" v="5372" actId="20577"/>
          <ac:spMkLst>
            <pc:docMk/>
            <pc:sldMk cId="2343382495" sldId="351"/>
            <ac:spMk id="12" creationId="{35161722-152E-C465-389B-E121519D3929}"/>
          </ac:spMkLst>
        </pc:spChg>
        <pc:spChg chg="mod">
          <ac:chgData name="Thúy Mai" userId="222f1c7e07c9bd7a" providerId="LiveId" clId="{0E41D94B-FD81-4E4A-BD6A-06313F89DBC5}" dt="2023-06-10T08:56:32.407" v="5367" actId="1035"/>
          <ac:spMkLst>
            <pc:docMk/>
            <pc:sldMk cId="2343382495" sldId="351"/>
            <ac:spMk id="13" creationId="{4F8A7257-7507-8BF2-E949-6C612B51FA04}"/>
          </ac:spMkLst>
        </pc:spChg>
        <pc:spChg chg="del">
          <ac:chgData name="Thúy Mai" userId="222f1c7e07c9bd7a" providerId="LiveId" clId="{0E41D94B-FD81-4E4A-BD6A-06313F89DBC5}" dt="2023-06-10T08:50:54.842" v="5261" actId="478"/>
          <ac:spMkLst>
            <pc:docMk/>
            <pc:sldMk cId="2343382495" sldId="351"/>
            <ac:spMk id="15" creationId="{CF565724-31C1-DAAA-BA3C-9732C55B4D93}"/>
          </ac:spMkLst>
        </pc:spChg>
        <pc:spChg chg="del">
          <ac:chgData name="Thúy Mai" userId="222f1c7e07c9bd7a" providerId="LiveId" clId="{0E41D94B-FD81-4E4A-BD6A-06313F89DBC5}" dt="2023-06-10T08:51:26.544" v="5274" actId="478"/>
          <ac:spMkLst>
            <pc:docMk/>
            <pc:sldMk cId="2343382495" sldId="351"/>
            <ac:spMk id="16" creationId="{EF33549E-6F2C-307C-F44C-05D48854455A}"/>
          </ac:spMkLst>
        </pc:spChg>
        <pc:spChg chg="add mod">
          <ac:chgData name="Thúy Mai" userId="222f1c7e07c9bd7a" providerId="LiveId" clId="{0E41D94B-FD81-4E4A-BD6A-06313F89DBC5}" dt="2023-06-10T08:59:04.519" v="5400" actId="1038"/>
          <ac:spMkLst>
            <pc:docMk/>
            <pc:sldMk cId="2343382495" sldId="351"/>
            <ac:spMk id="18" creationId="{7716ADBC-ED6A-086D-289B-993FFB367B10}"/>
          </ac:spMkLst>
        </pc:spChg>
        <pc:spChg chg="add mod">
          <ac:chgData name="Thúy Mai" userId="222f1c7e07c9bd7a" providerId="LiveId" clId="{0E41D94B-FD81-4E4A-BD6A-06313F89DBC5}" dt="2023-06-10T08:59:52.214" v="5419" actId="1036"/>
          <ac:spMkLst>
            <pc:docMk/>
            <pc:sldMk cId="2343382495" sldId="351"/>
            <ac:spMk id="19" creationId="{21BB8AC7-5E51-ABF9-8C0C-706E53474719}"/>
          </ac:spMkLst>
        </pc:spChg>
        <pc:spChg chg="add mod">
          <ac:chgData name="Thúy Mai" userId="222f1c7e07c9bd7a" providerId="LiveId" clId="{0E41D94B-FD81-4E4A-BD6A-06313F89DBC5}" dt="2023-06-10T08:56:32.407" v="5367" actId="1035"/>
          <ac:spMkLst>
            <pc:docMk/>
            <pc:sldMk cId="2343382495" sldId="351"/>
            <ac:spMk id="20" creationId="{DE2CB49F-ACBA-8145-A5F8-5E2B71341175}"/>
          </ac:spMkLst>
        </pc:spChg>
        <pc:picChg chg="del">
          <ac:chgData name="Thúy Mai" userId="222f1c7e07c9bd7a" providerId="LiveId" clId="{0E41D94B-FD81-4E4A-BD6A-06313F89DBC5}" dt="2023-06-10T08:50:55.920" v="5262" actId="478"/>
          <ac:picMkLst>
            <pc:docMk/>
            <pc:sldMk cId="2343382495" sldId="351"/>
            <ac:picMk id="14" creationId="{E41961F8-1DE4-2E43-1E32-964E26668558}"/>
          </ac:picMkLst>
        </pc:picChg>
      </pc:sldChg>
      <pc:sldChg chg="addSp delSp modSp add mod modTransition modAnim">
        <pc:chgData name="Thúy Mai" userId="222f1c7e07c9bd7a" providerId="LiveId" clId="{0E41D94B-FD81-4E4A-BD6A-06313F89DBC5}" dt="2023-06-10T10:49:55.473" v="7874"/>
        <pc:sldMkLst>
          <pc:docMk/>
          <pc:sldMk cId="3707986747" sldId="352"/>
        </pc:sldMkLst>
        <pc:spChg chg="add del mod">
          <ac:chgData name="Thúy Mai" userId="222f1c7e07c9bd7a" providerId="LiveId" clId="{0E41D94B-FD81-4E4A-BD6A-06313F89DBC5}" dt="2023-06-10T09:19:53.616" v="5794" actId="478"/>
          <ac:spMkLst>
            <pc:docMk/>
            <pc:sldMk cId="3707986747" sldId="352"/>
            <ac:spMk id="6" creationId="{AB2C5FF8-BD28-FA81-6E39-5F85E50ED257}"/>
          </ac:spMkLst>
        </pc:spChg>
        <pc:spChg chg="mod">
          <ac:chgData name="Thúy Mai" userId="222f1c7e07c9bd7a" providerId="LiveId" clId="{0E41D94B-FD81-4E4A-BD6A-06313F89DBC5}" dt="2023-06-10T09:16:07.142" v="5745" actId="1076"/>
          <ac:spMkLst>
            <pc:docMk/>
            <pc:sldMk cId="3707986747" sldId="352"/>
            <ac:spMk id="8" creationId="{757EFDA7-534F-ED2A-8F96-B6A61C00AB11}"/>
          </ac:spMkLst>
        </pc:spChg>
        <pc:spChg chg="add mod">
          <ac:chgData name="Thúy Mai" userId="222f1c7e07c9bd7a" providerId="LiveId" clId="{0E41D94B-FD81-4E4A-BD6A-06313F89DBC5}" dt="2023-06-10T09:17:01.273" v="5757" actId="14100"/>
          <ac:spMkLst>
            <pc:docMk/>
            <pc:sldMk cId="3707986747" sldId="352"/>
            <ac:spMk id="11" creationId="{B967448E-12C4-50C5-682C-04EEB47ED12B}"/>
          </ac:spMkLst>
        </pc:spChg>
        <pc:spChg chg="mod">
          <ac:chgData name="Thúy Mai" userId="222f1c7e07c9bd7a" providerId="LiveId" clId="{0E41D94B-FD81-4E4A-BD6A-06313F89DBC5}" dt="2023-06-10T09:15:48.724" v="5739" actId="1076"/>
          <ac:spMkLst>
            <pc:docMk/>
            <pc:sldMk cId="3707986747" sldId="352"/>
            <ac:spMk id="12" creationId="{228A13B9-C8CD-D7C5-DE52-2E96C43C61A5}"/>
          </ac:spMkLst>
        </pc:spChg>
        <pc:spChg chg="add mod">
          <ac:chgData name="Thúy Mai" userId="222f1c7e07c9bd7a" providerId="LiveId" clId="{0E41D94B-FD81-4E4A-BD6A-06313F89DBC5}" dt="2023-06-10T09:16:31.727" v="5749" actId="1076"/>
          <ac:spMkLst>
            <pc:docMk/>
            <pc:sldMk cId="3707986747" sldId="352"/>
            <ac:spMk id="13" creationId="{7D2839D7-AA2D-4C2C-0F0C-88A26015E0D1}"/>
          </ac:spMkLst>
        </pc:spChg>
        <pc:spChg chg="add mod">
          <ac:chgData name="Thúy Mai" userId="222f1c7e07c9bd7a" providerId="LiveId" clId="{0E41D94B-FD81-4E4A-BD6A-06313F89DBC5}" dt="2023-06-10T09:17:45.841" v="5762" actId="1076"/>
          <ac:spMkLst>
            <pc:docMk/>
            <pc:sldMk cId="3707986747" sldId="352"/>
            <ac:spMk id="14" creationId="{D4B889AE-A28D-EC60-26DE-DC3E1A21794A}"/>
          </ac:spMkLst>
        </pc:spChg>
        <pc:spChg chg="mod">
          <ac:chgData name="Thúy Mai" userId="222f1c7e07c9bd7a" providerId="LiveId" clId="{0E41D94B-FD81-4E4A-BD6A-06313F89DBC5}" dt="2023-06-10T09:16:04.208" v="5744" actId="1076"/>
          <ac:spMkLst>
            <pc:docMk/>
            <pc:sldMk cId="3707986747" sldId="352"/>
            <ac:spMk id="15" creationId="{45FFA444-8917-7210-841B-F3C7E816102E}"/>
          </ac:spMkLst>
        </pc:spChg>
        <pc:spChg chg="add mod">
          <ac:chgData name="Thúy Mai" userId="222f1c7e07c9bd7a" providerId="LiveId" clId="{0E41D94B-FD81-4E4A-BD6A-06313F89DBC5}" dt="2023-06-10T09:18:49.387" v="5764" actId="1076"/>
          <ac:spMkLst>
            <pc:docMk/>
            <pc:sldMk cId="3707986747" sldId="352"/>
            <ac:spMk id="18" creationId="{05F98D02-244E-B699-472D-94F3B11F1693}"/>
          </ac:spMkLst>
        </pc:spChg>
        <pc:spChg chg="mod">
          <ac:chgData name="Thúy Mai" userId="222f1c7e07c9bd7a" providerId="LiveId" clId="{0E41D94B-FD81-4E4A-BD6A-06313F89DBC5}" dt="2023-06-10T09:19:01.502" v="5767" actId="1076"/>
          <ac:spMkLst>
            <pc:docMk/>
            <pc:sldMk cId="3707986747" sldId="352"/>
            <ac:spMk id="19" creationId="{4EB191A0-033E-059B-2596-38398B06279E}"/>
          </ac:spMkLst>
        </pc:spChg>
        <pc:graphicFrameChg chg="add del mod">
          <ac:chgData name="Thúy Mai" userId="222f1c7e07c9bd7a" providerId="LiveId" clId="{0E41D94B-FD81-4E4A-BD6A-06313F89DBC5}" dt="2023-06-10T09:14:39.067" v="5726"/>
          <ac:graphicFrameMkLst>
            <pc:docMk/>
            <pc:sldMk cId="3707986747" sldId="352"/>
            <ac:graphicFrameMk id="2" creationId="{5343DEEF-7DF0-C391-D0C7-94CE835FCC89}"/>
          </ac:graphicFrameMkLst>
        </pc:graphicFrameChg>
      </pc:sldChg>
      <pc:sldChg chg="addSp delSp modSp add mod modTransition delAnim modAnim">
        <pc:chgData name="Thúy Mai" userId="222f1c7e07c9bd7a" providerId="LiveId" clId="{0E41D94B-FD81-4E4A-BD6A-06313F89DBC5}" dt="2023-06-10T10:49:55.473" v="7874"/>
        <pc:sldMkLst>
          <pc:docMk/>
          <pc:sldMk cId="3728238323" sldId="353"/>
        </pc:sldMkLst>
        <pc:spChg chg="add mod">
          <ac:chgData name="Thúy Mai" userId="222f1c7e07c9bd7a" providerId="LiveId" clId="{0E41D94B-FD81-4E4A-BD6A-06313F89DBC5}" dt="2023-06-10T09:21:08.509" v="5859" actId="1076"/>
          <ac:spMkLst>
            <pc:docMk/>
            <pc:sldMk cId="3728238323" sldId="353"/>
            <ac:spMk id="2" creationId="{E02FD687-D77F-6A23-97DC-AF6EAD013091}"/>
          </ac:spMkLst>
        </pc:spChg>
        <pc:spChg chg="mod">
          <ac:chgData name="Thúy Mai" userId="222f1c7e07c9bd7a" providerId="LiveId" clId="{0E41D94B-FD81-4E4A-BD6A-06313F89DBC5}" dt="2023-06-10T09:20:44.617" v="5851" actId="21"/>
          <ac:spMkLst>
            <pc:docMk/>
            <pc:sldMk cId="3728238323" sldId="353"/>
            <ac:spMk id="6" creationId="{AB2C5FF8-BD28-FA81-6E39-5F85E50ED257}"/>
          </ac:spMkLst>
        </pc:spChg>
        <pc:spChg chg="mod">
          <ac:chgData name="Thúy Mai" userId="222f1c7e07c9bd7a" providerId="LiveId" clId="{0E41D94B-FD81-4E4A-BD6A-06313F89DBC5}" dt="2023-06-10T09:20:10.974" v="5843" actId="20577"/>
          <ac:spMkLst>
            <pc:docMk/>
            <pc:sldMk cId="3728238323" sldId="353"/>
            <ac:spMk id="8" creationId="{757EFDA7-534F-ED2A-8F96-B6A61C00AB11}"/>
          </ac:spMkLst>
        </pc:spChg>
        <pc:spChg chg="mod">
          <ac:chgData name="Thúy Mai" userId="222f1c7e07c9bd7a" providerId="LiveId" clId="{0E41D94B-FD81-4E4A-BD6A-06313F89DBC5}" dt="2023-06-10T09:20:36.517" v="5848" actId="1076"/>
          <ac:spMkLst>
            <pc:docMk/>
            <pc:sldMk cId="3728238323" sldId="353"/>
            <ac:spMk id="11" creationId="{B967448E-12C4-50C5-682C-04EEB47ED12B}"/>
          </ac:spMkLst>
        </pc:spChg>
        <pc:spChg chg="del">
          <ac:chgData name="Thúy Mai" userId="222f1c7e07c9bd7a" providerId="LiveId" clId="{0E41D94B-FD81-4E4A-BD6A-06313F89DBC5}" dt="2023-06-10T09:20:14.444" v="5844" actId="478"/>
          <ac:spMkLst>
            <pc:docMk/>
            <pc:sldMk cId="3728238323" sldId="353"/>
            <ac:spMk id="13" creationId="{7D2839D7-AA2D-4C2C-0F0C-88A26015E0D1}"/>
          </ac:spMkLst>
        </pc:spChg>
        <pc:spChg chg="del">
          <ac:chgData name="Thúy Mai" userId="222f1c7e07c9bd7a" providerId="LiveId" clId="{0E41D94B-FD81-4E4A-BD6A-06313F89DBC5}" dt="2023-06-10T09:19:59.978" v="5797" actId="478"/>
          <ac:spMkLst>
            <pc:docMk/>
            <pc:sldMk cId="3728238323" sldId="353"/>
            <ac:spMk id="14" creationId="{D4B889AE-A28D-EC60-26DE-DC3E1A21794A}"/>
          </ac:spMkLst>
        </pc:spChg>
        <pc:spChg chg="del">
          <ac:chgData name="Thúy Mai" userId="222f1c7e07c9bd7a" providerId="LiveId" clId="{0E41D94B-FD81-4E4A-BD6A-06313F89DBC5}" dt="2023-06-10T09:20:01.262" v="5798" actId="478"/>
          <ac:spMkLst>
            <pc:docMk/>
            <pc:sldMk cId="3728238323" sldId="353"/>
            <ac:spMk id="18" creationId="{05F98D02-244E-B699-472D-94F3B11F1693}"/>
          </ac:spMkLst>
        </pc:spChg>
        <pc:spChg chg="del">
          <ac:chgData name="Thúy Mai" userId="222f1c7e07c9bd7a" providerId="LiveId" clId="{0E41D94B-FD81-4E4A-BD6A-06313F89DBC5}" dt="2023-06-10T09:20:02.534" v="5799" actId="478"/>
          <ac:spMkLst>
            <pc:docMk/>
            <pc:sldMk cId="3728238323" sldId="353"/>
            <ac:spMk id="19" creationId="{4EB191A0-033E-059B-2596-38398B06279E}"/>
          </ac:spMkLst>
        </pc:spChg>
        <pc:picChg chg="add mod">
          <ac:chgData name="Thúy Mai" userId="222f1c7e07c9bd7a" providerId="LiveId" clId="{0E41D94B-FD81-4E4A-BD6A-06313F89DBC5}" dt="2023-06-10T09:22:04.811" v="5863" actId="1076"/>
          <ac:picMkLst>
            <pc:docMk/>
            <pc:sldMk cId="3728238323" sldId="353"/>
            <ac:picMk id="4" creationId="{A7E06E04-104F-96E4-776B-28FF50F185EC}"/>
          </ac:picMkLst>
        </pc:picChg>
      </pc:sldChg>
      <pc:sldChg chg="addSp delSp modSp add mod modTransition modAnim">
        <pc:chgData name="Thúy Mai" userId="222f1c7e07c9bd7a" providerId="LiveId" clId="{0E41D94B-FD81-4E4A-BD6A-06313F89DBC5}" dt="2023-06-16T05:27:52.865" v="7919"/>
        <pc:sldMkLst>
          <pc:docMk/>
          <pc:sldMk cId="2093107463" sldId="354"/>
        </pc:sldMkLst>
        <pc:spChg chg="mod">
          <ac:chgData name="Thúy Mai" userId="222f1c7e07c9bd7a" providerId="LiveId" clId="{0E41D94B-FD81-4E4A-BD6A-06313F89DBC5}" dt="2023-06-10T09:23:30.896" v="5887" actId="1076"/>
          <ac:spMkLst>
            <pc:docMk/>
            <pc:sldMk cId="2093107463" sldId="354"/>
            <ac:spMk id="2" creationId="{E02FD687-D77F-6A23-97DC-AF6EAD013091}"/>
          </ac:spMkLst>
        </pc:spChg>
        <pc:spChg chg="del mod">
          <ac:chgData name="Thúy Mai" userId="222f1c7e07c9bd7a" providerId="LiveId" clId="{0E41D94B-FD81-4E4A-BD6A-06313F89DBC5}" dt="2023-06-10T09:23:24.330" v="5886" actId="478"/>
          <ac:spMkLst>
            <pc:docMk/>
            <pc:sldMk cId="2093107463" sldId="354"/>
            <ac:spMk id="6" creationId="{AB2C5FF8-BD28-FA81-6E39-5F85E50ED257}"/>
          </ac:spMkLst>
        </pc:spChg>
        <pc:spChg chg="mod">
          <ac:chgData name="Thúy Mai" userId="222f1c7e07c9bd7a" providerId="LiveId" clId="{0E41D94B-FD81-4E4A-BD6A-06313F89DBC5}" dt="2023-06-10T09:22:42.222" v="5875" actId="1076"/>
          <ac:spMkLst>
            <pc:docMk/>
            <pc:sldMk cId="2093107463" sldId="354"/>
            <ac:spMk id="8" creationId="{757EFDA7-534F-ED2A-8F96-B6A61C00AB11}"/>
          </ac:spMkLst>
        </pc:spChg>
        <pc:spChg chg="mod">
          <ac:chgData name="Thúy Mai" userId="222f1c7e07c9bd7a" providerId="LiveId" clId="{0E41D94B-FD81-4E4A-BD6A-06313F89DBC5}" dt="2023-06-10T09:22:34.328" v="5871" actId="1076"/>
          <ac:spMkLst>
            <pc:docMk/>
            <pc:sldMk cId="2093107463" sldId="354"/>
            <ac:spMk id="9" creationId="{9B1AD500-C177-C6B2-E046-5682113ED217}"/>
          </ac:spMkLst>
        </pc:spChg>
        <pc:spChg chg="mod">
          <ac:chgData name="Thúy Mai" userId="222f1c7e07c9bd7a" providerId="LiveId" clId="{0E41D94B-FD81-4E4A-BD6A-06313F89DBC5}" dt="2023-06-10T09:22:35.923" v="5872" actId="1076"/>
          <ac:spMkLst>
            <pc:docMk/>
            <pc:sldMk cId="2093107463" sldId="354"/>
            <ac:spMk id="10" creationId="{55153597-C14F-7394-EF50-5B23D7AF415B}"/>
          </ac:spMkLst>
        </pc:spChg>
        <pc:spChg chg="mod">
          <ac:chgData name="Thúy Mai" userId="222f1c7e07c9bd7a" providerId="LiveId" clId="{0E41D94B-FD81-4E4A-BD6A-06313F89DBC5}" dt="2023-06-10T09:23:11.647" v="5882" actId="14100"/>
          <ac:spMkLst>
            <pc:docMk/>
            <pc:sldMk cId="2093107463" sldId="354"/>
            <ac:spMk id="11" creationId="{B967448E-12C4-50C5-682C-04EEB47ED12B}"/>
          </ac:spMkLst>
        </pc:spChg>
        <pc:spChg chg="mod">
          <ac:chgData name="Thúy Mai" userId="222f1c7e07c9bd7a" providerId="LiveId" clId="{0E41D94B-FD81-4E4A-BD6A-06313F89DBC5}" dt="2023-06-10T09:22:38.158" v="5873" actId="1076"/>
          <ac:spMkLst>
            <pc:docMk/>
            <pc:sldMk cId="2093107463" sldId="354"/>
            <ac:spMk id="12" creationId="{228A13B9-C8CD-D7C5-DE52-2E96C43C61A5}"/>
          </ac:spMkLst>
        </pc:spChg>
        <pc:spChg chg="add mod">
          <ac:chgData name="Thúy Mai" userId="222f1c7e07c9bd7a" providerId="LiveId" clId="{0E41D94B-FD81-4E4A-BD6A-06313F89DBC5}" dt="2023-06-10T09:23:40.448" v="5890" actId="1076"/>
          <ac:spMkLst>
            <pc:docMk/>
            <pc:sldMk cId="2093107463" sldId="354"/>
            <ac:spMk id="13" creationId="{C6105AE7-D4C6-9B1B-5030-7F27A8A72BE0}"/>
          </ac:spMkLst>
        </pc:spChg>
        <pc:spChg chg="mod">
          <ac:chgData name="Thúy Mai" userId="222f1c7e07c9bd7a" providerId="LiveId" clId="{0E41D94B-FD81-4E4A-BD6A-06313F89DBC5}" dt="2023-06-10T09:22:39.650" v="5874" actId="1076"/>
          <ac:spMkLst>
            <pc:docMk/>
            <pc:sldMk cId="2093107463" sldId="354"/>
            <ac:spMk id="15" creationId="{45FFA444-8917-7210-841B-F3C7E816102E}"/>
          </ac:spMkLst>
        </pc:spChg>
        <pc:spChg chg="del">
          <ac:chgData name="Thúy Mai" userId="222f1c7e07c9bd7a" providerId="LiveId" clId="{0E41D94B-FD81-4E4A-BD6A-06313F89DBC5}" dt="2023-06-10T09:22:31.097" v="5870" actId="478"/>
          <ac:spMkLst>
            <pc:docMk/>
            <pc:sldMk cId="2093107463" sldId="354"/>
            <ac:spMk id="16" creationId="{118292AB-C9E2-371F-4B1D-27E2E8129E09}"/>
          </ac:spMkLst>
        </pc:spChg>
        <pc:picChg chg="del">
          <ac:chgData name="Thúy Mai" userId="222f1c7e07c9bd7a" providerId="LiveId" clId="{0E41D94B-FD81-4E4A-BD6A-06313F89DBC5}" dt="2023-06-10T09:22:49.111" v="5878" actId="478"/>
          <ac:picMkLst>
            <pc:docMk/>
            <pc:sldMk cId="2093107463" sldId="354"/>
            <ac:picMk id="4" creationId="{A7E06E04-104F-96E4-776B-28FF50F185EC}"/>
          </ac:picMkLst>
        </pc:picChg>
      </pc:sldChg>
      <pc:sldChg chg="addSp delSp modSp add mod modTransition modAnim">
        <pc:chgData name="Thúy Mai" userId="222f1c7e07c9bd7a" providerId="LiveId" clId="{0E41D94B-FD81-4E4A-BD6A-06313F89DBC5}" dt="2023-06-10T10:49:55.473" v="7874"/>
        <pc:sldMkLst>
          <pc:docMk/>
          <pc:sldMk cId="3267861822" sldId="355"/>
        </pc:sldMkLst>
        <pc:spChg chg="mod">
          <ac:chgData name="Thúy Mai" userId="222f1c7e07c9bd7a" providerId="LiveId" clId="{0E41D94B-FD81-4E4A-BD6A-06313F89DBC5}" dt="2023-06-10T09:28:13.009" v="5958" actId="1036"/>
          <ac:spMkLst>
            <pc:docMk/>
            <pc:sldMk cId="3267861822" sldId="355"/>
            <ac:spMk id="2" creationId="{E02FD687-D77F-6A23-97DC-AF6EAD013091}"/>
          </ac:spMkLst>
        </pc:spChg>
        <pc:spChg chg="del">
          <ac:chgData name="Thúy Mai" userId="222f1c7e07c9bd7a" providerId="LiveId" clId="{0E41D94B-FD81-4E4A-BD6A-06313F89DBC5}" dt="2023-06-10T09:25:00.317" v="5916" actId="478"/>
          <ac:spMkLst>
            <pc:docMk/>
            <pc:sldMk cId="3267861822" sldId="355"/>
            <ac:spMk id="8" creationId="{757EFDA7-534F-ED2A-8F96-B6A61C00AB11}"/>
          </ac:spMkLst>
        </pc:spChg>
        <pc:spChg chg="del">
          <ac:chgData name="Thúy Mai" userId="222f1c7e07c9bd7a" providerId="LiveId" clId="{0E41D94B-FD81-4E4A-BD6A-06313F89DBC5}" dt="2023-06-10T09:24:09.442" v="5892" actId="478"/>
          <ac:spMkLst>
            <pc:docMk/>
            <pc:sldMk cId="3267861822" sldId="355"/>
            <ac:spMk id="10" creationId="{55153597-C14F-7394-EF50-5B23D7AF415B}"/>
          </ac:spMkLst>
        </pc:spChg>
        <pc:spChg chg="mod">
          <ac:chgData name="Thúy Mai" userId="222f1c7e07c9bd7a" providerId="LiveId" clId="{0E41D94B-FD81-4E4A-BD6A-06313F89DBC5}" dt="2023-06-10T09:28:19.727" v="5960" actId="1036"/>
          <ac:spMkLst>
            <pc:docMk/>
            <pc:sldMk cId="3267861822" sldId="355"/>
            <ac:spMk id="11" creationId="{B967448E-12C4-50C5-682C-04EEB47ED12B}"/>
          </ac:spMkLst>
        </pc:spChg>
        <pc:spChg chg="mod">
          <ac:chgData name="Thúy Mai" userId="222f1c7e07c9bd7a" providerId="LiveId" clId="{0E41D94B-FD81-4E4A-BD6A-06313F89DBC5}" dt="2023-06-10T09:24:52.234" v="5913" actId="1076"/>
          <ac:spMkLst>
            <pc:docMk/>
            <pc:sldMk cId="3267861822" sldId="355"/>
            <ac:spMk id="12" creationId="{228A13B9-C8CD-D7C5-DE52-2E96C43C61A5}"/>
          </ac:spMkLst>
        </pc:spChg>
        <pc:spChg chg="del">
          <ac:chgData name="Thúy Mai" userId="222f1c7e07c9bd7a" providerId="LiveId" clId="{0E41D94B-FD81-4E4A-BD6A-06313F89DBC5}" dt="2023-06-10T09:25:08.303" v="5921" actId="478"/>
          <ac:spMkLst>
            <pc:docMk/>
            <pc:sldMk cId="3267861822" sldId="355"/>
            <ac:spMk id="13" creationId="{C6105AE7-D4C6-9B1B-5030-7F27A8A72BE0}"/>
          </ac:spMkLst>
        </pc:spChg>
        <pc:spChg chg="add mod">
          <ac:chgData name="Thúy Mai" userId="222f1c7e07c9bd7a" providerId="LiveId" clId="{0E41D94B-FD81-4E4A-BD6A-06313F89DBC5}" dt="2023-06-10T09:25:34.276" v="5933" actId="21"/>
          <ac:spMkLst>
            <pc:docMk/>
            <pc:sldMk cId="3267861822" sldId="355"/>
            <ac:spMk id="14" creationId="{AC588219-3910-EF86-83B3-D7E6BFC3858A}"/>
          </ac:spMkLst>
        </pc:spChg>
        <pc:spChg chg="mod">
          <ac:chgData name="Thúy Mai" userId="222f1c7e07c9bd7a" providerId="LiveId" clId="{0E41D94B-FD81-4E4A-BD6A-06313F89DBC5}" dt="2023-06-10T09:24:53.550" v="5914" actId="1076"/>
          <ac:spMkLst>
            <pc:docMk/>
            <pc:sldMk cId="3267861822" sldId="355"/>
            <ac:spMk id="15" creationId="{45FFA444-8917-7210-841B-F3C7E816102E}"/>
          </ac:spMkLst>
        </pc:spChg>
        <pc:spChg chg="add mod">
          <ac:chgData name="Thúy Mai" userId="222f1c7e07c9bd7a" providerId="LiveId" clId="{0E41D94B-FD81-4E4A-BD6A-06313F89DBC5}" dt="2023-06-10T09:25:41.402" v="5937" actId="113"/>
          <ac:spMkLst>
            <pc:docMk/>
            <pc:sldMk cId="3267861822" sldId="355"/>
            <ac:spMk id="16" creationId="{DF54EA6C-3A39-A96F-1D7B-D35F6C4BEDCC}"/>
          </ac:spMkLst>
        </pc:spChg>
        <pc:spChg chg="add mod">
          <ac:chgData name="Thúy Mai" userId="222f1c7e07c9bd7a" providerId="LiveId" clId="{0E41D94B-FD81-4E4A-BD6A-06313F89DBC5}" dt="2023-06-10T09:28:11.151" v="5955" actId="1035"/>
          <ac:spMkLst>
            <pc:docMk/>
            <pc:sldMk cId="3267861822" sldId="355"/>
            <ac:spMk id="18" creationId="{FA0F2BC7-8A40-7708-64F3-C04CB2A4CEB7}"/>
          </ac:spMkLst>
        </pc:spChg>
        <pc:graphicFrameChg chg="add del mod">
          <ac:chgData name="Thúy Mai" userId="222f1c7e07c9bd7a" providerId="LiveId" clId="{0E41D94B-FD81-4E4A-BD6A-06313F89DBC5}" dt="2023-06-10T09:24:12.731" v="5895"/>
          <ac:graphicFrameMkLst>
            <pc:docMk/>
            <pc:sldMk cId="3267861822" sldId="355"/>
            <ac:graphicFrameMk id="4" creationId="{55647E4D-1667-C060-CE5B-36CECFDBEC9F}"/>
          </ac:graphicFrameMkLst>
        </pc:graphicFrameChg>
      </pc:sldChg>
      <pc:sldChg chg="addSp delSp modSp add mod ord modTransition delAnim modAnim">
        <pc:chgData name="Thúy Mai" userId="222f1c7e07c9bd7a" providerId="LiveId" clId="{0E41D94B-FD81-4E4A-BD6A-06313F89DBC5}" dt="2023-06-10T10:49:55.473" v="7874"/>
        <pc:sldMkLst>
          <pc:docMk/>
          <pc:sldMk cId="2991005037" sldId="356"/>
        </pc:sldMkLst>
        <pc:spChg chg="add del mod">
          <ac:chgData name="Thúy Mai" userId="222f1c7e07c9bd7a" providerId="LiveId" clId="{0E41D94B-FD81-4E4A-BD6A-06313F89DBC5}" dt="2023-06-10T09:29:38.165" v="6028" actId="478"/>
          <ac:spMkLst>
            <pc:docMk/>
            <pc:sldMk cId="2991005037" sldId="356"/>
            <ac:spMk id="6" creationId="{B660925F-26E5-5C44-ACFB-8D59CCD9CA84}"/>
          </ac:spMkLst>
        </pc:spChg>
        <pc:spChg chg="del">
          <ac:chgData name="Thúy Mai" userId="222f1c7e07c9bd7a" providerId="LiveId" clId="{0E41D94B-FD81-4E4A-BD6A-06313F89DBC5}" dt="2023-06-10T09:29:17.068" v="6019" actId="478"/>
          <ac:spMkLst>
            <pc:docMk/>
            <pc:sldMk cId="2991005037" sldId="356"/>
            <ac:spMk id="8" creationId="{757EFDA7-534F-ED2A-8F96-B6A61C00AB11}"/>
          </ac:spMkLst>
        </pc:spChg>
        <pc:spChg chg="del">
          <ac:chgData name="Thúy Mai" userId="222f1c7e07c9bd7a" providerId="LiveId" clId="{0E41D94B-FD81-4E4A-BD6A-06313F89DBC5}" dt="2023-06-10T09:29:39.530" v="6029" actId="478"/>
          <ac:spMkLst>
            <pc:docMk/>
            <pc:sldMk cId="2991005037" sldId="356"/>
            <ac:spMk id="9" creationId="{9B1AD500-C177-C6B2-E046-5682113ED217}"/>
          </ac:spMkLst>
        </pc:spChg>
        <pc:spChg chg="del">
          <ac:chgData name="Thúy Mai" userId="222f1c7e07c9bd7a" providerId="LiveId" clId="{0E41D94B-FD81-4E4A-BD6A-06313F89DBC5}" dt="2023-06-10T09:29:17.068" v="6019" actId="478"/>
          <ac:spMkLst>
            <pc:docMk/>
            <pc:sldMk cId="2991005037" sldId="356"/>
            <ac:spMk id="10" creationId="{55153597-C14F-7394-EF50-5B23D7AF415B}"/>
          </ac:spMkLst>
        </pc:spChg>
        <pc:spChg chg="del">
          <ac:chgData name="Thúy Mai" userId="222f1c7e07c9bd7a" providerId="LiveId" clId="{0E41D94B-FD81-4E4A-BD6A-06313F89DBC5}" dt="2023-06-10T09:29:17.068" v="6019" actId="478"/>
          <ac:spMkLst>
            <pc:docMk/>
            <pc:sldMk cId="2991005037" sldId="356"/>
            <ac:spMk id="12" creationId="{228A13B9-C8CD-D7C5-DE52-2E96C43C61A5}"/>
          </ac:spMkLst>
        </pc:spChg>
        <pc:spChg chg="add mod">
          <ac:chgData name="Thúy Mai" userId="222f1c7e07c9bd7a" providerId="LiveId" clId="{0E41D94B-FD81-4E4A-BD6A-06313F89DBC5}" dt="2023-06-10T09:30:43.381" v="6048" actId="14100"/>
          <ac:spMkLst>
            <pc:docMk/>
            <pc:sldMk cId="2991005037" sldId="356"/>
            <ac:spMk id="14" creationId="{F793D78E-9F0A-0D70-5354-B6B5AA586664}"/>
          </ac:spMkLst>
        </pc:spChg>
        <pc:spChg chg="del">
          <ac:chgData name="Thúy Mai" userId="222f1c7e07c9bd7a" providerId="LiveId" clId="{0E41D94B-FD81-4E4A-BD6A-06313F89DBC5}" dt="2023-06-10T09:29:17.068" v="6019" actId="478"/>
          <ac:spMkLst>
            <pc:docMk/>
            <pc:sldMk cId="2991005037" sldId="356"/>
            <ac:spMk id="15" creationId="{45FFA444-8917-7210-841B-F3C7E816102E}"/>
          </ac:spMkLst>
        </pc:spChg>
        <pc:spChg chg="mod">
          <ac:chgData name="Thúy Mai" userId="222f1c7e07c9bd7a" providerId="LiveId" clId="{0E41D94B-FD81-4E4A-BD6A-06313F89DBC5}" dt="2023-06-10T09:29:32.342" v="6026" actId="1076"/>
          <ac:spMkLst>
            <pc:docMk/>
            <pc:sldMk cId="2991005037" sldId="356"/>
            <ac:spMk id="16" creationId="{118292AB-C9E2-371F-4B1D-27E2E8129E09}"/>
          </ac:spMkLst>
        </pc:spChg>
        <pc:spChg chg="add mod">
          <ac:chgData name="Thúy Mai" userId="222f1c7e07c9bd7a" providerId="LiveId" clId="{0E41D94B-FD81-4E4A-BD6A-06313F89DBC5}" dt="2023-06-10T09:30:39.901" v="6047" actId="1076"/>
          <ac:spMkLst>
            <pc:docMk/>
            <pc:sldMk cId="2991005037" sldId="356"/>
            <ac:spMk id="18" creationId="{8C7909F8-F599-3FBD-E460-90363A1A8FA6}"/>
          </ac:spMkLst>
        </pc:spChg>
        <pc:spChg chg="del">
          <ac:chgData name="Thúy Mai" userId="222f1c7e07c9bd7a" providerId="LiveId" clId="{0E41D94B-FD81-4E4A-BD6A-06313F89DBC5}" dt="2023-06-10T09:29:17.068" v="6019" actId="478"/>
          <ac:spMkLst>
            <pc:docMk/>
            <pc:sldMk cId="2991005037" sldId="356"/>
            <ac:spMk id="19" creationId="{4EB191A0-033E-059B-2596-38398B06279E}"/>
          </ac:spMkLst>
        </pc:spChg>
        <pc:spChg chg="add mod">
          <ac:chgData name="Thúy Mai" userId="222f1c7e07c9bd7a" providerId="LiveId" clId="{0E41D94B-FD81-4E4A-BD6A-06313F89DBC5}" dt="2023-06-10T09:31:07.523" v="6051" actId="14100"/>
          <ac:spMkLst>
            <pc:docMk/>
            <pc:sldMk cId="2991005037" sldId="356"/>
            <ac:spMk id="20" creationId="{7D88C107-8625-7717-07E0-118937BD82A4}"/>
          </ac:spMkLst>
        </pc:spChg>
        <pc:graphicFrameChg chg="add del mod">
          <ac:chgData name="Thúy Mai" userId="222f1c7e07c9bd7a" providerId="LiveId" clId="{0E41D94B-FD81-4E4A-BD6A-06313F89DBC5}" dt="2023-06-10T09:29:19.053" v="6022"/>
          <ac:graphicFrameMkLst>
            <pc:docMk/>
            <pc:sldMk cId="2991005037" sldId="356"/>
            <ac:graphicFrameMk id="2" creationId="{4A7E3B74-EB5A-5267-7D30-ACFD3071ABB7}"/>
          </ac:graphicFrameMkLst>
        </pc:graphicFrameChg>
        <pc:graphicFrameChg chg="add del mod">
          <ac:chgData name="Thúy Mai" userId="222f1c7e07c9bd7a" providerId="LiveId" clId="{0E41D94B-FD81-4E4A-BD6A-06313F89DBC5}" dt="2023-06-10T09:29:46.828" v="6032"/>
          <ac:graphicFrameMkLst>
            <pc:docMk/>
            <pc:sldMk cId="2991005037" sldId="356"/>
            <ac:graphicFrameMk id="11" creationId="{D316DEB7-2322-8C07-F9E0-4A4E6D852C87}"/>
          </ac:graphicFrameMkLst>
        </pc:graphicFrameChg>
      </pc:sldChg>
      <pc:sldChg chg="addSp modSp add mod modTransition modAnim">
        <pc:chgData name="Thúy Mai" userId="222f1c7e07c9bd7a" providerId="LiveId" clId="{0E41D94B-FD81-4E4A-BD6A-06313F89DBC5}" dt="2023-06-10T10:49:55.473" v="7874"/>
        <pc:sldMkLst>
          <pc:docMk/>
          <pc:sldMk cId="2360953712" sldId="357"/>
        </pc:sldMkLst>
        <pc:spChg chg="mod">
          <ac:chgData name="Thúy Mai" userId="222f1c7e07c9bd7a" providerId="LiveId" clId="{0E41D94B-FD81-4E4A-BD6A-06313F89DBC5}" dt="2023-06-10T09:40:07.124" v="6181" actId="1076"/>
          <ac:spMkLst>
            <pc:docMk/>
            <pc:sldMk cId="2360953712" sldId="357"/>
            <ac:spMk id="6" creationId="{B660925F-26E5-5C44-ACFB-8D59CCD9CA84}"/>
          </ac:spMkLst>
        </pc:spChg>
        <pc:spChg chg="add mod">
          <ac:chgData name="Thúy Mai" userId="222f1c7e07c9bd7a" providerId="LiveId" clId="{0E41D94B-FD81-4E4A-BD6A-06313F89DBC5}" dt="2023-06-10T09:39:39.946" v="6167" actId="14100"/>
          <ac:spMkLst>
            <pc:docMk/>
            <pc:sldMk cId="2360953712" sldId="357"/>
            <ac:spMk id="8" creationId="{44424DD4-E710-1E5B-3B5A-12029CE73EB4}"/>
          </ac:spMkLst>
        </pc:spChg>
        <pc:spChg chg="mod">
          <ac:chgData name="Thúy Mai" userId="222f1c7e07c9bd7a" providerId="LiveId" clId="{0E41D94B-FD81-4E4A-BD6A-06313F89DBC5}" dt="2023-06-10T09:32:27.398" v="6097" actId="20577"/>
          <ac:spMkLst>
            <pc:docMk/>
            <pc:sldMk cId="2360953712" sldId="357"/>
            <ac:spMk id="9" creationId="{9B1AD500-C177-C6B2-E046-5682113ED217}"/>
          </ac:spMkLst>
        </pc:spChg>
        <pc:spChg chg="add mod">
          <ac:chgData name="Thúy Mai" userId="222f1c7e07c9bd7a" providerId="LiveId" clId="{0E41D94B-FD81-4E4A-BD6A-06313F89DBC5}" dt="2023-06-10T09:40:03.860" v="6180" actId="1076"/>
          <ac:spMkLst>
            <pc:docMk/>
            <pc:sldMk cId="2360953712" sldId="357"/>
            <ac:spMk id="10" creationId="{184C81A1-9FAE-BD48-9F7E-408532A0DC57}"/>
          </ac:spMkLst>
        </pc:spChg>
        <pc:spChg chg="add mod">
          <ac:chgData name="Thúy Mai" userId="222f1c7e07c9bd7a" providerId="LiveId" clId="{0E41D94B-FD81-4E4A-BD6A-06313F89DBC5}" dt="2023-06-10T09:40:30.688" v="6193" actId="1076"/>
          <ac:spMkLst>
            <pc:docMk/>
            <pc:sldMk cId="2360953712" sldId="357"/>
            <ac:spMk id="11" creationId="{8AF7F5FE-FECD-B102-7C5A-4FCD26D46F9E}"/>
          </ac:spMkLst>
        </pc:spChg>
        <pc:spChg chg="add mod">
          <ac:chgData name="Thúy Mai" userId="222f1c7e07c9bd7a" providerId="LiveId" clId="{0E41D94B-FD81-4E4A-BD6A-06313F89DBC5}" dt="2023-06-10T09:40:47.597" v="6201" actId="1076"/>
          <ac:spMkLst>
            <pc:docMk/>
            <pc:sldMk cId="2360953712" sldId="357"/>
            <ac:spMk id="12" creationId="{A3C7C73D-1ADC-7C93-15AA-D5E47AD263CD}"/>
          </ac:spMkLst>
        </pc:spChg>
        <pc:picChg chg="add mod">
          <ac:chgData name="Thúy Mai" userId="222f1c7e07c9bd7a" providerId="LiveId" clId="{0E41D94B-FD81-4E4A-BD6A-06313F89DBC5}" dt="2023-06-10T09:40:40.533" v="6199" actId="1076"/>
          <ac:picMkLst>
            <pc:docMk/>
            <pc:sldMk cId="2360953712" sldId="357"/>
            <ac:picMk id="4" creationId="{78D1D366-7249-4E49-8A63-FFF96365130C}"/>
          </ac:picMkLst>
        </pc:picChg>
      </pc:sldChg>
      <pc:sldChg chg="addSp delSp modSp add mod modTransition modAnim">
        <pc:chgData name="Thúy Mai" userId="222f1c7e07c9bd7a" providerId="LiveId" clId="{0E41D94B-FD81-4E4A-BD6A-06313F89DBC5}" dt="2023-06-10T10:49:55.473" v="7874"/>
        <pc:sldMkLst>
          <pc:docMk/>
          <pc:sldMk cId="4226219319" sldId="358"/>
        </pc:sldMkLst>
        <pc:spChg chg="add mod">
          <ac:chgData name="Thúy Mai" userId="222f1c7e07c9bd7a" providerId="LiveId" clId="{0E41D94B-FD81-4E4A-BD6A-06313F89DBC5}" dt="2023-06-10T09:44:11.981" v="6246" actId="14100"/>
          <ac:spMkLst>
            <pc:docMk/>
            <pc:sldMk cId="4226219319" sldId="358"/>
            <ac:spMk id="2" creationId="{FF3778B3-C1D0-843F-EE0D-F793DC8E5268}"/>
          </ac:spMkLst>
        </pc:spChg>
        <pc:spChg chg="mod">
          <ac:chgData name="Thúy Mai" userId="222f1c7e07c9bd7a" providerId="LiveId" clId="{0E41D94B-FD81-4E4A-BD6A-06313F89DBC5}" dt="2023-06-10T09:46:13.138" v="6275" actId="1076"/>
          <ac:spMkLst>
            <pc:docMk/>
            <pc:sldMk cId="4226219319" sldId="358"/>
            <ac:spMk id="3" creationId="{2F0C3FCD-8BA5-84B0-80E9-3372706C5FFA}"/>
          </ac:spMkLst>
        </pc:spChg>
        <pc:spChg chg="add mod">
          <ac:chgData name="Thúy Mai" userId="222f1c7e07c9bd7a" providerId="LiveId" clId="{0E41D94B-FD81-4E4A-BD6A-06313F89DBC5}" dt="2023-06-10T09:50:19.038" v="6356" actId="14100"/>
          <ac:spMkLst>
            <pc:docMk/>
            <pc:sldMk cId="4226219319" sldId="358"/>
            <ac:spMk id="4" creationId="{6F03C342-D1D6-A45C-2BD9-D94C27C35996}"/>
          </ac:spMkLst>
        </pc:spChg>
        <pc:spChg chg="del mod">
          <ac:chgData name="Thúy Mai" userId="222f1c7e07c9bd7a" providerId="LiveId" clId="{0E41D94B-FD81-4E4A-BD6A-06313F89DBC5}" dt="2023-06-10T09:44:26.670" v="6256" actId="478"/>
          <ac:spMkLst>
            <pc:docMk/>
            <pc:sldMk cId="4226219319" sldId="358"/>
            <ac:spMk id="6" creationId="{B660925F-26E5-5C44-ACFB-8D59CCD9CA84}"/>
          </ac:spMkLst>
        </pc:spChg>
        <pc:spChg chg="mod">
          <ac:chgData name="Thúy Mai" userId="222f1c7e07c9bd7a" providerId="LiveId" clId="{0E41D94B-FD81-4E4A-BD6A-06313F89DBC5}" dt="2023-06-10T09:43:41.706" v="6227" actId="20577"/>
          <ac:spMkLst>
            <pc:docMk/>
            <pc:sldMk cId="4226219319" sldId="358"/>
            <ac:spMk id="9" creationId="{9B1AD500-C177-C6B2-E046-5682113ED217}"/>
          </ac:spMkLst>
        </pc:spChg>
        <pc:spChg chg="add del mod">
          <ac:chgData name="Thúy Mai" userId="222f1c7e07c9bd7a" providerId="LiveId" clId="{0E41D94B-FD81-4E4A-BD6A-06313F89DBC5}" dt="2023-06-10T09:49:37.239" v="6347" actId="478"/>
          <ac:spMkLst>
            <pc:docMk/>
            <pc:sldMk cId="4226219319" sldId="358"/>
            <ac:spMk id="10" creationId="{D23B02FF-E284-B8E3-10C6-91C07A9705AC}"/>
          </ac:spMkLst>
        </pc:spChg>
        <pc:spChg chg="add mod">
          <ac:chgData name="Thúy Mai" userId="222f1c7e07c9bd7a" providerId="LiveId" clId="{0E41D94B-FD81-4E4A-BD6A-06313F89DBC5}" dt="2023-06-10T09:49:52.355" v="6352" actId="1076"/>
          <ac:spMkLst>
            <pc:docMk/>
            <pc:sldMk cId="4226219319" sldId="358"/>
            <ac:spMk id="11" creationId="{C98F6ADB-0A08-CBEF-C65C-1E912EB3D376}"/>
          </ac:spMkLst>
        </pc:spChg>
        <pc:picChg chg="add mod">
          <ac:chgData name="Thúy Mai" userId="222f1c7e07c9bd7a" providerId="LiveId" clId="{0E41D94B-FD81-4E4A-BD6A-06313F89DBC5}" dt="2023-06-10T09:45:35.019" v="6265" actId="1076"/>
          <ac:picMkLst>
            <pc:docMk/>
            <pc:sldMk cId="4226219319" sldId="358"/>
            <ac:picMk id="8" creationId="{7021755C-A200-020D-C374-82B5091849F1}"/>
          </ac:picMkLst>
        </pc:picChg>
      </pc:sldChg>
      <pc:sldChg chg="addSp delSp modSp add mod ord modTransition delAnim">
        <pc:chgData name="Thúy Mai" userId="222f1c7e07c9bd7a" providerId="LiveId" clId="{0E41D94B-FD81-4E4A-BD6A-06313F89DBC5}" dt="2023-06-10T10:49:55.473" v="7874"/>
        <pc:sldMkLst>
          <pc:docMk/>
          <pc:sldMk cId="1959139674" sldId="359"/>
        </pc:sldMkLst>
        <pc:spChg chg="add mod">
          <ac:chgData name="Thúy Mai" userId="222f1c7e07c9bd7a" providerId="LiveId" clId="{0E41D94B-FD81-4E4A-BD6A-06313F89DBC5}" dt="2023-06-10T09:48:16.278" v="6335" actId="1038"/>
          <ac:spMkLst>
            <pc:docMk/>
            <pc:sldMk cId="1959139674" sldId="359"/>
            <ac:spMk id="3" creationId="{5A69B964-5CDE-C122-8336-34EBF2C0BCF7}"/>
          </ac:spMkLst>
        </pc:spChg>
        <pc:spChg chg="mod">
          <ac:chgData name="Thúy Mai" userId="222f1c7e07c9bd7a" providerId="LiveId" clId="{0E41D94B-FD81-4E4A-BD6A-06313F89DBC5}" dt="2023-06-10T09:47:19.933" v="6328" actId="20577"/>
          <ac:spMkLst>
            <pc:docMk/>
            <pc:sldMk cId="1959139674" sldId="359"/>
            <ac:spMk id="8" creationId="{37F13B88-C131-A3A0-852E-92B3C1AFA137}"/>
          </ac:spMkLst>
        </pc:spChg>
        <pc:spChg chg="mod">
          <ac:chgData name="Thúy Mai" userId="222f1c7e07c9bd7a" providerId="LiveId" clId="{0E41D94B-FD81-4E4A-BD6A-06313F89DBC5}" dt="2023-06-10T09:47:12.492" v="6288" actId="20577"/>
          <ac:spMkLst>
            <pc:docMk/>
            <pc:sldMk cId="1959139674" sldId="359"/>
            <ac:spMk id="14" creationId="{FF641490-664E-ABA7-E868-5C066AE32290}"/>
          </ac:spMkLst>
        </pc:spChg>
        <pc:picChg chg="del">
          <ac:chgData name="Thúy Mai" userId="222f1c7e07c9bd7a" providerId="LiveId" clId="{0E41D94B-FD81-4E4A-BD6A-06313F89DBC5}" dt="2023-06-10T09:47:21.977" v="6329" actId="478"/>
          <ac:picMkLst>
            <pc:docMk/>
            <pc:sldMk cId="1959139674" sldId="359"/>
            <ac:picMk id="2" creationId="{265DC514-4BE5-F993-611B-EA3DB733178C}"/>
          </ac:picMkLst>
        </pc:picChg>
      </pc:sldChg>
      <pc:sldChg chg="addSp delSp modSp add del mod modTransition modAnim">
        <pc:chgData name="Thúy Mai" userId="222f1c7e07c9bd7a" providerId="LiveId" clId="{0E41D94B-FD81-4E4A-BD6A-06313F89DBC5}" dt="2023-06-16T05:28:30.389" v="7920"/>
        <pc:sldMkLst>
          <pc:docMk/>
          <pc:sldMk cId="350802121" sldId="360"/>
        </pc:sldMkLst>
        <pc:spChg chg="add mod">
          <ac:chgData name="Thúy Mai" userId="222f1c7e07c9bd7a" providerId="LiveId" clId="{0E41D94B-FD81-4E4A-BD6A-06313F89DBC5}" dt="2023-06-10T10:19:32.027" v="7163" actId="14100"/>
          <ac:spMkLst>
            <pc:docMk/>
            <pc:sldMk cId="350802121" sldId="360"/>
            <ac:spMk id="2" creationId="{BE48608C-1050-21CF-A0E0-EA93907FE2BD}"/>
          </ac:spMkLst>
        </pc:spChg>
        <pc:spChg chg="del">
          <ac:chgData name="Thúy Mai" userId="222f1c7e07c9bd7a" providerId="LiveId" clId="{0E41D94B-FD81-4E4A-BD6A-06313F89DBC5}" dt="2023-06-10T10:09:39.061" v="6849" actId="478"/>
          <ac:spMkLst>
            <pc:docMk/>
            <pc:sldMk cId="350802121" sldId="360"/>
            <ac:spMk id="13" creationId="{4934EB4D-6FD6-8918-2D0E-197D744FD9F5}"/>
          </ac:spMkLst>
        </pc:spChg>
        <pc:spChg chg="del">
          <ac:chgData name="Thúy Mai" userId="222f1c7e07c9bd7a" providerId="LiveId" clId="{0E41D94B-FD81-4E4A-BD6A-06313F89DBC5}" dt="2023-06-10T10:09:26.430" v="6844" actId="478"/>
          <ac:spMkLst>
            <pc:docMk/>
            <pc:sldMk cId="350802121" sldId="360"/>
            <ac:spMk id="14" creationId="{C1D704F7-A908-6B94-D45D-4B34A7A2EC27}"/>
          </ac:spMkLst>
        </pc:spChg>
        <pc:spChg chg="del">
          <ac:chgData name="Thúy Mai" userId="222f1c7e07c9bd7a" providerId="LiveId" clId="{0E41D94B-FD81-4E4A-BD6A-06313F89DBC5}" dt="2023-06-10T10:09:27.908" v="6845" actId="478"/>
          <ac:spMkLst>
            <pc:docMk/>
            <pc:sldMk cId="350802121" sldId="360"/>
            <ac:spMk id="15" creationId="{C2F23525-BAE1-46D4-A4F6-8F00B2DA6F9C}"/>
          </ac:spMkLst>
        </pc:spChg>
        <pc:spChg chg="del">
          <ac:chgData name="Thúy Mai" userId="222f1c7e07c9bd7a" providerId="LiveId" clId="{0E41D94B-FD81-4E4A-BD6A-06313F89DBC5}" dt="2023-06-10T10:09:28.913" v="6846" actId="478"/>
          <ac:spMkLst>
            <pc:docMk/>
            <pc:sldMk cId="350802121" sldId="360"/>
            <ac:spMk id="18" creationId="{2F32EB6D-AB5F-BB7B-398D-55964C0031DC}"/>
          </ac:spMkLst>
        </pc:spChg>
        <pc:graphicFrameChg chg="mod modGraphic">
          <ac:chgData name="Thúy Mai" userId="222f1c7e07c9bd7a" providerId="LiveId" clId="{0E41D94B-FD81-4E4A-BD6A-06313F89DBC5}" dt="2023-06-10T10:19:33.603" v="7164" actId="120"/>
          <ac:graphicFrameMkLst>
            <pc:docMk/>
            <pc:sldMk cId="350802121" sldId="360"/>
            <ac:graphicFrameMk id="9" creationId="{CF7AE7B9-4F69-CB56-7A1E-C96BD5C73822}"/>
          </ac:graphicFrameMkLst>
        </pc:graphicFrameChg>
        <pc:graphicFrameChg chg="del modGraphic">
          <ac:chgData name="Thúy Mai" userId="222f1c7e07c9bd7a" providerId="LiveId" clId="{0E41D94B-FD81-4E4A-BD6A-06313F89DBC5}" dt="2023-06-10T10:15:30.762" v="6947" actId="478"/>
          <ac:graphicFrameMkLst>
            <pc:docMk/>
            <pc:sldMk cId="350802121" sldId="360"/>
            <ac:graphicFrameMk id="11" creationId="{28520D4A-500D-EAD1-7562-3D1E187FBA05}"/>
          </ac:graphicFrameMkLst>
        </pc:graphicFrameChg>
        <pc:picChg chg="add mod">
          <ac:chgData name="Thúy Mai" userId="222f1c7e07c9bd7a" providerId="LiveId" clId="{0E41D94B-FD81-4E4A-BD6A-06313F89DBC5}" dt="2023-06-10T10:19:09.624" v="7158" actId="1076"/>
          <ac:picMkLst>
            <pc:docMk/>
            <pc:sldMk cId="350802121" sldId="360"/>
            <ac:picMk id="4" creationId="{548FBB2D-D14A-0489-0082-0705EEF3C21D}"/>
          </ac:picMkLst>
        </pc:picChg>
      </pc:sldChg>
      <pc:sldChg chg="modSp add del mod">
        <pc:chgData name="Thúy Mai" userId="222f1c7e07c9bd7a" providerId="LiveId" clId="{0E41D94B-FD81-4E4A-BD6A-06313F89DBC5}" dt="2023-06-10T10:15:24.585" v="6943" actId="47"/>
        <pc:sldMkLst>
          <pc:docMk/>
          <pc:sldMk cId="1321009413" sldId="361"/>
        </pc:sldMkLst>
        <pc:spChg chg="mod">
          <ac:chgData name="Thúy Mai" userId="222f1c7e07c9bd7a" providerId="LiveId" clId="{0E41D94B-FD81-4E4A-BD6A-06313F89DBC5}" dt="2023-06-10T10:09:01.208" v="6837" actId="1076"/>
          <ac:spMkLst>
            <pc:docMk/>
            <pc:sldMk cId="1321009413" sldId="361"/>
            <ac:spMk id="13" creationId="{4934EB4D-6FD6-8918-2D0E-197D744FD9F5}"/>
          </ac:spMkLst>
        </pc:spChg>
        <pc:spChg chg="mod">
          <ac:chgData name="Thúy Mai" userId="222f1c7e07c9bd7a" providerId="LiveId" clId="{0E41D94B-FD81-4E4A-BD6A-06313F89DBC5}" dt="2023-06-10T10:09:08.156" v="6840" actId="14100"/>
          <ac:spMkLst>
            <pc:docMk/>
            <pc:sldMk cId="1321009413" sldId="361"/>
            <ac:spMk id="14" creationId="{C1D704F7-A908-6B94-D45D-4B34A7A2EC27}"/>
          </ac:spMkLst>
        </pc:spChg>
        <pc:spChg chg="mod">
          <ac:chgData name="Thúy Mai" userId="222f1c7e07c9bd7a" providerId="LiveId" clId="{0E41D94B-FD81-4E4A-BD6A-06313F89DBC5}" dt="2023-06-10T10:09:14.644" v="6842" actId="14100"/>
          <ac:spMkLst>
            <pc:docMk/>
            <pc:sldMk cId="1321009413" sldId="361"/>
            <ac:spMk id="15" creationId="{C2F23525-BAE1-46D4-A4F6-8F00B2DA6F9C}"/>
          </ac:spMkLst>
        </pc:spChg>
        <pc:spChg chg="mod">
          <ac:chgData name="Thúy Mai" userId="222f1c7e07c9bd7a" providerId="LiveId" clId="{0E41D94B-FD81-4E4A-BD6A-06313F89DBC5}" dt="2023-06-10T10:08:47.225" v="6832" actId="1076"/>
          <ac:spMkLst>
            <pc:docMk/>
            <pc:sldMk cId="1321009413" sldId="361"/>
            <ac:spMk id="18" creationId="{2F32EB6D-AB5F-BB7B-398D-55964C0031DC}"/>
          </ac:spMkLst>
        </pc:spChg>
        <pc:graphicFrameChg chg="modGraphic">
          <ac:chgData name="Thúy Mai" userId="222f1c7e07c9bd7a" providerId="LiveId" clId="{0E41D94B-FD81-4E4A-BD6A-06313F89DBC5}" dt="2023-06-10T10:08:51.547" v="6835" actId="14734"/>
          <ac:graphicFrameMkLst>
            <pc:docMk/>
            <pc:sldMk cId="1321009413" sldId="361"/>
            <ac:graphicFrameMk id="9" creationId="{CF7AE7B9-4F69-CB56-7A1E-C96BD5C73822}"/>
          </ac:graphicFrameMkLst>
        </pc:graphicFrameChg>
      </pc:sldChg>
      <pc:sldChg chg="addSp delSp modSp add mod modTransition modAnim">
        <pc:chgData name="Thúy Mai" userId="222f1c7e07c9bd7a" providerId="LiveId" clId="{0E41D94B-FD81-4E4A-BD6A-06313F89DBC5}" dt="2023-06-16T05:28:40.336" v="7922"/>
        <pc:sldMkLst>
          <pc:docMk/>
          <pc:sldMk cId="695504925" sldId="362"/>
        </pc:sldMkLst>
        <pc:spChg chg="mod">
          <ac:chgData name="Thúy Mai" userId="222f1c7e07c9bd7a" providerId="LiveId" clId="{0E41D94B-FD81-4E4A-BD6A-06313F89DBC5}" dt="2023-06-10T10:24:41.381" v="7201" actId="1035"/>
          <ac:spMkLst>
            <pc:docMk/>
            <pc:sldMk cId="695504925" sldId="362"/>
            <ac:spMk id="2" creationId="{BE48608C-1050-21CF-A0E0-EA93907FE2BD}"/>
          </ac:spMkLst>
        </pc:spChg>
        <pc:spChg chg="add mod">
          <ac:chgData name="Thúy Mai" userId="222f1c7e07c9bd7a" providerId="LiveId" clId="{0E41D94B-FD81-4E4A-BD6A-06313F89DBC5}" dt="2023-06-10T10:24:41.381" v="7201" actId="1035"/>
          <ac:spMkLst>
            <pc:docMk/>
            <pc:sldMk cId="695504925" sldId="362"/>
            <ac:spMk id="4" creationId="{4757ADC8-37BA-84FE-4948-9CE14AF7C088}"/>
          </ac:spMkLst>
        </pc:spChg>
        <pc:spChg chg="add del mod">
          <ac:chgData name="Thúy Mai" userId="222f1c7e07c9bd7a" providerId="LiveId" clId="{0E41D94B-FD81-4E4A-BD6A-06313F89DBC5}" dt="2023-06-10T10:24:21.813" v="7175" actId="478"/>
          <ac:spMkLst>
            <pc:docMk/>
            <pc:sldMk cId="695504925" sldId="362"/>
            <ac:spMk id="5" creationId="{9918D2BA-E091-50E5-4F2C-489DB41E9E7B}"/>
          </ac:spMkLst>
        </pc:spChg>
        <pc:spChg chg="add mod">
          <ac:chgData name="Thúy Mai" userId="222f1c7e07c9bd7a" providerId="LiveId" clId="{0E41D94B-FD81-4E4A-BD6A-06313F89DBC5}" dt="2023-06-10T10:24:49.513" v="7204" actId="14100"/>
          <ac:spMkLst>
            <pc:docMk/>
            <pc:sldMk cId="695504925" sldId="362"/>
            <ac:spMk id="6" creationId="{F87BCBED-1478-572F-7CFB-49246A857542}"/>
          </ac:spMkLst>
        </pc:spChg>
        <pc:graphicFrameChg chg="mod modGraphic">
          <ac:chgData name="Thúy Mai" userId="222f1c7e07c9bd7a" providerId="LiveId" clId="{0E41D94B-FD81-4E4A-BD6A-06313F89DBC5}" dt="2023-06-10T10:24:41.381" v="7201" actId="1035"/>
          <ac:graphicFrameMkLst>
            <pc:docMk/>
            <pc:sldMk cId="695504925" sldId="362"/>
            <ac:graphicFrameMk id="9" creationId="{CF7AE7B9-4F69-CB56-7A1E-C96BD5C73822}"/>
          </ac:graphicFrameMkLst>
        </pc:graphicFrameChg>
        <pc:graphicFrameChg chg="del mod">
          <ac:chgData name="Thúy Mai" userId="222f1c7e07c9bd7a" providerId="LiveId" clId="{0E41D94B-FD81-4E4A-BD6A-06313F89DBC5}" dt="2023-06-10T10:15:22.987" v="6942" actId="478"/>
          <ac:graphicFrameMkLst>
            <pc:docMk/>
            <pc:sldMk cId="695504925" sldId="362"/>
            <ac:graphicFrameMk id="11" creationId="{28520D4A-500D-EAD1-7562-3D1E187FBA05}"/>
          </ac:graphicFrameMkLst>
        </pc:graphicFrameChg>
      </pc:sldChg>
      <pc:sldChg chg="addSp delSp modSp add mod ord modTransition delAnim">
        <pc:chgData name="Thúy Mai" userId="222f1c7e07c9bd7a" providerId="LiveId" clId="{0E41D94B-FD81-4E4A-BD6A-06313F89DBC5}" dt="2023-06-10T10:49:55.473" v="7874"/>
        <pc:sldMkLst>
          <pc:docMk/>
          <pc:sldMk cId="2263088510" sldId="363"/>
        </pc:sldMkLst>
        <pc:spChg chg="mod">
          <ac:chgData name="Thúy Mai" userId="222f1c7e07c9bd7a" providerId="LiveId" clId="{0E41D94B-FD81-4E4A-BD6A-06313F89DBC5}" dt="2023-06-10T10:29:10.531" v="7275" actId="1076"/>
          <ac:spMkLst>
            <pc:docMk/>
            <pc:sldMk cId="2263088510" sldId="363"/>
            <ac:spMk id="2" creationId="{D227397C-F63E-7E3D-66BA-45CE08B329DE}"/>
          </ac:spMkLst>
        </pc:spChg>
        <pc:spChg chg="mod">
          <ac:chgData name="Thúy Mai" userId="222f1c7e07c9bd7a" providerId="LiveId" clId="{0E41D94B-FD81-4E4A-BD6A-06313F89DBC5}" dt="2023-06-10T10:27:53.357" v="7263" actId="1076"/>
          <ac:spMkLst>
            <pc:docMk/>
            <pc:sldMk cId="2263088510" sldId="363"/>
            <ac:spMk id="3" creationId="{2F0C3FCD-8BA5-84B0-80E9-3372706C5FFA}"/>
          </ac:spMkLst>
        </pc:spChg>
        <pc:spChg chg="del">
          <ac:chgData name="Thúy Mai" userId="222f1c7e07c9bd7a" providerId="LiveId" clId="{0E41D94B-FD81-4E4A-BD6A-06313F89DBC5}" dt="2023-06-10T10:27:29.167" v="7251" actId="478"/>
          <ac:spMkLst>
            <pc:docMk/>
            <pc:sldMk cId="2263088510" sldId="363"/>
            <ac:spMk id="5" creationId="{00000000-0000-0000-0000-000000000000}"/>
          </ac:spMkLst>
        </pc:spChg>
        <pc:spChg chg="add mod">
          <ac:chgData name="Thúy Mai" userId="222f1c7e07c9bd7a" providerId="LiveId" clId="{0E41D94B-FD81-4E4A-BD6A-06313F89DBC5}" dt="2023-06-10T10:29:01.207" v="7272" actId="14100"/>
          <ac:spMkLst>
            <pc:docMk/>
            <pc:sldMk cId="2263088510" sldId="363"/>
            <ac:spMk id="8" creationId="{5D311948-BC1B-03C8-FA20-6111BB0B2EBC}"/>
          </ac:spMkLst>
        </pc:spChg>
        <pc:spChg chg="del">
          <ac:chgData name="Thúy Mai" userId="222f1c7e07c9bd7a" providerId="LiveId" clId="{0E41D94B-FD81-4E4A-BD6A-06313F89DBC5}" dt="2023-06-10T10:27:10.149" v="7244" actId="478"/>
          <ac:spMkLst>
            <pc:docMk/>
            <pc:sldMk cId="2263088510" sldId="363"/>
            <ac:spMk id="12" creationId="{1932D162-FEB5-7C51-2B2A-97C8E1F1B202}"/>
          </ac:spMkLst>
        </pc:spChg>
        <pc:graphicFrameChg chg="add del mod">
          <ac:chgData name="Thúy Mai" userId="222f1c7e07c9bd7a" providerId="LiveId" clId="{0E41D94B-FD81-4E4A-BD6A-06313F89DBC5}" dt="2023-06-10T10:27:24.322" v="7248"/>
          <ac:graphicFrameMkLst>
            <pc:docMk/>
            <pc:sldMk cId="2263088510" sldId="363"/>
            <ac:graphicFrameMk id="6" creationId="{15EE1FB1-C640-82D1-273B-D0E9361A7ABC}"/>
          </ac:graphicFrameMkLst>
        </pc:graphicFrameChg>
        <pc:graphicFrameChg chg="del modGraphic">
          <ac:chgData name="Thúy Mai" userId="222f1c7e07c9bd7a" providerId="LiveId" clId="{0E41D94B-FD81-4E4A-BD6A-06313F89DBC5}" dt="2023-06-10T10:27:09.399" v="7243" actId="478"/>
          <ac:graphicFrameMkLst>
            <pc:docMk/>
            <pc:sldMk cId="2263088510" sldId="363"/>
            <ac:graphicFrameMk id="11" creationId="{1F5A6E0D-9E60-470E-6865-144D70287811}"/>
          </ac:graphicFrameMkLst>
        </pc:graphicFrameChg>
        <pc:picChg chg="mod">
          <ac:chgData name="Thúy Mai" userId="222f1c7e07c9bd7a" providerId="LiveId" clId="{0E41D94B-FD81-4E4A-BD6A-06313F89DBC5}" dt="2023-06-10T10:28:48.909" v="7268" actId="1076"/>
          <ac:picMkLst>
            <pc:docMk/>
            <pc:sldMk cId="2263088510" sldId="363"/>
            <ac:picMk id="4" creationId="{0ECF2719-ABAF-1ABA-164B-6A3969FF4E4B}"/>
          </ac:picMkLst>
        </pc:picChg>
      </pc:sldChg>
      <pc:sldChg chg="add modTransition">
        <pc:chgData name="Thúy Mai" userId="222f1c7e07c9bd7a" providerId="LiveId" clId="{0E41D94B-FD81-4E4A-BD6A-06313F89DBC5}" dt="2023-06-10T10:49:55.473" v="7874"/>
        <pc:sldMkLst>
          <pc:docMk/>
          <pc:sldMk cId="3871199715" sldId="364"/>
        </pc:sldMkLst>
      </pc:sldChg>
      <pc:sldChg chg="addSp delSp modSp add mod modTransition">
        <pc:chgData name="Thúy Mai" userId="222f1c7e07c9bd7a" providerId="LiveId" clId="{0E41D94B-FD81-4E4A-BD6A-06313F89DBC5}" dt="2023-06-10T10:49:55.473" v="7874"/>
        <pc:sldMkLst>
          <pc:docMk/>
          <pc:sldMk cId="92809453" sldId="365"/>
        </pc:sldMkLst>
        <pc:spChg chg="mod">
          <ac:chgData name="Thúy Mai" userId="222f1c7e07c9bd7a" providerId="LiveId" clId="{0E41D94B-FD81-4E4A-BD6A-06313F89DBC5}" dt="2023-06-10T10:32:27.343" v="7335" actId="255"/>
          <ac:spMkLst>
            <pc:docMk/>
            <pc:sldMk cId="92809453" sldId="365"/>
            <ac:spMk id="14" creationId="{3985DE93-8359-7C63-10F7-BB1026630B02}"/>
          </ac:spMkLst>
        </pc:spChg>
        <pc:graphicFrameChg chg="add del mod">
          <ac:chgData name="Thúy Mai" userId="222f1c7e07c9bd7a" providerId="LiveId" clId="{0E41D94B-FD81-4E4A-BD6A-06313F89DBC5}" dt="2023-06-10T10:31:24.934" v="7311"/>
          <ac:graphicFrameMkLst>
            <pc:docMk/>
            <pc:sldMk cId="92809453" sldId="365"/>
            <ac:graphicFrameMk id="2" creationId="{BE97C308-7B0F-DE77-21E5-D6C0109F021E}"/>
          </ac:graphicFrameMkLst>
        </pc:graphicFrameChg>
      </pc:sldChg>
      <pc:sldChg chg="modSp add mod ord modTransition">
        <pc:chgData name="Thúy Mai" userId="222f1c7e07c9bd7a" providerId="LiveId" clId="{0E41D94B-FD81-4E4A-BD6A-06313F89DBC5}" dt="2023-06-10T10:49:55.473" v="7874"/>
        <pc:sldMkLst>
          <pc:docMk/>
          <pc:sldMk cId="3673426245" sldId="366"/>
        </pc:sldMkLst>
        <pc:spChg chg="mod">
          <ac:chgData name="Thúy Mai" userId="222f1c7e07c9bd7a" providerId="LiveId" clId="{0E41D94B-FD81-4E4A-BD6A-06313F89DBC5}" dt="2023-06-10T10:32:13.436" v="7330" actId="20577"/>
          <ac:spMkLst>
            <pc:docMk/>
            <pc:sldMk cId="3673426245" sldId="366"/>
            <ac:spMk id="14" creationId="{3985DE93-8359-7C63-10F7-BB1026630B02}"/>
          </ac:spMkLst>
        </pc:spChg>
      </pc:sldChg>
      <pc:sldChg chg="modSp add mod ord modTransition">
        <pc:chgData name="Thúy Mai" userId="222f1c7e07c9bd7a" providerId="LiveId" clId="{0E41D94B-FD81-4E4A-BD6A-06313F89DBC5}" dt="2023-06-10T10:49:55.473" v="7874"/>
        <pc:sldMkLst>
          <pc:docMk/>
          <pc:sldMk cId="3210706928" sldId="367"/>
        </pc:sldMkLst>
        <pc:spChg chg="mod">
          <ac:chgData name="Thúy Mai" userId="222f1c7e07c9bd7a" providerId="LiveId" clId="{0E41D94B-FD81-4E4A-BD6A-06313F89DBC5}" dt="2023-06-10T10:32:55.318" v="7363" actId="20577"/>
          <ac:spMkLst>
            <pc:docMk/>
            <pc:sldMk cId="3210706928" sldId="367"/>
            <ac:spMk id="8" creationId="{37F13B88-C131-A3A0-852E-92B3C1AFA137}"/>
          </ac:spMkLst>
        </pc:spChg>
        <pc:spChg chg="mod">
          <ac:chgData name="Thúy Mai" userId="222f1c7e07c9bd7a" providerId="LiveId" clId="{0E41D94B-FD81-4E4A-BD6A-06313F89DBC5}" dt="2023-06-10T10:32:51.627" v="7343" actId="20577"/>
          <ac:spMkLst>
            <pc:docMk/>
            <pc:sldMk cId="3210706928" sldId="367"/>
            <ac:spMk id="14" creationId="{FF641490-664E-ABA7-E868-5C066AE32290}"/>
          </ac:spMkLst>
        </pc:spChg>
      </pc:sldChg>
      <pc:sldChg chg="addSp delSp modSp add mod modTransition delAnim modAnim">
        <pc:chgData name="Thúy Mai" userId="222f1c7e07c9bd7a" providerId="LiveId" clId="{0E41D94B-FD81-4E4A-BD6A-06313F89DBC5}" dt="2023-06-10T10:49:55.473" v="7874"/>
        <pc:sldMkLst>
          <pc:docMk/>
          <pc:sldMk cId="820574357" sldId="368"/>
        </pc:sldMkLst>
        <pc:spChg chg="mod">
          <ac:chgData name="Thúy Mai" userId="222f1c7e07c9bd7a" providerId="LiveId" clId="{0E41D94B-FD81-4E4A-BD6A-06313F89DBC5}" dt="2023-06-10T10:34:44.483" v="7495" actId="20577"/>
          <ac:spMkLst>
            <pc:docMk/>
            <pc:sldMk cId="820574357" sldId="368"/>
            <ac:spMk id="6" creationId="{E10DF0A2-3810-A567-D48D-F9E7DE3AB785}"/>
          </ac:spMkLst>
        </pc:spChg>
        <pc:spChg chg="add del">
          <ac:chgData name="Thúy Mai" userId="222f1c7e07c9bd7a" providerId="LiveId" clId="{0E41D94B-FD81-4E4A-BD6A-06313F89DBC5}" dt="2023-06-10T10:35:10.428" v="7501" actId="21"/>
          <ac:spMkLst>
            <pc:docMk/>
            <pc:sldMk cId="820574357" sldId="368"/>
            <ac:spMk id="8" creationId="{E8226BA4-C2B6-2512-97C6-F6A0D8F25FA9}"/>
          </ac:spMkLst>
        </pc:spChg>
        <pc:spChg chg="del">
          <ac:chgData name="Thúy Mai" userId="222f1c7e07c9bd7a" providerId="LiveId" clId="{0E41D94B-FD81-4E4A-BD6A-06313F89DBC5}" dt="2023-06-10T10:37:07.708" v="7616" actId="478"/>
          <ac:spMkLst>
            <pc:docMk/>
            <pc:sldMk cId="820574357" sldId="368"/>
            <ac:spMk id="9" creationId="{F8AFDA1A-23C6-A9D0-81E3-F638828D4EF9}"/>
          </ac:spMkLst>
        </pc:spChg>
        <pc:spChg chg="add del mod">
          <ac:chgData name="Thúy Mai" userId="222f1c7e07c9bd7a" providerId="LiveId" clId="{0E41D94B-FD81-4E4A-BD6A-06313F89DBC5}" dt="2023-06-10T10:40:07.030" v="7667" actId="478"/>
          <ac:spMkLst>
            <pc:docMk/>
            <pc:sldMk cId="820574357" sldId="368"/>
            <ac:spMk id="10" creationId="{55C062D8-3AB4-810A-4E79-ADF419110D70}"/>
          </ac:spMkLst>
        </pc:spChg>
        <pc:spChg chg="del mod">
          <ac:chgData name="Thúy Mai" userId="222f1c7e07c9bd7a" providerId="LiveId" clId="{0E41D94B-FD81-4E4A-BD6A-06313F89DBC5}" dt="2023-06-10T10:39:44.685" v="7644" actId="478"/>
          <ac:spMkLst>
            <pc:docMk/>
            <pc:sldMk cId="820574357" sldId="368"/>
            <ac:spMk id="11" creationId="{AA936F52-0426-B1CE-C3AE-CB7F7FB6ADAF}"/>
          </ac:spMkLst>
        </pc:spChg>
        <pc:spChg chg="add mod">
          <ac:chgData name="Thúy Mai" userId="222f1c7e07c9bd7a" providerId="LiveId" clId="{0E41D94B-FD81-4E4A-BD6A-06313F89DBC5}" dt="2023-06-10T10:39:26.979" v="7636" actId="14100"/>
          <ac:spMkLst>
            <pc:docMk/>
            <pc:sldMk cId="820574357" sldId="368"/>
            <ac:spMk id="12" creationId="{707B75FA-04CE-2CFF-D41E-AEA5AA7F6FF6}"/>
          </ac:spMkLst>
        </pc:spChg>
        <pc:spChg chg="add mod">
          <ac:chgData name="Thúy Mai" userId="222f1c7e07c9bd7a" providerId="LiveId" clId="{0E41D94B-FD81-4E4A-BD6A-06313F89DBC5}" dt="2023-06-10T10:39:38.994" v="7642" actId="1076"/>
          <ac:spMkLst>
            <pc:docMk/>
            <pc:sldMk cId="820574357" sldId="368"/>
            <ac:spMk id="14" creationId="{84B5FC66-D6BB-0160-006F-E5D940C0CB30}"/>
          </ac:spMkLst>
        </pc:spChg>
        <pc:spChg chg="add mod">
          <ac:chgData name="Thúy Mai" userId="222f1c7e07c9bd7a" providerId="LiveId" clId="{0E41D94B-FD81-4E4A-BD6A-06313F89DBC5}" dt="2023-06-10T10:39:56.812" v="7647" actId="1076"/>
          <ac:spMkLst>
            <pc:docMk/>
            <pc:sldMk cId="820574357" sldId="368"/>
            <ac:spMk id="15" creationId="{76BAEB1A-5212-E391-D367-D6A5062C550C}"/>
          </ac:spMkLst>
        </pc:spChg>
        <pc:spChg chg="add mod">
          <ac:chgData name="Thúy Mai" userId="222f1c7e07c9bd7a" providerId="LiveId" clId="{0E41D94B-FD81-4E4A-BD6A-06313F89DBC5}" dt="2023-06-10T10:40:02.494" v="7666" actId="20577"/>
          <ac:spMkLst>
            <pc:docMk/>
            <pc:sldMk cId="820574357" sldId="368"/>
            <ac:spMk id="16" creationId="{A8161254-639F-8585-F143-418B57AFE24F}"/>
          </ac:spMkLst>
        </pc:spChg>
        <pc:spChg chg="add mod">
          <ac:chgData name="Thúy Mai" userId="222f1c7e07c9bd7a" providerId="LiveId" clId="{0E41D94B-FD81-4E4A-BD6A-06313F89DBC5}" dt="2023-06-10T10:41:14.529" v="7671" actId="1076"/>
          <ac:spMkLst>
            <pc:docMk/>
            <pc:sldMk cId="820574357" sldId="368"/>
            <ac:spMk id="18" creationId="{7E2CBA42-5671-72EF-FE64-E646E752D334}"/>
          </ac:spMkLst>
        </pc:spChg>
        <pc:spChg chg="add mod">
          <ac:chgData name="Thúy Mai" userId="222f1c7e07c9bd7a" providerId="LiveId" clId="{0E41D94B-FD81-4E4A-BD6A-06313F89DBC5}" dt="2023-06-10T10:41:38.434" v="7678" actId="1076"/>
          <ac:spMkLst>
            <pc:docMk/>
            <pc:sldMk cId="820574357" sldId="368"/>
            <ac:spMk id="19" creationId="{6E6C7360-9927-8A4C-8B87-B54AC13EF975}"/>
          </ac:spMkLst>
        </pc:spChg>
        <pc:graphicFrameChg chg="add del mod">
          <ac:chgData name="Thúy Mai" userId="222f1c7e07c9bd7a" providerId="LiveId" clId="{0E41D94B-FD81-4E4A-BD6A-06313F89DBC5}" dt="2023-06-10T10:35:06.660" v="7498"/>
          <ac:graphicFrameMkLst>
            <pc:docMk/>
            <pc:sldMk cId="820574357" sldId="368"/>
            <ac:graphicFrameMk id="2" creationId="{C873C310-5D56-B36D-7CD2-1F51DF1BFC69}"/>
          </ac:graphicFrameMkLst>
        </pc:graphicFrameChg>
        <pc:picChg chg="del">
          <ac:chgData name="Thúy Mai" userId="222f1c7e07c9bd7a" providerId="LiveId" clId="{0E41D94B-FD81-4E4A-BD6A-06313F89DBC5}" dt="2023-06-10T10:39:40.662" v="7643" actId="478"/>
          <ac:picMkLst>
            <pc:docMk/>
            <pc:sldMk cId="820574357" sldId="368"/>
            <ac:picMk id="5" creationId="{84EADA1A-9272-838C-E0D9-F4FB2F6CDAD6}"/>
          </ac:picMkLst>
        </pc:picChg>
      </pc:sldChg>
      <pc:sldChg chg="addSp delSp modSp add mod modTransition delAnim modAnim">
        <pc:chgData name="Thúy Mai" userId="222f1c7e07c9bd7a" providerId="LiveId" clId="{0E41D94B-FD81-4E4A-BD6A-06313F89DBC5}" dt="2023-06-16T05:29:03.014" v="7923"/>
        <pc:sldMkLst>
          <pc:docMk/>
          <pc:sldMk cId="3699401939" sldId="369"/>
        </pc:sldMkLst>
        <pc:spChg chg="add mod">
          <ac:chgData name="Thúy Mai" userId="222f1c7e07c9bd7a" providerId="LiveId" clId="{0E41D94B-FD81-4E4A-BD6A-06313F89DBC5}" dt="2023-06-10T10:36:36.509" v="7611" actId="1035"/>
          <ac:spMkLst>
            <pc:docMk/>
            <pc:sldMk cId="3699401939" sldId="369"/>
            <ac:spMk id="2" creationId="{5CE784D9-8828-5B8B-550A-07CC97D403D0}"/>
          </ac:spMkLst>
        </pc:spChg>
        <pc:spChg chg="mod">
          <ac:chgData name="Thúy Mai" userId="222f1c7e07c9bd7a" providerId="LiveId" clId="{0E41D94B-FD81-4E4A-BD6A-06313F89DBC5}" dt="2023-06-10T10:35:24.177" v="7508" actId="20578"/>
          <ac:spMkLst>
            <pc:docMk/>
            <pc:sldMk cId="3699401939" sldId="369"/>
            <ac:spMk id="3" creationId="{2F0C3FCD-8BA5-84B0-80E9-3372706C5FFA}"/>
          </ac:spMkLst>
        </pc:spChg>
        <pc:spChg chg="add mod">
          <ac:chgData name="Thúy Mai" userId="222f1c7e07c9bd7a" providerId="LiveId" clId="{0E41D94B-FD81-4E4A-BD6A-06313F89DBC5}" dt="2023-06-10T10:36:38.446" v="7612" actId="1076"/>
          <ac:spMkLst>
            <pc:docMk/>
            <pc:sldMk cId="3699401939" sldId="369"/>
            <ac:spMk id="4" creationId="{65D6DEEF-8B0D-C5C8-96EF-9DCB7DB7FEFE}"/>
          </ac:spMkLst>
        </pc:spChg>
        <pc:spChg chg="del mod">
          <ac:chgData name="Thúy Mai" userId="222f1c7e07c9bd7a" providerId="LiveId" clId="{0E41D94B-FD81-4E4A-BD6A-06313F89DBC5}" dt="2023-06-10T10:36:56.979" v="7614" actId="21"/>
          <ac:spMkLst>
            <pc:docMk/>
            <pc:sldMk cId="3699401939" sldId="369"/>
            <ac:spMk id="9" creationId="{F8AFDA1A-23C6-A9D0-81E3-F638828D4EF9}"/>
          </ac:spMkLst>
        </pc:spChg>
        <pc:spChg chg="del">
          <ac:chgData name="Thúy Mai" userId="222f1c7e07c9bd7a" providerId="LiveId" clId="{0E41D94B-FD81-4E4A-BD6A-06313F89DBC5}" dt="2023-06-10T10:35:35.902" v="7512" actId="478"/>
          <ac:spMkLst>
            <pc:docMk/>
            <pc:sldMk cId="3699401939" sldId="369"/>
            <ac:spMk id="11" creationId="{AA936F52-0426-B1CE-C3AE-CB7F7FB6ADAF}"/>
          </ac:spMkLst>
        </pc:spChg>
        <pc:picChg chg="del">
          <ac:chgData name="Thúy Mai" userId="222f1c7e07c9bd7a" providerId="LiveId" clId="{0E41D94B-FD81-4E4A-BD6A-06313F89DBC5}" dt="2023-06-10T10:35:15.206" v="7503" actId="478"/>
          <ac:picMkLst>
            <pc:docMk/>
            <pc:sldMk cId="3699401939" sldId="369"/>
            <ac:picMk id="5" creationId="{84EADA1A-9272-838C-E0D9-F4FB2F6CDAD6}"/>
          </ac:picMkLst>
        </pc:picChg>
      </pc:sldChg>
      <pc:sldChg chg="new del">
        <pc:chgData name="Thúy Mai" userId="222f1c7e07c9bd7a" providerId="LiveId" clId="{0E41D94B-FD81-4E4A-BD6A-06313F89DBC5}" dt="2023-06-10T10:43:53.589" v="7717" actId="47"/>
        <pc:sldMkLst>
          <pc:docMk/>
          <pc:sldMk cId="1896162092" sldId="370"/>
        </pc:sldMkLst>
      </pc:sldChg>
      <pc:sldChg chg="add del">
        <pc:chgData name="Thúy Mai" userId="222f1c7e07c9bd7a" providerId="LiveId" clId="{0E41D94B-FD81-4E4A-BD6A-06313F89DBC5}" dt="2023-06-10T10:49:32.475" v="7869" actId="47"/>
        <pc:sldMkLst>
          <pc:docMk/>
          <pc:sldMk cId="980476703" sldId="371"/>
        </pc:sldMkLst>
      </pc:sldChg>
      <pc:sldChg chg="modSp add mod modTransition">
        <pc:chgData name="Thúy Mai" userId="222f1c7e07c9bd7a" providerId="LiveId" clId="{0E41D94B-FD81-4E4A-BD6A-06313F89DBC5}" dt="2023-06-10T10:49:55.473" v="7874"/>
        <pc:sldMkLst>
          <pc:docMk/>
          <pc:sldMk cId="2854193430" sldId="372"/>
        </pc:sldMkLst>
        <pc:spChg chg="mod">
          <ac:chgData name="Thúy Mai" userId="222f1c7e07c9bd7a" providerId="LiveId" clId="{0E41D94B-FD81-4E4A-BD6A-06313F89DBC5}" dt="2023-06-10T10:48:40.630" v="7842" actId="1035"/>
          <ac:spMkLst>
            <pc:docMk/>
            <pc:sldMk cId="2854193430" sldId="372"/>
            <ac:spMk id="12" creationId="{41C89D67-8DFB-19B1-53F1-5E757CB7D73C}"/>
          </ac:spMkLst>
        </pc:spChg>
        <pc:graphicFrameChg chg="mod modGraphic">
          <ac:chgData name="Thúy Mai" userId="222f1c7e07c9bd7a" providerId="LiveId" clId="{0E41D94B-FD81-4E4A-BD6A-06313F89DBC5}" dt="2023-06-10T10:49:30.355" v="7868" actId="207"/>
          <ac:graphicFrameMkLst>
            <pc:docMk/>
            <pc:sldMk cId="2854193430" sldId="372"/>
            <ac:graphicFrameMk id="14" creationId="{4000EAC6-305A-060C-4B40-CF049FACC0B0}"/>
          </ac:graphicFrameMkLst>
        </pc:graphicFrameChg>
      </pc:sldChg>
      <pc:sldMasterChg chg="modTransition modSldLayout">
        <pc:chgData name="Thúy Mai" userId="222f1c7e07c9bd7a" providerId="LiveId" clId="{0E41D94B-FD81-4E4A-BD6A-06313F89DBC5}" dt="2023-06-10T10:49:55.473" v="7874"/>
        <pc:sldMasterMkLst>
          <pc:docMk/>
          <pc:sldMasterMk cId="547388601" sldId="2147483648"/>
        </pc:sldMasterMkLst>
        <pc:sldLayoutChg chg="modTransition">
          <pc:chgData name="Thúy Mai" userId="222f1c7e07c9bd7a" providerId="LiveId" clId="{0E41D94B-FD81-4E4A-BD6A-06313F89DBC5}" dt="2023-06-10T10:49:55.473" v="7874"/>
          <pc:sldLayoutMkLst>
            <pc:docMk/>
            <pc:sldMasterMk cId="547388601" sldId="2147483648"/>
            <pc:sldLayoutMk cId="712122383" sldId="2147483649"/>
          </pc:sldLayoutMkLst>
        </pc:sldLayoutChg>
        <pc:sldLayoutChg chg="modTransition">
          <pc:chgData name="Thúy Mai" userId="222f1c7e07c9bd7a" providerId="LiveId" clId="{0E41D94B-FD81-4E4A-BD6A-06313F89DBC5}" dt="2023-06-10T10:49:55.473" v="7874"/>
          <pc:sldLayoutMkLst>
            <pc:docMk/>
            <pc:sldMasterMk cId="547388601" sldId="2147483648"/>
            <pc:sldLayoutMk cId="1855115106" sldId="2147483650"/>
          </pc:sldLayoutMkLst>
        </pc:sldLayoutChg>
        <pc:sldLayoutChg chg="modTransition">
          <pc:chgData name="Thúy Mai" userId="222f1c7e07c9bd7a" providerId="LiveId" clId="{0E41D94B-FD81-4E4A-BD6A-06313F89DBC5}" dt="2023-06-10T10:49:55.473" v="7874"/>
          <pc:sldLayoutMkLst>
            <pc:docMk/>
            <pc:sldMasterMk cId="547388601" sldId="2147483648"/>
            <pc:sldLayoutMk cId="2434526364" sldId="2147483651"/>
          </pc:sldLayoutMkLst>
        </pc:sldLayoutChg>
        <pc:sldLayoutChg chg="modTransition">
          <pc:chgData name="Thúy Mai" userId="222f1c7e07c9bd7a" providerId="LiveId" clId="{0E41D94B-FD81-4E4A-BD6A-06313F89DBC5}" dt="2023-06-10T10:49:55.473" v="7874"/>
          <pc:sldLayoutMkLst>
            <pc:docMk/>
            <pc:sldMasterMk cId="547388601" sldId="2147483648"/>
            <pc:sldLayoutMk cId="3323054117" sldId="2147483652"/>
          </pc:sldLayoutMkLst>
        </pc:sldLayoutChg>
        <pc:sldLayoutChg chg="modTransition">
          <pc:chgData name="Thúy Mai" userId="222f1c7e07c9bd7a" providerId="LiveId" clId="{0E41D94B-FD81-4E4A-BD6A-06313F89DBC5}" dt="2023-06-10T10:49:55.473" v="7874"/>
          <pc:sldLayoutMkLst>
            <pc:docMk/>
            <pc:sldMasterMk cId="547388601" sldId="2147483648"/>
            <pc:sldLayoutMk cId="765701014" sldId="2147483653"/>
          </pc:sldLayoutMkLst>
        </pc:sldLayoutChg>
        <pc:sldLayoutChg chg="modTransition">
          <pc:chgData name="Thúy Mai" userId="222f1c7e07c9bd7a" providerId="LiveId" clId="{0E41D94B-FD81-4E4A-BD6A-06313F89DBC5}" dt="2023-06-10T10:49:55.473" v="7874"/>
          <pc:sldLayoutMkLst>
            <pc:docMk/>
            <pc:sldMasterMk cId="547388601" sldId="2147483648"/>
            <pc:sldLayoutMk cId="729262332" sldId="2147483654"/>
          </pc:sldLayoutMkLst>
        </pc:sldLayoutChg>
        <pc:sldLayoutChg chg="modTransition">
          <pc:chgData name="Thúy Mai" userId="222f1c7e07c9bd7a" providerId="LiveId" clId="{0E41D94B-FD81-4E4A-BD6A-06313F89DBC5}" dt="2023-06-10T10:49:55.473" v="7874"/>
          <pc:sldLayoutMkLst>
            <pc:docMk/>
            <pc:sldMasterMk cId="547388601" sldId="2147483648"/>
            <pc:sldLayoutMk cId="2195337836" sldId="2147483655"/>
          </pc:sldLayoutMkLst>
        </pc:sldLayoutChg>
        <pc:sldLayoutChg chg="modTransition">
          <pc:chgData name="Thúy Mai" userId="222f1c7e07c9bd7a" providerId="LiveId" clId="{0E41D94B-FD81-4E4A-BD6A-06313F89DBC5}" dt="2023-06-10T10:49:55.473" v="7874"/>
          <pc:sldLayoutMkLst>
            <pc:docMk/>
            <pc:sldMasterMk cId="547388601" sldId="2147483648"/>
            <pc:sldLayoutMk cId="4268403778" sldId="2147483656"/>
          </pc:sldLayoutMkLst>
        </pc:sldLayoutChg>
        <pc:sldLayoutChg chg="modTransition">
          <pc:chgData name="Thúy Mai" userId="222f1c7e07c9bd7a" providerId="LiveId" clId="{0E41D94B-FD81-4E4A-BD6A-06313F89DBC5}" dt="2023-06-10T10:49:55.473" v="7874"/>
          <pc:sldLayoutMkLst>
            <pc:docMk/>
            <pc:sldMasterMk cId="547388601" sldId="2147483648"/>
            <pc:sldLayoutMk cId="1031438861" sldId="2147483657"/>
          </pc:sldLayoutMkLst>
        </pc:sldLayoutChg>
        <pc:sldLayoutChg chg="modTransition">
          <pc:chgData name="Thúy Mai" userId="222f1c7e07c9bd7a" providerId="LiveId" clId="{0E41D94B-FD81-4E4A-BD6A-06313F89DBC5}" dt="2023-06-10T10:49:55.473" v="7874"/>
          <pc:sldLayoutMkLst>
            <pc:docMk/>
            <pc:sldMasterMk cId="547388601" sldId="2147483648"/>
            <pc:sldLayoutMk cId="937380287" sldId="2147483658"/>
          </pc:sldLayoutMkLst>
        </pc:sldLayoutChg>
        <pc:sldLayoutChg chg="modTransition">
          <pc:chgData name="Thúy Mai" userId="222f1c7e07c9bd7a" providerId="LiveId" clId="{0E41D94B-FD81-4E4A-BD6A-06313F89DBC5}" dt="2023-06-10T10:49:55.473" v="7874"/>
          <pc:sldLayoutMkLst>
            <pc:docMk/>
            <pc:sldMasterMk cId="547388601" sldId="2147483648"/>
            <pc:sldLayoutMk cId="4267163635" sldId="2147483659"/>
          </pc:sldLayoutMkLst>
        </pc:sldLayoutChg>
      </pc:sldMasterChg>
      <pc:sldMasterChg chg="del delSldLayout">
        <pc:chgData name="Thúy Mai" userId="222f1c7e07c9bd7a" providerId="LiveId" clId="{0E41D94B-FD81-4E4A-BD6A-06313F89DBC5}" dt="2023-06-10T10:43:10.523" v="7694" actId="47"/>
        <pc:sldMasterMkLst>
          <pc:docMk/>
          <pc:sldMasterMk cId="526059430" sldId="2147483660"/>
        </pc:sldMasterMkLst>
        <pc:sldLayoutChg chg="del">
          <pc:chgData name="Thúy Mai" userId="222f1c7e07c9bd7a" providerId="LiveId" clId="{0E41D94B-FD81-4E4A-BD6A-06313F89DBC5}" dt="2023-06-10T10:43:10.523" v="7694" actId="47"/>
          <pc:sldLayoutMkLst>
            <pc:docMk/>
            <pc:sldMasterMk cId="526059430" sldId="2147483660"/>
            <pc:sldLayoutMk cId="2098754875" sldId="2147483661"/>
          </pc:sldLayoutMkLst>
        </pc:sldLayoutChg>
        <pc:sldLayoutChg chg="del">
          <pc:chgData name="Thúy Mai" userId="222f1c7e07c9bd7a" providerId="LiveId" clId="{0E41D94B-FD81-4E4A-BD6A-06313F89DBC5}" dt="2023-06-10T10:43:10.523" v="7694" actId="47"/>
          <pc:sldLayoutMkLst>
            <pc:docMk/>
            <pc:sldMasterMk cId="526059430" sldId="2147483660"/>
            <pc:sldLayoutMk cId="3983000258" sldId="2147483662"/>
          </pc:sldLayoutMkLst>
        </pc:sldLayoutChg>
        <pc:sldLayoutChg chg="del">
          <pc:chgData name="Thúy Mai" userId="222f1c7e07c9bd7a" providerId="LiveId" clId="{0E41D94B-FD81-4E4A-BD6A-06313F89DBC5}" dt="2023-06-10T10:43:10.523" v="7694" actId="47"/>
          <pc:sldLayoutMkLst>
            <pc:docMk/>
            <pc:sldMasterMk cId="526059430" sldId="2147483660"/>
            <pc:sldLayoutMk cId="1410674527" sldId="2147483663"/>
          </pc:sldLayoutMkLst>
        </pc:sldLayoutChg>
        <pc:sldLayoutChg chg="del">
          <pc:chgData name="Thúy Mai" userId="222f1c7e07c9bd7a" providerId="LiveId" clId="{0E41D94B-FD81-4E4A-BD6A-06313F89DBC5}" dt="2023-06-10T10:43:10.523" v="7694" actId="47"/>
          <pc:sldLayoutMkLst>
            <pc:docMk/>
            <pc:sldMasterMk cId="526059430" sldId="2147483660"/>
            <pc:sldLayoutMk cId="3583536859" sldId="2147483664"/>
          </pc:sldLayoutMkLst>
        </pc:sldLayoutChg>
        <pc:sldLayoutChg chg="del">
          <pc:chgData name="Thúy Mai" userId="222f1c7e07c9bd7a" providerId="LiveId" clId="{0E41D94B-FD81-4E4A-BD6A-06313F89DBC5}" dt="2023-06-10T10:43:10.523" v="7694" actId="47"/>
          <pc:sldLayoutMkLst>
            <pc:docMk/>
            <pc:sldMasterMk cId="526059430" sldId="2147483660"/>
            <pc:sldLayoutMk cId="68384284" sldId="2147483665"/>
          </pc:sldLayoutMkLst>
        </pc:sldLayoutChg>
        <pc:sldLayoutChg chg="del">
          <pc:chgData name="Thúy Mai" userId="222f1c7e07c9bd7a" providerId="LiveId" clId="{0E41D94B-FD81-4E4A-BD6A-06313F89DBC5}" dt="2023-06-10T10:43:10.523" v="7694" actId="47"/>
          <pc:sldLayoutMkLst>
            <pc:docMk/>
            <pc:sldMasterMk cId="526059430" sldId="2147483660"/>
            <pc:sldLayoutMk cId="2129457219" sldId="2147483666"/>
          </pc:sldLayoutMkLst>
        </pc:sldLayoutChg>
        <pc:sldLayoutChg chg="del">
          <pc:chgData name="Thúy Mai" userId="222f1c7e07c9bd7a" providerId="LiveId" clId="{0E41D94B-FD81-4E4A-BD6A-06313F89DBC5}" dt="2023-06-10T10:43:10.523" v="7694" actId="47"/>
          <pc:sldLayoutMkLst>
            <pc:docMk/>
            <pc:sldMasterMk cId="526059430" sldId="2147483660"/>
            <pc:sldLayoutMk cId="1712738964" sldId="2147483667"/>
          </pc:sldLayoutMkLst>
        </pc:sldLayoutChg>
        <pc:sldLayoutChg chg="del">
          <pc:chgData name="Thúy Mai" userId="222f1c7e07c9bd7a" providerId="LiveId" clId="{0E41D94B-FD81-4E4A-BD6A-06313F89DBC5}" dt="2023-06-10T10:43:10.523" v="7694" actId="47"/>
          <pc:sldLayoutMkLst>
            <pc:docMk/>
            <pc:sldMasterMk cId="526059430" sldId="2147483660"/>
            <pc:sldLayoutMk cId="3315744789" sldId="2147483668"/>
          </pc:sldLayoutMkLst>
        </pc:sldLayoutChg>
        <pc:sldLayoutChg chg="del">
          <pc:chgData name="Thúy Mai" userId="222f1c7e07c9bd7a" providerId="LiveId" clId="{0E41D94B-FD81-4E4A-BD6A-06313F89DBC5}" dt="2023-06-10T10:43:10.523" v="7694" actId="47"/>
          <pc:sldLayoutMkLst>
            <pc:docMk/>
            <pc:sldMasterMk cId="526059430" sldId="2147483660"/>
            <pc:sldLayoutMk cId="2484613940" sldId="2147483669"/>
          </pc:sldLayoutMkLst>
        </pc:sldLayoutChg>
        <pc:sldLayoutChg chg="del">
          <pc:chgData name="Thúy Mai" userId="222f1c7e07c9bd7a" providerId="LiveId" clId="{0E41D94B-FD81-4E4A-BD6A-06313F89DBC5}" dt="2023-06-10T10:43:10.523" v="7694" actId="47"/>
          <pc:sldLayoutMkLst>
            <pc:docMk/>
            <pc:sldMasterMk cId="526059430" sldId="2147483660"/>
            <pc:sldLayoutMk cId="68515060" sldId="2147483670"/>
          </pc:sldLayoutMkLst>
        </pc:sldLayoutChg>
        <pc:sldLayoutChg chg="del">
          <pc:chgData name="Thúy Mai" userId="222f1c7e07c9bd7a" providerId="LiveId" clId="{0E41D94B-FD81-4E4A-BD6A-06313F89DBC5}" dt="2023-06-10T10:43:10.523" v="7694" actId="47"/>
          <pc:sldLayoutMkLst>
            <pc:docMk/>
            <pc:sldMasterMk cId="526059430" sldId="2147483660"/>
            <pc:sldLayoutMk cId="1914784872" sldId="214748367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1BB0FFAE-C555-40E3-8A8A-3054C1E300F1}" type="datetimeFigureOut">
              <a:rPr lang="zh-CN" altLang="en-US" smtClean="0"/>
              <a:t>2023/8/25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6AF67E29-42A7-487A-B996-FE14553F15F7}" type="slidenum">
              <a:rPr lang="zh-CN" altLang="en-US" smtClean="0"/>
              <a:t>‹#›</a:t>
            </a:fld>
            <a:endParaRPr lang="zh-CN" altLang="en-US"/>
          </a:p>
        </p:txBody>
      </p:sp>
    </p:spTree>
    <p:extLst>
      <p:ext uri="{BB962C8B-B14F-4D97-AF65-F5344CB8AC3E}">
        <p14:creationId xmlns:p14="http://schemas.microsoft.com/office/powerpoint/2010/main" val="4091690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F67E29-42A7-487A-B996-FE14553F15F7}"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endParaRPr>
          </a:p>
        </p:txBody>
      </p:sp>
    </p:spTree>
    <p:extLst>
      <p:ext uri="{BB962C8B-B14F-4D97-AF65-F5344CB8AC3E}">
        <p14:creationId xmlns:p14="http://schemas.microsoft.com/office/powerpoint/2010/main" val="1204420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F67E29-42A7-487A-B996-FE14553F15F7}"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endParaRPr>
          </a:p>
        </p:txBody>
      </p:sp>
    </p:spTree>
    <p:extLst>
      <p:ext uri="{BB962C8B-B14F-4D97-AF65-F5344CB8AC3E}">
        <p14:creationId xmlns:p14="http://schemas.microsoft.com/office/powerpoint/2010/main" val="1486660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6AF67E29-42A7-487A-B996-FE14553F15F7}" type="slidenum">
              <a:rPr lang="zh-CN" altLang="en-US" smtClean="0"/>
              <a:t>42</a:t>
            </a:fld>
            <a:endParaRPr lang="zh-CN" altLang="en-US"/>
          </a:p>
        </p:txBody>
      </p:sp>
    </p:spTree>
    <p:extLst>
      <p:ext uri="{BB962C8B-B14F-4D97-AF65-F5344CB8AC3E}">
        <p14:creationId xmlns:p14="http://schemas.microsoft.com/office/powerpoint/2010/main" val="2720782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F67E29-42A7-487A-B996-FE14553F15F7}"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a:endParaRPr>
          </a:p>
        </p:txBody>
      </p:sp>
    </p:spTree>
    <p:extLst>
      <p:ext uri="{BB962C8B-B14F-4D97-AF65-F5344CB8AC3E}">
        <p14:creationId xmlns:p14="http://schemas.microsoft.com/office/powerpoint/2010/main" val="307514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67E29-42A7-487A-B996-FE14553F15F7}" type="slidenum">
              <a:rPr lang="zh-CN" altLang="en-US" smtClean="0"/>
              <a:t>48</a:t>
            </a:fld>
            <a:endParaRPr lang="zh-CN" altLang="en-US"/>
          </a:p>
        </p:txBody>
      </p:sp>
    </p:spTree>
    <p:extLst>
      <p:ext uri="{BB962C8B-B14F-4D97-AF65-F5344CB8AC3E}">
        <p14:creationId xmlns:p14="http://schemas.microsoft.com/office/powerpoint/2010/main" val="155784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67E29-42A7-487A-B996-FE14553F15F7}" type="slidenum">
              <a:rPr lang="zh-CN" altLang="en-US" smtClean="0"/>
              <a:t>52</a:t>
            </a:fld>
            <a:endParaRPr lang="zh-CN" altLang="en-US"/>
          </a:p>
        </p:txBody>
      </p:sp>
    </p:spTree>
    <p:extLst>
      <p:ext uri="{BB962C8B-B14F-4D97-AF65-F5344CB8AC3E}">
        <p14:creationId xmlns:p14="http://schemas.microsoft.com/office/powerpoint/2010/main" val="3801231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67E29-42A7-487A-B996-FE14553F15F7}" type="slidenum">
              <a:rPr lang="zh-CN" altLang="en-US" smtClean="0"/>
              <a:t>58</a:t>
            </a:fld>
            <a:endParaRPr lang="zh-CN" altLang="en-US"/>
          </a:p>
        </p:txBody>
      </p:sp>
    </p:spTree>
    <p:extLst>
      <p:ext uri="{BB962C8B-B14F-4D97-AF65-F5344CB8AC3E}">
        <p14:creationId xmlns:p14="http://schemas.microsoft.com/office/powerpoint/2010/main" val="3229962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67E29-42A7-487A-B996-FE14553F15F7}" type="slidenum">
              <a:rPr lang="zh-CN" altLang="en-US" smtClean="0"/>
              <a:t>61</a:t>
            </a:fld>
            <a:endParaRPr lang="zh-CN" altLang="en-US"/>
          </a:p>
        </p:txBody>
      </p:sp>
    </p:spTree>
    <p:extLst>
      <p:ext uri="{BB962C8B-B14F-4D97-AF65-F5344CB8AC3E}">
        <p14:creationId xmlns:p14="http://schemas.microsoft.com/office/powerpoint/2010/main" val="311144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ECA0502-FDD0-864E-9DC7-47016DD466F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E316455C-B7F9-0891-E101-FD0A9D38DB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E1AD1DE2-0002-D737-9637-D2C546EC656C}"/>
              </a:ext>
            </a:extLst>
          </p:cNvPr>
          <p:cNvSpPr>
            <a:spLocks noGrp="1"/>
          </p:cNvSpPr>
          <p:nvPr>
            <p:ph type="dt" sz="half" idx="10"/>
          </p:nvPr>
        </p:nvSpPr>
        <p:spPr/>
        <p:txBody>
          <a:bodyPr/>
          <a:lstStyle/>
          <a:p>
            <a:fld id="{C9CD8D21-4067-40CB-B5A9-224B14EF34FE}" type="datetimeFigureOut">
              <a:rPr lang="zh-CN" altLang="en-US" smtClean="0"/>
              <a:t>2023/8/25</a:t>
            </a:fld>
            <a:endParaRPr lang="zh-CN" altLang="en-US"/>
          </a:p>
        </p:txBody>
      </p:sp>
      <p:sp>
        <p:nvSpPr>
          <p:cNvPr id="5" name="页脚占位符 4">
            <a:extLst>
              <a:ext uri="{FF2B5EF4-FFF2-40B4-BE49-F238E27FC236}">
                <a16:creationId xmlns="" xmlns:a16="http://schemas.microsoft.com/office/drawing/2014/main" id="{29F5A970-A36B-EEEB-ADA3-6722E41F1C0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870D6B76-6F0D-083A-C127-B2675C4D9895}"/>
              </a:ext>
            </a:extLst>
          </p:cNvPr>
          <p:cNvSpPr>
            <a:spLocks noGrp="1"/>
          </p:cNvSpPr>
          <p:nvPr>
            <p:ph type="sldNum" sz="quarter" idx="12"/>
          </p:nvPr>
        </p:nvSpPr>
        <p:spPr/>
        <p:txBody>
          <a:bodyPr/>
          <a:lstStyle/>
          <a:p>
            <a:fld id="{425BC35B-5358-4F92-BA4D-C26D223C0B41}" type="slidenum">
              <a:rPr lang="zh-CN" altLang="en-US" smtClean="0"/>
              <a:t>‹#›</a:t>
            </a:fld>
            <a:endParaRPr lang="zh-CN" altLang="en-US"/>
          </a:p>
        </p:txBody>
      </p:sp>
    </p:spTree>
    <p:extLst>
      <p:ext uri="{BB962C8B-B14F-4D97-AF65-F5344CB8AC3E}">
        <p14:creationId xmlns:p14="http://schemas.microsoft.com/office/powerpoint/2010/main" val="712122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997C682-4298-DEC5-8B42-04C447CC021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E9760C26-E131-0E32-D2F2-886EB7BA9FC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52551C08-090B-F688-605D-69B4D7838E42}"/>
              </a:ext>
            </a:extLst>
          </p:cNvPr>
          <p:cNvSpPr>
            <a:spLocks noGrp="1"/>
          </p:cNvSpPr>
          <p:nvPr>
            <p:ph type="dt" sz="half" idx="10"/>
          </p:nvPr>
        </p:nvSpPr>
        <p:spPr/>
        <p:txBody>
          <a:bodyPr/>
          <a:lstStyle/>
          <a:p>
            <a:fld id="{C9CD8D21-4067-40CB-B5A9-224B14EF34FE}" type="datetimeFigureOut">
              <a:rPr lang="zh-CN" altLang="en-US" smtClean="0"/>
              <a:t>2023/8/25</a:t>
            </a:fld>
            <a:endParaRPr lang="zh-CN" altLang="en-US"/>
          </a:p>
        </p:txBody>
      </p:sp>
      <p:sp>
        <p:nvSpPr>
          <p:cNvPr id="5" name="页脚占位符 4">
            <a:extLst>
              <a:ext uri="{FF2B5EF4-FFF2-40B4-BE49-F238E27FC236}">
                <a16:creationId xmlns="" xmlns:a16="http://schemas.microsoft.com/office/drawing/2014/main" id="{07BF1C79-FB0C-88BA-0F07-41E1A8A0398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BE46B0D5-2951-8A9B-EC86-4DEF0FEEB8BB}"/>
              </a:ext>
            </a:extLst>
          </p:cNvPr>
          <p:cNvSpPr>
            <a:spLocks noGrp="1"/>
          </p:cNvSpPr>
          <p:nvPr>
            <p:ph type="sldNum" sz="quarter" idx="12"/>
          </p:nvPr>
        </p:nvSpPr>
        <p:spPr/>
        <p:txBody>
          <a:bodyPr/>
          <a:lstStyle/>
          <a:p>
            <a:fld id="{425BC35B-5358-4F92-BA4D-C26D223C0B41}" type="slidenum">
              <a:rPr lang="zh-CN" altLang="en-US" smtClean="0"/>
              <a:t>‹#›</a:t>
            </a:fld>
            <a:endParaRPr lang="zh-CN" altLang="en-US"/>
          </a:p>
        </p:txBody>
      </p:sp>
    </p:spTree>
    <p:extLst>
      <p:ext uri="{BB962C8B-B14F-4D97-AF65-F5344CB8AC3E}">
        <p14:creationId xmlns:p14="http://schemas.microsoft.com/office/powerpoint/2010/main" val="937380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CCFA0856-94BB-FFAA-8053-56F3B6F1B9C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5639BE11-5323-9D84-A2A9-A4461BA62DE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C8D99BA0-9626-1836-A8E9-6369B7B917DD}"/>
              </a:ext>
            </a:extLst>
          </p:cNvPr>
          <p:cNvSpPr>
            <a:spLocks noGrp="1"/>
          </p:cNvSpPr>
          <p:nvPr>
            <p:ph type="dt" sz="half" idx="10"/>
          </p:nvPr>
        </p:nvSpPr>
        <p:spPr/>
        <p:txBody>
          <a:bodyPr/>
          <a:lstStyle/>
          <a:p>
            <a:fld id="{C9CD8D21-4067-40CB-B5A9-224B14EF34FE}" type="datetimeFigureOut">
              <a:rPr lang="zh-CN" altLang="en-US" smtClean="0"/>
              <a:t>2023/8/25</a:t>
            </a:fld>
            <a:endParaRPr lang="zh-CN" altLang="en-US"/>
          </a:p>
        </p:txBody>
      </p:sp>
      <p:sp>
        <p:nvSpPr>
          <p:cNvPr id="5" name="页脚占位符 4">
            <a:extLst>
              <a:ext uri="{FF2B5EF4-FFF2-40B4-BE49-F238E27FC236}">
                <a16:creationId xmlns="" xmlns:a16="http://schemas.microsoft.com/office/drawing/2014/main" id="{3697A734-2C5E-B5D5-0E31-6CA6C97C532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555E7AE8-FD45-9A77-4185-5972E34E0650}"/>
              </a:ext>
            </a:extLst>
          </p:cNvPr>
          <p:cNvSpPr>
            <a:spLocks noGrp="1"/>
          </p:cNvSpPr>
          <p:nvPr>
            <p:ph type="sldNum" sz="quarter" idx="12"/>
          </p:nvPr>
        </p:nvSpPr>
        <p:spPr/>
        <p:txBody>
          <a:bodyPr/>
          <a:lstStyle/>
          <a:p>
            <a:fld id="{425BC35B-5358-4F92-BA4D-C26D223C0B41}" type="slidenum">
              <a:rPr lang="zh-CN" altLang="en-US" smtClean="0"/>
              <a:t>‹#›</a:t>
            </a:fld>
            <a:endParaRPr lang="zh-CN" altLang="en-US"/>
          </a:p>
        </p:txBody>
      </p:sp>
    </p:spTree>
    <p:extLst>
      <p:ext uri="{BB962C8B-B14F-4D97-AF65-F5344CB8AC3E}">
        <p14:creationId xmlns:p14="http://schemas.microsoft.com/office/powerpoint/2010/main" val="4267163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218D0EC-6FD5-6FB5-3202-82CE06A1B18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C8483FDC-C399-8E80-93A6-E7CE85DF409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B70D72FE-558E-0559-C110-1B8F8CC20AC4}"/>
              </a:ext>
            </a:extLst>
          </p:cNvPr>
          <p:cNvSpPr>
            <a:spLocks noGrp="1"/>
          </p:cNvSpPr>
          <p:nvPr>
            <p:ph type="dt" sz="half" idx="10"/>
          </p:nvPr>
        </p:nvSpPr>
        <p:spPr/>
        <p:txBody>
          <a:bodyPr/>
          <a:lstStyle/>
          <a:p>
            <a:fld id="{C9CD8D21-4067-40CB-B5A9-224B14EF34FE}" type="datetimeFigureOut">
              <a:rPr lang="zh-CN" altLang="en-US" smtClean="0"/>
              <a:t>2023/8/25</a:t>
            </a:fld>
            <a:endParaRPr lang="zh-CN" altLang="en-US"/>
          </a:p>
        </p:txBody>
      </p:sp>
      <p:sp>
        <p:nvSpPr>
          <p:cNvPr id="5" name="页脚占位符 4">
            <a:extLst>
              <a:ext uri="{FF2B5EF4-FFF2-40B4-BE49-F238E27FC236}">
                <a16:creationId xmlns="" xmlns:a16="http://schemas.microsoft.com/office/drawing/2014/main" id="{6C6677BA-3E9B-E41C-6029-06BA4D2E32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07E2ABF0-19F6-59E4-B117-2447DE957111}"/>
              </a:ext>
            </a:extLst>
          </p:cNvPr>
          <p:cNvSpPr>
            <a:spLocks noGrp="1"/>
          </p:cNvSpPr>
          <p:nvPr>
            <p:ph type="sldNum" sz="quarter" idx="12"/>
          </p:nvPr>
        </p:nvSpPr>
        <p:spPr/>
        <p:txBody>
          <a:bodyPr/>
          <a:lstStyle/>
          <a:p>
            <a:fld id="{425BC35B-5358-4F92-BA4D-C26D223C0B41}" type="slidenum">
              <a:rPr lang="zh-CN" altLang="en-US" smtClean="0"/>
              <a:t>‹#›</a:t>
            </a:fld>
            <a:endParaRPr lang="zh-CN" altLang="en-US"/>
          </a:p>
        </p:txBody>
      </p:sp>
    </p:spTree>
    <p:extLst>
      <p:ext uri="{BB962C8B-B14F-4D97-AF65-F5344CB8AC3E}">
        <p14:creationId xmlns:p14="http://schemas.microsoft.com/office/powerpoint/2010/main" val="1855115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0DC7B91-F6C4-9616-C9A8-1655209D92E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B407E697-5E2D-16EC-26FD-21A25B98F8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390CEA45-AF26-A415-6F66-E595F52FDA65}"/>
              </a:ext>
            </a:extLst>
          </p:cNvPr>
          <p:cNvSpPr>
            <a:spLocks noGrp="1"/>
          </p:cNvSpPr>
          <p:nvPr>
            <p:ph type="dt" sz="half" idx="10"/>
          </p:nvPr>
        </p:nvSpPr>
        <p:spPr/>
        <p:txBody>
          <a:bodyPr/>
          <a:lstStyle/>
          <a:p>
            <a:fld id="{C9CD8D21-4067-40CB-B5A9-224B14EF34FE}" type="datetimeFigureOut">
              <a:rPr lang="zh-CN" altLang="en-US" smtClean="0"/>
              <a:t>2023/8/25</a:t>
            </a:fld>
            <a:endParaRPr lang="zh-CN" altLang="en-US"/>
          </a:p>
        </p:txBody>
      </p:sp>
      <p:sp>
        <p:nvSpPr>
          <p:cNvPr id="5" name="页脚占位符 4">
            <a:extLst>
              <a:ext uri="{FF2B5EF4-FFF2-40B4-BE49-F238E27FC236}">
                <a16:creationId xmlns="" xmlns:a16="http://schemas.microsoft.com/office/drawing/2014/main" id="{A92B67D8-E615-B8C9-2691-F9DBEC8F70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1B5B1E0D-A837-7E03-28FE-D2CC623309A4}"/>
              </a:ext>
            </a:extLst>
          </p:cNvPr>
          <p:cNvSpPr>
            <a:spLocks noGrp="1"/>
          </p:cNvSpPr>
          <p:nvPr>
            <p:ph type="sldNum" sz="quarter" idx="12"/>
          </p:nvPr>
        </p:nvSpPr>
        <p:spPr/>
        <p:txBody>
          <a:bodyPr/>
          <a:lstStyle/>
          <a:p>
            <a:fld id="{425BC35B-5358-4F92-BA4D-C26D223C0B41}" type="slidenum">
              <a:rPr lang="zh-CN" altLang="en-US" smtClean="0"/>
              <a:t>‹#›</a:t>
            </a:fld>
            <a:endParaRPr lang="zh-CN" altLang="en-US"/>
          </a:p>
        </p:txBody>
      </p:sp>
    </p:spTree>
    <p:extLst>
      <p:ext uri="{BB962C8B-B14F-4D97-AF65-F5344CB8AC3E}">
        <p14:creationId xmlns:p14="http://schemas.microsoft.com/office/powerpoint/2010/main" val="2434526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78E8932-F5A2-E43C-1A3B-35EE99493F6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18F03D9F-2ADF-5CC1-6F06-AA166D0827B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7E89AC42-A358-4859-9611-C85D8F9801C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485718DE-0C10-9AEB-970F-D94BA96A1C9E}"/>
              </a:ext>
            </a:extLst>
          </p:cNvPr>
          <p:cNvSpPr>
            <a:spLocks noGrp="1"/>
          </p:cNvSpPr>
          <p:nvPr>
            <p:ph type="dt" sz="half" idx="10"/>
          </p:nvPr>
        </p:nvSpPr>
        <p:spPr/>
        <p:txBody>
          <a:bodyPr/>
          <a:lstStyle/>
          <a:p>
            <a:fld id="{C9CD8D21-4067-40CB-B5A9-224B14EF34FE}" type="datetimeFigureOut">
              <a:rPr lang="zh-CN" altLang="en-US" smtClean="0"/>
              <a:t>2023/8/25</a:t>
            </a:fld>
            <a:endParaRPr lang="zh-CN" altLang="en-US"/>
          </a:p>
        </p:txBody>
      </p:sp>
      <p:sp>
        <p:nvSpPr>
          <p:cNvPr id="6" name="页脚占位符 5">
            <a:extLst>
              <a:ext uri="{FF2B5EF4-FFF2-40B4-BE49-F238E27FC236}">
                <a16:creationId xmlns="" xmlns:a16="http://schemas.microsoft.com/office/drawing/2014/main" id="{E695244B-1144-4975-77C0-0F754C6A144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3E180A4D-8C38-C7BE-B220-149998B56791}"/>
              </a:ext>
            </a:extLst>
          </p:cNvPr>
          <p:cNvSpPr>
            <a:spLocks noGrp="1"/>
          </p:cNvSpPr>
          <p:nvPr>
            <p:ph type="sldNum" sz="quarter" idx="12"/>
          </p:nvPr>
        </p:nvSpPr>
        <p:spPr/>
        <p:txBody>
          <a:bodyPr/>
          <a:lstStyle/>
          <a:p>
            <a:fld id="{425BC35B-5358-4F92-BA4D-C26D223C0B41}" type="slidenum">
              <a:rPr lang="zh-CN" altLang="en-US" smtClean="0"/>
              <a:t>‹#›</a:t>
            </a:fld>
            <a:endParaRPr lang="zh-CN" altLang="en-US"/>
          </a:p>
        </p:txBody>
      </p:sp>
    </p:spTree>
    <p:extLst>
      <p:ext uri="{BB962C8B-B14F-4D97-AF65-F5344CB8AC3E}">
        <p14:creationId xmlns:p14="http://schemas.microsoft.com/office/powerpoint/2010/main" val="3323054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6F9A88B-D4F2-5254-8B67-CE119128918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858463F3-F25A-0E7A-FB34-F91EBB13F2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85ADABCF-02FE-392E-0015-E24F59856CE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57979747-33E8-A17D-21F9-ACADF75239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0EAD011F-6CFC-CF3F-DBE1-211246CC195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981ADBB5-9336-8E98-B549-563FEC42E1CA}"/>
              </a:ext>
            </a:extLst>
          </p:cNvPr>
          <p:cNvSpPr>
            <a:spLocks noGrp="1"/>
          </p:cNvSpPr>
          <p:nvPr>
            <p:ph type="dt" sz="half" idx="10"/>
          </p:nvPr>
        </p:nvSpPr>
        <p:spPr/>
        <p:txBody>
          <a:bodyPr/>
          <a:lstStyle/>
          <a:p>
            <a:fld id="{C9CD8D21-4067-40CB-B5A9-224B14EF34FE}" type="datetimeFigureOut">
              <a:rPr lang="zh-CN" altLang="en-US" smtClean="0"/>
              <a:t>2023/8/25</a:t>
            </a:fld>
            <a:endParaRPr lang="zh-CN" altLang="en-US"/>
          </a:p>
        </p:txBody>
      </p:sp>
      <p:sp>
        <p:nvSpPr>
          <p:cNvPr id="8" name="页脚占位符 7">
            <a:extLst>
              <a:ext uri="{FF2B5EF4-FFF2-40B4-BE49-F238E27FC236}">
                <a16:creationId xmlns="" xmlns:a16="http://schemas.microsoft.com/office/drawing/2014/main" id="{E7E8E8AA-954C-6144-F7FA-A23FAAF8876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5349B904-C02D-A48C-594F-C9865DBADB37}"/>
              </a:ext>
            </a:extLst>
          </p:cNvPr>
          <p:cNvSpPr>
            <a:spLocks noGrp="1"/>
          </p:cNvSpPr>
          <p:nvPr>
            <p:ph type="sldNum" sz="quarter" idx="12"/>
          </p:nvPr>
        </p:nvSpPr>
        <p:spPr/>
        <p:txBody>
          <a:bodyPr/>
          <a:lstStyle/>
          <a:p>
            <a:fld id="{425BC35B-5358-4F92-BA4D-C26D223C0B41}" type="slidenum">
              <a:rPr lang="zh-CN" altLang="en-US" smtClean="0"/>
              <a:t>‹#›</a:t>
            </a:fld>
            <a:endParaRPr lang="zh-CN" altLang="en-US"/>
          </a:p>
        </p:txBody>
      </p:sp>
    </p:spTree>
    <p:extLst>
      <p:ext uri="{BB962C8B-B14F-4D97-AF65-F5344CB8AC3E}">
        <p14:creationId xmlns:p14="http://schemas.microsoft.com/office/powerpoint/2010/main" val="765701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5F003D0-EA3E-FEF1-5B9F-38B2AA940F4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E4F207B5-9A89-3B00-06B6-BBD06EC0D72B}"/>
              </a:ext>
            </a:extLst>
          </p:cNvPr>
          <p:cNvSpPr>
            <a:spLocks noGrp="1"/>
          </p:cNvSpPr>
          <p:nvPr>
            <p:ph type="dt" sz="half" idx="10"/>
          </p:nvPr>
        </p:nvSpPr>
        <p:spPr/>
        <p:txBody>
          <a:bodyPr/>
          <a:lstStyle/>
          <a:p>
            <a:fld id="{C9CD8D21-4067-40CB-B5A9-224B14EF34FE}" type="datetimeFigureOut">
              <a:rPr lang="zh-CN" altLang="en-US" smtClean="0"/>
              <a:t>2023/8/25</a:t>
            </a:fld>
            <a:endParaRPr lang="zh-CN" altLang="en-US"/>
          </a:p>
        </p:txBody>
      </p:sp>
      <p:sp>
        <p:nvSpPr>
          <p:cNvPr id="4" name="页脚占位符 3">
            <a:extLst>
              <a:ext uri="{FF2B5EF4-FFF2-40B4-BE49-F238E27FC236}">
                <a16:creationId xmlns="" xmlns:a16="http://schemas.microsoft.com/office/drawing/2014/main" id="{6E5D254E-9934-D944-0105-901B52330C8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937C8832-BC72-AAC2-C080-8BFB6D9E694B}"/>
              </a:ext>
            </a:extLst>
          </p:cNvPr>
          <p:cNvSpPr>
            <a:spLocks noGrp="1"/>
          </p:cNvSpPr>
          <p:nvPr>
            <p:ph type="sldNum" sz="quarter" idx="12"/>
          </p:nvPr>
        </p:nvSpPr>
        <p:spPr/>
        <p:txBody>
          <a:bodyPr/>
          <a:lstStyle/>
          <a:p>
            <a:fld id="{425BC35B-5358-4F92-BA4D-C26D223C0B41}" type="slidenum">
              <a:rPr lang="zh-CN" altLang="en-US" smtClean="0"/>
              <a:t>‹#›</a:t>
            </a:fld>
            <a:endParaRPr lang="zh-CN" altLang="en-US"/>
          </a:p>
        </p:txBody>
      </p:sp>
    </p:spTree>
    <p:extLst>
      <p:ext uri="{BB962C8B-B14F-4D97-AF65-F5344CB8AC3E}">
        <p14:creationId xmlns:p14="http://schemas.microsoft.com/office/powerpoint/2010/main" val="729262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0B0705B-F66F-E9CC-A8DE-3BA25477F936}"/>
              </a:ext>
            </a:extLst>
          </p:cNvPr>
          <p:cNvSpPr>
            <a:spLocks noGrp="1"/>
          </p:cNvSpPr>
          <p:nvPr>
            <p:ph type="dt" sz="half" idx="10"/>
          </p:nvPr>
        </p:nvSpPr>
        <p:spPr/>
        <p:txBody>
          <a:bodyPr/>
          <a:lstStyle/>
          <a:p>
            <a:fld id="{C9CD8D21-4067-40CB-B5A9-224B14EF34FE}" type="datetimeFigureOut">
              <a:rPr lang="zh-CN" altLang="en-US" smtClean="0"/>
              <a:t>2023/8/25</a:t>
            </a:fld>
            <a:endParaRPr lang="zh-CN" altLang="en-US"/>
          </a:p>
        </p:txBody>
      </p:sp>
      <p:sp>
        <p:nvSpPr>
          <p:cNvPr id="3" name="页脚占位符 2">
            <a:extLst>
              <a:ext uri="{FF2B5EF4-FFF2-40B4-BE49-F238E27FC236}">
                <a16:creationId xmlns="" xmlns:a16="http://schemas.microsoft.com/office/drawing/2014/main" id="{0A95C487-5D9C-B6CA-77E7-59619FF71E2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807406C5-35EF-42A1-D7EF-D1E12E63D062}"/>
              </a:ext>
            </a:extLst>
          </p:cNvPr>
          <p:cNvSpPr>
            <a:spLocks noGrp="1"/>
          </p:cNvSpPr>
          <p:nvPr>
            <p:ph type="sldNum" sz="quarter" idx="12"/>
          </p:nvPr>
        </p:nvSpPr>
        <p:spPr/>
        <p:txBody>
          <a:bodyPr/>
          <a:lstStyle/>
          <a:p>
            <a:fld id="{425BC35B-5358-4F92-BA4D-C26D223C0B41}" type="slidenum">
              <a:rPr lang="zh-CN" altLang="en-US" smtClean="0"/>
              <a:t>‹#›</a:t>
            </a:fld>
            <a:endParaRPr lang="zh-CN" altLang="en-US"/>
          </a:p>
        </p:txBody>
      </p:sp>
    </p:spTree>
    <p:extLst>
      <p:ext uri="{BB962C8B-B14F-4D97-AF65-F5344CB8AC3E}">
        <p14:creationId xmlns:p14="http://schemas.microsoft.com/office/powerpoint/2010/main" val="2195337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2C4532F-320E-FCFF-106B-860149D9C28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9F591B94-8226-511F-C090-51D301E27F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5FD32715-4B91-6B34-FD89-953178FC15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7A47EF37-0865-49E6-54BC-5ACAF53A03D6}"/>
              </a:ext>
            </a:extLst>
          </p:cNvPr>
          <p:cNvSpPr>
            <a:spLocks noGrp="1"/>
          </p:cNvSpPr>
          <p:nvPr>
            <p:ph type="dt" sz="half" idx="10"/>
          </p:nvPr>
        </p:nvSpPr>
        <p:spPr/>
        <p:txBody>
          <a:bodyPr/>
          <a:lstStyle/>
          <a:p>
            <a:fld id="{C9CD8D21-4067-40CB-B5A9-224B14EF34FE}" type="datetimeFigureOut">
              <a:rPr lang="zh-CN" altLang="en-US" smtClean="0"/>
              <a:t>2023/8/25</a:t>
            </a:fld>
            <a:endParaRPr lang="zh-CN" altLang="en-US"/>
          </a:p>
        </p:txBody>
      </p:sp>
      <p:sp>
        <p:nvSpPr>
          <p:cNvPr id="6" name="页脚占位符 5">
            <a:extLst>
              <a:ext uri="{FF2B5EF4-FFF2-40B4-BE49-F238E27FC236}">
                <a16:creationId xmlns="" xmlns:a16="http://schemas.microsoft.com/office/drawing/2014/main" id="{FDA4A105-98F2-0CD6-13E4-A69F73F940E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6FC18105-4AF2-62FE-79D6-6826F07AE4F5}"/>
              </a:ext>
            </a:extLst>
          </p:cNvPr>
          <p:cNvSpPr>
            <a:spLocks noGrp="1"/>
          </p:cNvSpPr>
          <p:nvPr>
            <p:ph type="sldNum" sz="quarter" idx="12"/>
          </p:nvPr>
        </p:nvSpPr>
        <p:spPr/>
        <p:txBody>
          <a:bodyPr/>
          <a:lstStyle/>
          <a:p>
            <a:fld id="{425BC35B-5358-4F92-BA4D-C26D223C0B41}" type="slidenum">
              <a:rPr lang="zh-CN" altLang="en-US" smtClean="0"/>
              <a:t>‹#›</a:t>
            </a:fld>
            <a:endParaRPr lang="zh-CN" altLang="en-US"/>
          </a:p>
        </p:txBody>
      </p:sp>
    </p:spTree>
    <p:extLst>
      <p:ext uri="{BB962C8B-B14F-4D97-AF65-F5344CB8AC3E}">
        <p14:creationId xmlns:p14="http://schemas.microsoft.com/office/powerpoint/2010/main" val="4268403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AD3AE74-3EAF-4E46-193B-170BB43F968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814C2306-26C1-5946-B014-AA0042F4E0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C9292F45-011B-8460-72EB-7B81B9BD80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3457510A-EE80-A38B-218B-28CD0DE673BE}"/>
              </a:ext>
            </a:extLst>
          </p:cNvPr>
          <p:cNvSpPr>
            <a:spLocks noGrp="1"/>
          </p:cNvSpPr>
          <p:nvPr>
            <p:ph type="dt" sz="half" idx="10"/>
          </p:nvPr>
        </p:nvSpPr>
        <p:spPr/>
        <p:txBody>
          <a:bodyPr/>
          <a:lstStyle/>
          <a:p>
            <a:fld id="{C9CD8D21-4067-40CB-B5A9-224B14EF34FE}" type="datetimeFigureOut">
              <a:rPr lang="zh-CN" altLang="en-US" smtClean="0"/>
              <a:t>2023/8/25</a:t>
            </a:fld>
            <a:endParaRPr lang="zh-CN" altLang="en-US"/>
          </a:p>
        </p:txBody>
      </p:sp>
      <p:sp>
        <p:nvSpPr>
          <p:cNvPr id="6" name="页脚占位符 5">
            <a:extLst>
              <a:ext uri="{FF2B5EF4-FFF2-40B4-BE49-F238E27FC236}">
                <a16:creationId xmlns="" xmlns:a16="http://schemas.microsoft.com/office/drawing/2014/main" id="{D5146368-45B9-820A-4775-2401CF8CB39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38A15D54-CB96-571D-014E-170458C00660}"/>
              </a:ext>
            </a:extLst>
          </p:cNvPr>
          <p:cNvSpPr>
            <a:spLocks noGrp="1"/>
          </p:cNvSpPr>
          <p:nvPr>
            <p:ph type="sldNum" sz="quarter" idx="12"/>
          </p:nvPr>
        </p:nvSpPr>
        <p:spPr/>
        <p:txBody>
          <a:bodyPr/>
          <a:lstStyle/>
          <a:p>
            <a:fld id="{425BC35B-5358-4F92-BA4D-C26D223C0B41}" type="slidenum">
              <a:rPr lang="zh-CN" altLang="en-US" smtClean="0"/>
              <a:t>‹#›</a:t>
            </a:fld>
            <a:endParaRPr lang="zh-CN" altLang="en-US"/>
          </a:p>
        </p:txBody>
      </p:sp>
    </p:spTree>
    <p:extLst>
      <p:ext uri="{BB962C8B-B14F-4D97-AF65-F5344CB8AC3E}">
        <p14:creationId xmlns:p14="http://schemas.microsoft.com/office/powerpoint/2010/main" val="1031438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file:///D:\qq&#25991;&#20214;\712321467\Image\C2C\Image2\%7b75232B38-A165-1FB7-499C-2E1C792CACB5%7d.png"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B6A36566-7B52-2C96-BB93-54A89C6A2C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421CAD0-67EC-1DCC-8243-D8784BBD1F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7A128896-F0C4-A1A7-64C0-BC32DCA3EC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fld id="{C9CD8D21-4067-40CB-B5A9-224B14EF34FE}" type="datetimeFigureOut">
              <a:rPr lang="zh-CN" altLang="en-US" smtClean="0"/>
              <a:t>2023/8/25</a:t>
            </a:fld>
            <a:endParaRPr lang="zh-CN" altLang="en-US"/>
          </a:p>
        </p:txBody>
      </p:sp>
      <p:sp>
        <p:nvSpPr>
          <p:cNvPr id="5" name="页脚占位符 4">
            <a:extLst>
              <a:ext uri="{FF2B5EF4-FFF2-40B4-BE49-F238E27FC236}">
                <a16:creationId xmlns="" xmlns:a16="http://schemas.microsoft.com/office/drawing/2014/main" id="{CB067478-9452-BC68-C76B-77B9EEBE4C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a:p>
        </p:txBody>
      </p:sp>
      <p:sp>
        <p:nvSpPr>
          <p:cNvPr id="6" name="灯片编号占位符 5">
            <a:extLst>
              <a:ext uri="{FF2B5EF4-FFF2-40B4-BE49-F238E27FC236}">
                <a16:creationId xmlns="" xmlns:a16="http://schemas.microsoft.com/office/drawing/2014/main" id="{2FD526C0-75A8-9DEF-4B3A-EE4E4A32B9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425BC35B-5358-4F92-BA4D-C26D223C0B41}" type="slidenum">
              <a:rPr lang="zh-CN" altLang="en-US" smtClean="0"/>
              <a:t>‹#›</a:t>
            </a:fld>
            <a:endParaRPr lang="zh-CN" altLang="en-US"/>
          </a:p>
        </p:txBody>
      </p:sp>
      <p:pic>
        <p:nvPicPr>
          <p:cNvPr id="7" name="图片 1073743875" descr="学科网 zxxk.com"/>
          <p:cNvPicPr>
            <a:picLocks noChangeAspect="1"/>
          </p:cNvPicPr>
          <p:nvPr/>
        </p:nvPicPr>
        <p:blipFill>
          <a:blip r:link="rId13"/>
          <a:stretch>
            <a:fillRect/>
          </a:stretch>
        </p:blipFill>
        <p:spPr>
          <a:xfrm>
            <a:off x="838200" y="365125"/>
            <a:ext cx="9525" cy="9525"/>
          </a:xfrm>
          <a:prstGeom prst="rect">
            <a:avLst/>
          </a:prstGeom>
          <a:noFill/>
          <a:ln>
            <a:noFill/>
            <a:miter lim="800000"/>
          </a:ln>
        </p:spPr>
      </p:pic>
    </p:spTree>
    <p:extLst>
      <p:ext uri="{BB962C8B-B14F-4D97-AF65-F5344CB8AC3E}">
        <p14:creationId xmlns:p14="http://schemas.microsoft.com/office/powerpoint/2010/main" val="5473886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6.gif"/><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3.svg"/><Relationship Id="rId5" Type="http://schemas.openxmlformats.org/officeDocument/2006/relationships/image" Target="../media/image25.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8.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36.sv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33.gif"/><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6.png"/><Relationship Id="rId7"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33.gif"/></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16.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52.svg"/><Relationship Id="rId10" Type="http://schemas.openxmlformats.org/officeDocument/2006/relationships/image" Target="../media/image44.jpeg"/><Relationship Id="rId4" Type="http://schemas.openxmlformats.org/officeDocument/2006/relationships/image" Target="../media/image41.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6.png"/><Relationship Id="rId7" Type="http://schemas.openxmlformats.org/officeDocument/2006/relationships/image" Target="../media/image59.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52.svg"/><Relationship Id="rId4" Type="http://schemas.openxmlformats.org/officeDocument/2006/relationships/image" Target="../media/image41.pn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66.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9.sv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56.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73.svg"/></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jpeg"/><Relationship Id="rId7" Type="http://schemas.openxmlformats.org/officeDocument/2006/relationships/image" Target="../media/image63.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73.sv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70.png"/><Relationship Id="rId3" Type="http://schemas.openxmlformats.org/officeDocument/2006/relationships/image" Target="../media/image16.png"/><Relationship Id="rId7" Type="http://schemas.openxmlformats.org/officeDocument/2006/relationships/image" Target="../media/image66.png"/><Relationship Id="rId12" Type="http://schemas.openxmlformats.org/officeDocument/2006/relationships/image" Target="../media/image69.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9.svg"/><Relationship Id="rId11" Type="http://schemas.openxmlformats.org/officeDocument/2006/relationships/image" Target="../media/image68.png"/><Relationship Id="rId5" Type="http://schemas.openxmlformats.org/officeDocument/2006/relationships/image" Target="../media/image47.png"/><Relationship Id="rId10" Type="http://schemas.openxmlformats.org/officeDocument/2006/relationships/image" Target="../media/image84.svg"/><Relationship Id="rId4" Type="http://schemas.openxmlformats.org/officeDocument/2006/relationships/image" Target="../media/image65.png"/><Relationship Id="rId9"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10.sv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95.svg"/><Relationship Id="rId5" Type="http://schemas.openxmlformats.org/officeDocument/2006/relationships/image" Target="../media/image77.png"/><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99.svg"/><Relationship Id="rId5" Type="http://schemas.openxmlformats.org/officeDocument/2006/relationships/image" Target="../media/image80.pn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16.png"/><Relationship Id="rId7" Type="http://schemas.openxmlformats.org/officeDocument/2006/relationships/image" Target="../media/image83.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2.svg"/><Relationship Id="rId5" Type="http://schemas.openxmlformats.org/officeDocument/2006/relationships/image" Target="../media/image82.png"/><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7.svg"/><Relationship Id="rId5" Type="http://schemas.openxmlformats.org/officeDocument/2006/relationships/image" Target="../media/image86.png"/><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89.gif"/><Relationship Id="rId3" Type="http://schemas.openxmlformats.org/officeDocument/2006/relationships/image" Target="../media/image16.png"/><Relationship Id="rId7"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10.sv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90.png"/></Relationships>
</file>

<file path=ppt/slides/_rels/slide37.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16.png"/><Relationship Id="rId7" Type="http://schemas.openxmlformats.org/officeDocument/2006/relationships/image" Target="../media/image91.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9.gif"/><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16.png"/><Relationship Id="rId7" Type="http://schemas.openxmlformats.org/officeDocument/2006/relationships/image" Target="../media/image9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116.svg"/><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16.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96.png"/><Relationship Id="rId11" Type="http://schemas.openxmlformats.org/officeDocument/2006/relationships/image" Target="../media/image97.png"/><Relationship Id="rId5" Type="http://schemas.openxmlformats.org/officeDocument/2006/relationships/image" Target="../media/image90.png"/><Relationship Id="rId10" Type="http://schemas.openxmlformats.org/officeDocument/2006/relationships/image" Target="../media/image21.png"/><Relationship Id="rId4" Type="http://schemas.openxmlformats.org/officeDocument/2006/relationships/image" Target="../media/image95.png"/><Relationship Id="rId9"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16.png"/><Relationship Id="rId7" Type="http://schemas.openxmlformats.org/officeDocument/2006/relationships/image" Target="../media/image9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23.svg"/><Relationship Id="rId5" Type="http://schemas.openxmlformats.org/officeDocument/2006/relationships/image" Target="../media/image99.png"/><Relationship Id="rId4" Type="http://schemas.openxmlformats.org/officeDocument/2006/relationships/image" Target="../media/image98.gif"/><Relationship Id="rId9"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20.png"/><Relationship Id="rId4" Type="http://schemas.openxmlformats.org/officeDocument/2006/relationships/image" Target="../media/image100.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8" Type="http://schemas.openxmlformats.org/officeDocument/2006/relationships/image" Target="../media/image98.gif"/><Relationship Id="rId3" Type="http://schemas.openxmlformats.org/officeDocument/2006/relationships/image" Target="../media/image16.png"/><Relationship Id="rId7" Type="http://schemas.openxmlformats.org/officeDocument/2006/relationships/image" Target="../media/image99.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129.svg"/><Relationship Id="rId4" Type="http://schemas.openxmlformats.org/officeDocument/2006/relationships/image" Target="../media/image104.png"/></Relationships>
</file>

<file path=ppt/slides/_rels/slide4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16.png"/><Relationship Id="rId7" Type="http://schemas.openxmlformats.org/officeDocument/2006/relationships/image" Target="../media/image106.png"/><Relationship Id="rId12" Type="http://schemas.openxmlformats.org/officeDocument/2006/relationships/image" Target="../media/image109.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99.svg"/><Relationship Id="rId11" Type="http://schemas.openxmlformats.org/officeDocument/2006/relationships/image" Target="../media/image73.png"/><Relationship Id="rId5" Type="http://schemas.openxmlformats.org/officeDocument/2006/relationships/image" Target="../media/image80.png"/><Relationship Id="rId10" Type="http://schemas.openxmlformats.org/officeDocument/2006/relationships/image" Target="../media/image108.png"/><Relationship Id="rId4" Type="http://schemas.openxmlformats.org/officeDocument/2006/relationships/image" Target="../media/image105.png"/><Relationship Id="rId9" Type="http://schemas.openxmlformats.org/officeDocument/2006/relationships/image" Target="../media/image107.png"/></Relationships>
</file>

<file path=ppt/slides/_rels/slide46.xml.rels><?xml version="1.0" encoding="UTF-8" standalone="yes"?>
<Relationships xmlns="http://schemas.openxmlformats.org/package/2006/relationships"><Relationship Id="rId8" Type="http://schemas.openxmlformats.org/officeDocument/2006/relationships/image" Target="../media/image89.gif"/><Relationship Id="rId3" Type="http://schemas.openxmlformats.org/officeDocument/2006/relationships/image" Target="../media/image16.png"/><Relationship Id="rId7" Type="http://schemas.openxmlformats.org/officeDocument/2006/relationships/image" Target="../media/image109.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129.svg"/><Relationship Id="rId4" Type="http://schemas.openxmlformats.org/officeDocument/2006/relationships/image" Target="../media/image104.png"/></Relationships>
</file>

<file path=ppt/slides/_rels/slide47.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6.png"/><Relationship Id="rId7" Type="http://schemas.openxmlformats.org/officeDocument/2006/relationships/image" Target="../media/image73.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10.png"/><Relationship Id="rId5" Type="http://schemas.openxmlformats.org/officeDocument/2006/relationships/image" Target="../media/image129.svg"/><Relationship Id="rId4" Type="http://schemas.openxmlformats.org/officeDocument/2006/relationships/image" Target="../media/image104.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73.png"/><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16.png"/><Relationship Id="rId7" Type="http://schemas.openxmlformats.org/officeDocument/2006/relationships/image" Target="../media/image111.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29.svg"/><Relationship Id="rId10" Type="http://schemas.openxmlformats.org/officeDocument/2006/relationships/image" Target="../media/image109.png"/><Relationship Id="rId4" Type="http://schemas.openxmlformats.org/officeDocument/2006/relationships/image" Target="../media/image104.png"/><Relationship Id="rId9"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13.png"/><Relationship Id="rId4" Type="http://schemas.openxmlformats.org/officeDocument/2006/relationships/image" Target="../media/image112.png"/></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14.png"/></Relationships>
</file>

<file path=ppt/slides/_rels/slide5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3.png"/><Relationship Id="rId7" Type="http://schemas.openxmlformats.org/officeDocument/2006/relationships/image" Target="../media/image11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6.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145.svg"/></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47.svg"/></Relationships>
</file>

<file path=ppt/slides/_rels/slide58.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3.png"/><Relationship Id="rId7" Type="http://schemas.openxmlformats.org/officeDocument/2006/relationships/image" Target="../media/image150.svg"/><Relationship Id="rId12" Type="http://schemas.openxmlformats.org/officeDocument/2006/relationships/image" Target="../media/image12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2.png"/><Relationship Id="rId11" Type="http://schemas.openxmlformats.org/officeDocument/2006/relationships/image" Target="../media/image154.svg"/><Relationship Id="rId5" Type="http://schemas.openxmlformats.org/officeDocument/2006/relationships/image" Target="../media/image30.png"/><Relationship Id="rId10" Type="http://schemas.openxmlformats.org/officeDocument/2006/relationships/image" Target="../media/image125.png"/><Relationship Id="rId4" Type="http://schemas.openxmlformats.org/officeDocument/2006/relationships/image" Target="../media/image121.png"/><Relationship Id="rId9" Type="http://schemas.openxmlformats.org/officeDocument/2006/relationships/image" Target="../media/image124.png"/></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98.gif"/><Relationship Id="rId5" Type="http://schemas.openxmlformats.org/officeDocument/2006/relationships/image" Target="../media/image99.svg"/><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98.gif"/><Relationship Id="rId5" Type="http://schemas.openxmlformats.org/officeDocument/2006/relationships/image" Target="../media/image30.png"/><Relationship Id="rId4" Type="http://schemas.openxmlformats.org/officeDocument/2006/relationships/image" Target="../media/image116.png"/></Relationships>
</file>

<file path=ppt/slides/_rels/slide6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29.png"/><Relationship Id="rId4" Type="http://schemas.openxmlformats.org/officeDocument/2006/relationships/image" Target="../media/image158.svg"/></Relationships>
</file>

<file path=ppt/slides/_rels/slide6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30.png"/></Relationships>
</file>

<file path=ppt/slides/_rels/slide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62.svg"/><Relationship Id="rId4" Type="http://schemas.openxmlformats.org/officeDocument/2006/relationships/image" Target="../media/image131.png"/></Relationships>
</file>

<file path=ppt/slides/_rels/slide68.xml.rels><?xml version="1.0" encoding="UTF-8" standalone="yes"?>
<Relationships xmlns="http://schemas.openxmlformats.org/package/2006/relationships"><Relationship Id="rId8" Type="http://schemas.openxmlformats.org/officeDocument/2006/relationships/image" Target="../media/image167.svg"/><Relationship Id="rId3" Type="http://schemas.openxmlformats.org/officeDocument/2006/relationships/image" Target="../media/image16.png"/><Relationship Id="rId7" Type="http://schemas.openxmlformats.org/officeDocument/2006/relationships/image" Target="../media/image13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65.svg"/><Relationship Id="rId5" Type="http://schemas.openxmlformats.org/officeDocument/2006/relationships/image" Target="../media/image133.png"/><Relationship Id="rId4" Type="http://schemas.openxmlformats.org/officeDocument/2006/relationships/image" Target="../media/image132.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3.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21.svg"/><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37.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25.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3.svg"/><Relationship Id="rId4" Type="http://schemas.openxmlformats.org/officeDocument/2006/relationships/image" Target="../media/image18.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9.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 xmlns:a16="http://schemas.microsoft.com/office/drawing/2014/main" id="{DCC396C1-DFAB-819A-94FF-FE7CD61501F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1439706" y="4011500"/>
            <a:ext cx="752294" cy="2846500"/>
          </a:xfrm>
          <a:prstGeom prst="rect">
            <a:avLst/>
          </a:prstGeom>
        </p:spPr>
      </p:pic>
      <p:sp>
        <p:nvSpPr>
          <p:cNvPr id="2" name="Freeform 19">
            <a:extLst>
              <a:ext uri="{FF2B5EF4-FFF2-40B4-BE49-F238E27FC236}">
                <a16:creationId xmlns="" xmlns:a16="http://schemas.microsoft.com/office/drawing/2014/main" id="{54543F39-2B66-82BC-CF3C-3C6AF96F3C18}"/>
              </a:ext>
            </a:extLst>
          </p:cNvPr>
          <p:cNvSpPr/>
          <p:nvPr/>
        </p:nvSpPr>
        <p:spPr>
          <a:xfrm>
            <a:off x="0" y="-660947"/>
            <a:ext cx="13058565" cy="7597919"/>
          </a:xfrm>
          <a:custGeom>
            <a:avLst/>
            <a:gdLst/>
            <a:ahLst/>
            <a:cxnLst/>
            <a:rect l="l" t="t" r="r" b="b"/>
            <a:pathLst>
              <a:path w="12508575" h="8229600">
                <a:moveTo>
                  <a:pt x="0" y="0"/>
                </a:moveTo>
                <a:lnTo>
                  <a:pt x="12508575" y="0"/>
                </a:lnTo>
                <a:lnTo>
                  <a:pt x="12508575" y="8229600"/>
                </a:lnTo>
                <a:lnTo>
                  <a:pt x="0" y="8229600"/>
                </a:lnTo>
                <a:lnTo>
                  <a:pt x="0" y="0"/>
                </a:lnTo>
                <a:close/>
              </a:path>
            </a:pathLst>
          </a:custGeom>
          <a:blipFill>
            <a:blip r:embed="rId3"/>
            <a:stretch>
              <a:fillRect/>
            </a:stretch>
          </a:blipFill>
        </p:spPr>
      </p:sp>
      <p:grpSp>
        <p:nvGrpSpPr>
          <p:cNvPr id="16" name="组合 15">
            <a:extLst>
              <a:ext uri="{FF2B5EF4-FFF2-40B4-BE49-F238E27FC236}">
                <a16:creationId xmlns="" xmlns:a16="http://schemas.microsoft.com/office/drawing/2014/main" id="{7D5FB6ED-A004-DF79-60F7-8781F1B55535}"/>
              </a:ext>
            </a:extLst>
          </p:cNvPr>
          <p:cNvGrpSpPr/>
          <p:nvPr/>
        </p:nvGrpSpPr>
        <p:grpSpPr>
          <a:xfrm>
            <a:off x="2283666" y="2377930"/>
            <a:ext cx="6602410" cy="1239488"/>
            <a:chOff x="3048486" y="1740650"/>
            <a:chExt cx="6602410" cy="1239488"/>
          </a:xfrm>
        </p:grpSpPr>
        <p:sp>
          <p:nvSpPr>
            <p:cNvPr id="14" name="文本框 13">
              <a:extLst>
                <a:ext uri="{FF2B5EF4-FFF2-40B4-BE49-F238E27FC236}">
                  <a16:creationId xmlns="" xmlns:a16="http://schemas.microsoft.com/office/drawing/2014/main" id="{5506130D-CEAB-6546-0D6C-AE1BBD8A8615}"/>
                </a:ext>
              </a:extLst>
            </p:cNvPr>
            <p:cNvSpPr txBox="1"/>
            <p:nvPr/>
          </p:nvSpPr>
          <p:spPr>
            <a:xfrm>
              <a:off x="3048486" y="1779809"/>
              <a:ext cx="6602410" cy="1200329"/>
            </a:xfrm>
            <a:prstGeom prst="rect">
              <a:avLst/>
            </a:prstGeom>
            <a:noFill/>
          </p:spPr>
          <p:txBody>
            <a:bodyPr wrap="square">
              <a:spAutoFit/>
            </a:bodyPr>
            <a:lstStyle/>
            <a:p>
              <a:pPr algn="ctr"/>
              <a:r>
                <a:rPr lang="en-US" altLang="zh-CN" sz="7200" dirty="0" err="1">
                  <a:ln w="127000">
                    <a:solidFill>
                      <a:srgbClr val="FA7B7B"/>
                    </a:solidFill>
                  </a:ln>
                  <a:solidFill>
                    <a:srgbClr val="FA7B7B"/>
                  </a:solidFill>
                  <a:effectLst>
                    <a:outerShdw blurRad="38100" dist="38100" dir="2700000" algn="tl">
                      <a:srgbClr val="000000">
                        <a:alpha val="43137"/>
                      </a:srgbClr>
                    </a:outerShdw>
                  </a:effectLst>
                  <a:latin typeface="字心坊童梦奇缘W" panose="020B0A04020202020204" pitchFamily="34" charset="-122"/>
                  <a:ea typeface="字心坊童梦奇缘W" panose="020B0A04020202020204" pitchFamily="34" charset="-122"/>
                </a:rPr>
                <a:t>Nắng</a:t>
              </a:r>
              <a:r>
                <a:rPr lang="en-US" altLang="zh-CN" sz="7200" dirty="0">
                  <a:ln w="127000">
                    <a:solidFill>
                      <a:srgbClr val="FA7B7B"/>
                    </a:solidFill>
                  </a:ln>
                  <a:solidFill>
                    <a:srgbClr val="FA7B7B"/>
                  </a:solidFill>
                  <a:effectLst>
                    <a:outerShdw blurRad="38100" dist="38100" dir="2700000" algn="tl">
                      <a:srgbClr val="000000">
                        <a:alpha val="43137"/>
                      </a:srgbClr>
                    </a:outerShdw>
                  </a:effectLst>
                  <a:latin typeface="字心坊童梦奇缘W" panose="020B0A04020202020204" pitchFamily="34" charset="-122"/>
                  <a:ea typeface="字心坊童梦奇缘W" panose="020B0A04020202020204" pitchFamily="34" charset="-122"/>
                </a:rPr>
                <a:t> </a:t>
              </a:r>
              <a:r>
                <a:rPr lang="en-US" altLang="zh-CN" sz="7200" dirty="0" err="1">
                  <a:ln w="127000">
                    <a:solidFill>
                      <a:srgbClr val="FA7B7B"/>
                    </a:solidFill>
                  </a:ln>
                  <a:solidFill>
                    <a:srgbClr val="FA7B7B"/>
                  </a:solidFill>
                  <a:effectLst>
                    <a:outerShdw blurRad="38100" dist="38100" dir="2700000" algn="tl">
                      <a:srgbClr val="000000">
                        <a:alpha val="43137"/>
                      </a:srgbClr>
                    </a:outerShdw>
                  </a:effectLst>
                  <a:latin typeface="字心坊童梦奇缘W" panose="020B0A04020202020204" pitchFamily="34" charset="-122"/>
                  <a:ea typeface="字心坊童梦奇缘W" panose="020B0A04020202020204" pitchFamily="34" charset="-122"/>
                </a:rPr>
                <a:t>mới</a:t>
              </a:r>
              <a:endParaRPr lang="zh-CN" altLang="en-US" sz="7200" dirty="0">
                <a:ln w="127000">
                  <a:solidFill>
                    <a:srgbClr val="FA7B7B"/>
                  </a:solidFill>
                </a:ln>
                <a:solidFill>
                  <a:srgbClr val="FA7B7B"/>
                </a:solidFill>
                <a:effectLst>
                  <a:outerShdw blurRad="38100" dist="38100" dir="2700000" algn="tl">
                    <a:srgbClr val="000000">
                      <a:alpha val="43137"/>
                    </a:srgbClr>
                  </a:outerShdw>
                </a:effectLst>
                <a:latin typeface="字心坊童梦奇缘W" panose="020B0A04020202020204" pitchFamily="34" charset="-122"/>
                <a:ea typeface="字心坊童梦奇缘W" panose="020B0A04020202020204" pitchFamily="34" charset="-122"/>
              </a:endParaRPr>
            </a:p>
          </p:txBody>
        </p:sp>
        <p:sp>
          <p:nvSpPr>
            <p:cNvPr id="15" name="文本框 14">
              <a:extLst>
                <a:ext uri="{FF2B5EF4-FFF2-40B4-BE49-F238E27FC236}">
                  <a16:creationId xmlns="" xmlns:a16="http://schemas.microsoft.com/office/drawing/2014/main" id="{63B10CE3-FE1C-0465-B6C7-A0C753E5647B}"/>
                </a:ext>
              </a:extLst>
            </p:cNvPr>
            <p:cNvSpPr txBox="1"/>
            <p:nvPr/>
          </p:nvSpPr>
          <p:spPr>
            <a:xfrm>
              <a:off x="3048487" y="1740650"/>
              <a:ext cx="6602409" cy="1200329"/>
            </a:xfrm>
            <a:prstGeom prst="rect">
              <a:avLst/>
            </a:prstGeom>
            <a:noFill/>
          </p:spPr>
          <p:txBody>
            <a:bodyPr wrap="square">
              <a:spAutoFit/>
            </a:bodyPr>
            <a:lstStyle/>
            <a:p>
              <a:pPr algn="ctr"/>
              <a:r>
                <a:rPr lang="en-US" altLang="zh-CN" sz="7200" dirty="0" err="1">
                  <a:solidFill>
                    <a:srgbClr val="FF0000"/>
                  </a:solidFill>
                  <a:effectLst>
                    <a:outerShdw blurRad="38100" dist="38100" dir="2700000" algn="tl">
                      <a:srgbClr val="000000">
                        <a:alpha val="43137"/>
                      </a:srgbClr>
                    </a:outerShdw>
                  </a:effectLst>
                  <a:latin typeface="字心坊童梦奇缘W" panose="020B0A04020202020204" pitchFamily="34" charset="-122"/>
                  <a:ea typeface="字心坊童梦奇缘W" panose="020B0A04020202020204" pitchFamily="34" charset="-122"/>
                </a:rPr>
                <a:t>Nắng</a:t>
              </a:r>
              <a:r>
                <a:rPr lang="en-US" altLang="zh-CN" sz="7200" dirty="0">
                  <a:solidFill>
                    <a:srgbClr val="FF0000"/>
                  </a:solidFill>
                  <a:effectLst>
                    <a:outerShdw blurRad="38100" dist="38100" dir="2700000" algn="tl">
                      <a:srgbClr val="000000">
                        <a:alpha val="43137"/>
                      </a:srgbClr>
                    </a:outerShdw>
                  </a:effectLst>
                  <a:latin typeface="字心坊童梦奇缘W" panose="020B0A04020202020204" pitchFamily="34" charset="-122"/>
                  <a:ea typeface="字心坊童梦奇缘W" panose="020B0A04020202020204" pitchFamily="34" charset="-122"/>
                </a:rPr>
                <a:t> </a:t>
              </a:r>
              <a:r>
                <a:rPr lang="en-US" altLang="zh-CN" sz="7200" dirty="0" err="1">
                  <a:solidFill>
                    <a:srgbClr val="FF0000"/>
                  </a:solidFill>
                  <a:effectLst>
                    <a:outerShdw blurRad="38100" dist="38100" dir="2700000" algn="tl">
                      <a:srgbClr val="000000">
                        <a:alpha val="43137"/>
                      </a:srgbClr>
                    </a:outerShdw>
                  </a:effectLst>
                  <a:latin typeface="字心坊童梦奇缘W" panose="020B0A04020202020204" pitchFamily="34" charset="-122"/>
                  <a:ea typeface="字心坊童梦奇缘W" panose="020B0A04020202020204" pitchFamily="34" charset="-122"/>
                </a:rPr>
                <a:t>mới</a:t>
              </a:r>
              <a:endParaRPr lang="zh-CN" altLang="en-US" sz="7200" dirty="0">
                <a:solidFill>
                  <a:srgbClr val="FF0000"/>
                </a:solidFill>
                <a:effectLst>
                  <a:outerShdw blurRad="38100" dist="38100" dir="2700000" algn="tl">
                    <a:srgbClr val="000000">
                      <a:alpha val="43137"/>
                    </a:srgbClr>
                  </a:outerShdw>
                </a:effectLst>
                <a:latin typeface="字心坊童梦奇缘W" panose="020B0A04020202020204" pitchFamily="34" charset="-122"/>
                <a:ea typeface="字心坊童梦奇缘W" panose="020B0A04020202020204" pitchFamily="34" charset="-122"/>
              </a:endParaRPr>
            </a:p>
          </p:txBody>
        </p:sp>
      </p:grpSp>
      <p:sp>
        <p:nvSpPr>
          <p:cNvPr id="4" name="Hộp Văn bản 3">
            <a:extLst>
              <a:ext uri="{FF2B5EF4-FFF2-40B4-BE49-F238E27FC236}">
                <a16:creationId xmlns="" xmlns:a16="http://schemas.microsoft.com/office/drawing/2014/main" id="{6EA93D9E-C675-5CC2-14D7-F28898A1922B}"/>
              </a:ext>
            </a:extLst>
          </p:cNvPr>
          <p:cNvSpPr txBox="1"/>
          <p:nvPr/>
        </p:nvSpPr>
        <p:spPr>
          <a:xfrm>
            <a:off x="2899096" y="3749890"/>
            <a:ext cx="6123708" cy="523220"/>
          </a:xfrm>
          <a:prstGeom prst="rect">
            <a:avLst/>
          </a:prstGeom>
          <a:noFill/>
        </p:spPr>
        <p:txBody>
          <a:bodyPr wrap="square">
            <a:spAutoFit/>
          </a:bodyPr>
          <a:lstStyle/>
          <a:p>
            <a:pPr marL="0" marR="0" algn="ctr">
              <a:spcBef>
                <a:spcPts val="0"/>
              </a:spcBef>
              <a:spcAft>
                <a:spcPts val="0"/>
              </a:spcAft>
              <a:tabLst>
                <a:tab pos="0" algn="l"/>
                <a:tab pos="57150" algn="l"/>
              </a:tabLst>
            </a:pPr>
            <a:r>
              <a:rPr lang="en-US" sz="2800" b="1" i="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LƯU TRỌNG LƯ -</a:t>
            </a:r>
            <a:endParaRPr lang="en-US" sz="2400" dirty="0">
              <a:solidFill>
                <a:srgbClr val="00B05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37894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nodeType="after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nodeType="afterGroup">
                            <p:stCondLst>
                              <p:cond delay="1500"/>
                            </p:stCondLst>
                            <p:childTnLst>
                              <p:par>
                                <p:cTn id="9" presetID="53" presetClass="entr" presetSubtype="0" fill="hold" nodeType="afterEffect">
                                  <p:stCondLst>
                                    <p:cond delay="250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par>
                                <p:cTn id="14" presetID="6" presetClass="entr" presetSubtype="16" fill="hold" grpId="0" nodeType="withEffect">
                                  <p:stCondLst>
                                    <p:cond delay="250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26571" y="239485"/>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 name="Hộp Văn bản 5">
            <a:extLst>
              <a:ext uri="{FF2B5EF4-FFF2-40B4-BE49-F238E27FC236}">
                <a16:creationId xmlns="" xmlns:a16="http://schemas.microsoft.com/office/drawing/2014/main" id="{9BDA1EFD-0ADA-1273-27F1-58CC5AE66D32}"/>
              </a:ext>
            </a:extLst>
          </p:cNvPr>
          <p:cNvSpPr txBox="1"/>
          <p:nvPr/>
        </p:nvSpPr>
        <p:spPr>
          <a:xfrm>
            <a:off x="3140008" y="3487756"/>
            <a:ext cx="6096000" cy="523220"/>
          </a:xfrm>
          <a:prstGeom prst="rect">
            <a:avLst/>
          </a:prstGeom>
          <a:noFill/>
        </p:spPr>
        <p:txBody>
          <a:bodyPr wrap="square">
            <a:spAutoFit/>
          </a:bodyPr>
          <a:lstStyle/>
          <a:p>
            <a:pPr marL="0" marR="0" algn="ctr">
              <a:spcBef>
                <a:spcPts val="0"/>
              </a:spcBef>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PHIẾU HỌC TẬP 01</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0" name="Bảng 9">
            <a:extLst>
              <a:ext uri="{FF2B5EF4-FFF2-40B4-BE49-F238E27FC236}">
                <a16:creationId xmlns="" xmlns:a16="http://schemas.microsoft.com/office/drawing/2014/main" id="{1D04CD1B-02F0-A525-BEBC-F7EDED37414C}"/>
              </a:ext>
            </a:extLst>
          </p:cNvPr>
          <p:cNvGraphicFramePr>
            <a:graphicFrameLocks noGrp="1"/>
          </p:cNvGraphicFramePr>
          <p:nvPr>
            <p:extLst>
              <p:ext uri="{D42A27DB-BD31-4B8C-83A1-F6EECF244321}">
                <p14:modId xmlns:p14="http://schemas.microsoft.com/office/powerpoint/2010/main" val="3191889326"/>
              </p:ext>
            </p:extLst>
          </p:nvPr>
        </p:nvGraphicFramePr>
        <p:xfrm>
          <a:off x="660400" y="4224815"/>
          <a:ext cx="10858500" cy="2324899"/>
        </p:xfrm>
        <a:graphic>
          <a:graphicData uri="http://schemas.openxmlformats.org/drawingml/2006/table">
            <a:tbl>
              <a:tblPr firstRow="1" firstCol="1" bandRow="1">
                <a:tableStyleId>{5C22544A-7EE6-4342-B048-85BDC9FD1C3A}</a:tableStyleId>
              </a:tblPr>
              <a:tblGrid>
                <a:gridCol w="4849988">
                  <a:extLst>
                    <a:ext uri="{9D8B030D-6E8A-4147-A177-3AD203B41FA5}">
                      <a16:colId xmlns="" xmlns:a16="http://schemas.microsoft.com/office/drawing/2014/main" val="3831688297"/>
                    </a:ext>
                  </a:extLst>
                </a:gridCol>
                <a:gridCol w="3274544">
                  <a:extLst>
                    <a:ext uri="{9D8B030D-6E8A-4147-A177-3AD203B41FA5}">
                      <a16:colId xmlns="" xmlns:a16="http://schemas.microsoft.com/office/drawing/2014/main" val="2445375651"/>
                    </a:ext>
                  </a:extLst>
                </a:gridCol>
                <a:gridCol w="2733968">
                  <a:extLst>
                    <a:ext uri="{9D8B030D-6E8A-4147-A177-3AD203B41FA5}">
                      <a16:colId xmlns="" xmlns:a16="http://schemas.microsoft.com/office/drawing/2014/main" val="2407849969"/>
                    </a:ext>
                  </a:extLst>
                </a:gridCol>
              </a:tblGrid>
              <a:tr h="309010">
                <a:tc gridSpan="3">
                  <a:txBody>
                    <a:bodyPr/>
                    <a:lstStyle/>
                    <a:p>
                      <a:pPr marL="0" marR="0" algn="ctr">
                        <a:spcBef>
                          <a:spcPts val="0"/>
                        </a:spcBef>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Nhận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biết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thơ</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sáu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chữ</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bảy</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chữ</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482543578"/>
                  </a:ext>
                </a:extLst>
              </a:tr>
              <a:tr h="309010">
                <a:tc>
                  <a:txBody>
                    <a:bodyPr/>
                    <a:lstStyle/>
                    <a:p>
                      <a:pPr marL="0" marR="0" algn="l">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Thể</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thơ</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0" marR="0" algn="ctr">
                        <a:spcBef>
                          <a:spcPts val="0"/>
                        </a:spcBef>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Thơ</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sáu</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chữ</a:t>
                      </a:r>
                      <a:endPar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Thơ</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bảy</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chữ</a:t>
                      </a:r>
                      <a:endPar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702414800"/>
                  </a:ext>
                </a:extLst>
              </a:tr>
              <a:tr h="309010">
                <a:tc>
                  <a:txBody>
                    <a:bodyPr/>
                    <a:lstStyle/>
                    <a:p>
                      <a:pPr marL="0" marR="0">
                        <a:spcBef>
                          <a:spcPts val="0"/>
                        </a:spcBef>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Số</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tiếng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trong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một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dòng</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0" marR="0" algn="ctr">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782544495"/>
                  </a:ext>
                </a:extLst>
              </a:tr>
              <a:tr h="309010">
                <a:tc>
                  <a:txBody>
                    <a:bodyPr/>
                    <a:lstStyle/>
                    <a:p>
                      <a:pPr marL="0" marR="0">
                        <a:spcBef>
                          <a:spcPts val="0"/>
                        </a:spcBef>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Cách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ngắt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nhịp</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thường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gặp</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0" marR="0" algn="ctr">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800">
                          <a:solidFill>
                            <a:schemeClr val="tx1"/>
                          </a:solidFill>
                          <a:effectLst/>
                          <a:latin typeface="Times New Roman" panose="02020603050405020304" pitchFamily="18" charset="0"/>
                          <a:cs typeface="Times New Roman" panose="02020603050405020304" pitchFamily="18" charset="0"/>
                        </a:rPr>
                        <a:t>………………</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8845572"/>
                  </a:ext>
                </a:extLst>
              </a:tr>
              <a:tr h="618019">
                <a:tc>
                  <a:txBody>
                    <a:bodyPr/>
                    <a:lstStyle/>
                    <a:p>
                      <a:pPr marL="0" marR="0">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Cách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gieo</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vần</a:t>
                      </a:r>
                      <a:r>
                        <a:rPr lang="en-US" sz="2800" dirty="0">
                          <a:solidFill>
                            <a:schemeClr val="tx1"/>
                          </a:solidFill>
                          <a:effectLst/>
                          <a:latin typeface="Times New Roman" panose="020206030504050203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gridSpan="2">
                  <a:txBody>
                    <a:bodyPr/>
                    <a:lstStyle/>
                    <a:p>
                      <a:pPr marL="457200" marR="0" indent="-457200">
                        <a:spcBef>
                          <a:spcPts val="0"/>
                        </a:spcBef>
                        <a:spcAft>
                          <a:spcPts val="0"/>
                        </a:spcAft>
                        <a:buFont typeface="Wingdings" panose="05000000000000000000" pitchFamily="2" charset="2"/>
                        <a:buChar char="v"/>
                      </a:pPr>
                      <a:r>
                        <a:rPr lang="en-US" sz="2800" b="1" dirty="0" err="1">
                          <a:solidFill>
                            <a:schemeClr val="tx1"/>
                          </a:solidFill>
                          <a:effectLst/>
                          <a:latin typeface="Times New Roman" panose="02020603050405020304" pitchFamily="18" charset="0"/>
                          <a:cs typeface="Times New Roman" panose="02020603050405020304" pitchFamily="18" charset="0"/>
                        </a:rPr>
                        <a:t>Có</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các</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cách</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gieo</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vần</a:t>
                      </a:r>
                      <a:r>
                        <a:rPr lang="en-US" sz="2800" dirty="0">
                          <a:solidFill>
                            <a:schemeClr val="tx1"/>
                          </a:solidFill>
                          <a:effectLst/>
                          <a:latin typeface="Times New Roman" panose="020206030504050203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 xmlns:a16="http://schemas.microsoft.com/office/drawing/2014/main" val="1349063096"/>
                  </a:ext>
                </a:extLst>
              </a:tr>
            </a:tbl>
          </a:graphicData>
        </a:graphic>
      </p:graphicFrame>
      <p:graphicFrame>
        <p:nvGraphicFramePr>
          <p:cNvPr id="12" name="Bảng 11">
            <a:extLst>
              <a:ext uri="{FF2B5EF4-FFF2-40B4-BE49-F238E27FC236}">
                <a16:creationId xmlns="" xmlns:a16="http://schemas.microsoft.com/office/drawing/2014/main" id="{F647154E-2081-CC39-B77A-A028DE44F54F}"/>
              </a:ext>
            </a:extLst>
          </p:cNvPr>
          <p:cNvGraphicFramePr>
            <a:graphicFrameLocks noGrp="1"/>
          </p:cNvGraphicFramePr>
          <p:nvPr>
            <p:extLst>
              <p:ext uri="{D42A27DB-BD31-4B8C-83A1-F6EECF244321}">
                <p14:modId xmlns:p14="http://schemas.microsoft.com/office/powerpoint/2010/main" val="1840830817"/>
              </p:ext>
            </p:extLst>
          </p:nvPr>
        </p:nvGraphicFramePr>
        <p:xfrm>
          <a:off x="660400" y="422795"/>
          <a:ext cx="10858500" cy="2560320"/>
        </p:xfrm>
        <a:graphic>
          <a:graphicData uri="http://schemas.openxmlformats.org/drawingml/2006/table">
            <a:tbl>
              <a:tblPr firstRow="1" firstCol="1" bandRow="1">
                <a:tableStyleId>{5C22544A-7EE6-4342-B048-85BDC9FD1C3A}</a:tableStyleId>
              </a:tblPr>
              <a:tblGrid>
                <a:gridCol w="4999668">
                  <a:extLst>
                    <a:ext uri="{9D8B030D-6E8A-4147-A177-3AD203B41FA5}">
                      <a16:colId xmlns="" xmlns:a16="http://schemas.microsoft.com/office/drawing/2014/main" val="136425979"/>
                    </a:ext>
                  </a:extLst>
                </a:gridCol>
                <a:gridCol w="5858832">
                  <a:extLst>
                    <a:ext uri="{9D8B030D-6E8A-4147-A177-3AD203B41FA5}">
                      <a16:colId xmlns="" xmlns:a16="http://schemas.microsoft.com/office/drawing/2014/main" val="2131888865"/>
                    </a:ext>
                  </a:extLst>
                </a:gridCol>
              </a:tblGrid>
              <a:tr h="236178">
                <a:tc>
                  <a:txBody>
                    <a:bodyPr/>
                    <a:lstStyle/>
                    <a:p>
                      <a:pPr marL="0" marR="104775" algn="ctr">
                        <a:spcBef>
                          <a:spcPts val="0"/>
                        </a:spcBef>
                        <a:spcAft>
                          <a:spcPts val="0"/>
                        </a:spcAft>
                      </a:pPr>
                      <a:r>
                        <a:rPr lang="de-DE" sz="2800" dirty="0">
                          <a:effectLst/>
                          <a:latin typeface="Times New Roman" panose="02020603050405020304" pitchFamily="18" charset="0"/>
                          <a:cs typeface="Times New Roman" panose="02020603050405020304" pitchFamily="18" charset="0"/>
                        </a:rPr>
                        <a:t>Ví dụ 1</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0" marR="104775" algn="ctr">
                        <a:spcBef>
                          <a:spcPts val="0"/>
                        </a:spcBef>
                        <a:spcAft>
                          <a:spcPts val="0"/>
                        </a:spcAft>
                      </a:pPr>
                      <a:r>
                        <a:rPr lang="de-DE" sz="2800" dirty="0">
                          <a:effectLst/>
                          <a:latin typeface="Times New Roman" panose="02020603050405020304" pitchFamily="18" charset="0"/>
                          <a:cs typeface="Times New Roman" panose="02020603050405020304" pitchFamily="18" charset="0"/>
                        </a:rPr>
                        <a:t>Ví dụ 2</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extLst>
                  <a:ext uri="{0D108BD9-81ED-4DB2-BD59-A6C34878D82A}">
                    <a16:rowId xmlns="" xmlns:a16="http://schemas.microsoft.com/office/drawing/2014/main" val="4033141368"/>
                  </a:ext>
                </a:extLst>
              </a:tr>
              <a:tr h="1644480">
                <a:tc>
                  <a:txBody>
                    <a:bodyPr/>
                    <a:lstStyle/>
                    <a:p>
                      <a:pPr marL="0" marR="104775" algn="ctr">
                        <a:spcBef>
                          <a:spcPts val="0"/>
                        </a:spcBef>
                        <a:spcAft>
                          <a:spcPts val="0"/>
                        </a:spcAft>
                      </a:pPr>
                      <a:r>
                        <a:rPr lang="de-DE" sz="2800" b="0" dirty="0">
                          <a:solidFill>
                            <a:srgbClr val="002060"/>
                          </a:solidFill>
                          <a:effectLst/>
                          <a:latin typeface="Times New Roman" panose="02020603050405020304" pitchFamily="18" charset="0"/>
                          <a:cs typeface="Times New Roman" panose="02020603050405020304" pitchFamily="18" charset="0"/>
                        </a:rPr>
                        <a:t>Nhà mình sát đường/ họ đến</a:t>
                      </a:r>
                      <a:endParaRPr lang="en-US" sz="2800" b="0" dirty="0">
                        <a:solidFill>
                          <a:srgbClr val="002060"/>
                        </a:solidFill>
                        <a:effectLst/>
                        <a:latin typeface="Times New Roman" panose="02020603050405020304" pitchFamily="18" charset="0"/>
                        <a:cs typeface="Times New Roman" panose="02020603050405020304" pitchFamily="18" charset="0"/>
                      </a:endParaRPr>
                    </a:p>
                    <a:p>
                      <a:pPr marL="0" marR="104775" algn="ctr">
                        <a:spcBef>
                          <a:spcPts val="0"/>
                        </a:spcBef>
                        <a:spcAft>
                          <a:spcPts val="0"/>
                        </a:spcAft>
                      </a:pPr>
                      <a:r>
                        <a:rPr lang="de-DE" sz="2800" b="0" dirty="0">
                          <a:solidFill>
                            <a:srgbClr val="002060"/>
                          </a:solidFill>
                          <a:effectLst/>
                          <a:latin typeface="Times New Roman" panose="02020603050405020304" pitchFamily="18" charset="0"/>
                          <a:cs typeface="Times New Roman" panose="02020603050405020304" pitchFamily="18" charset="0"/>
                        </a:rPr>
                        <a:t>Có cho/ thì có là bao</a:t>
                      </a:r>
                      <a:endParaRPr lang="en-US" sz="2800" b="0" dirty="0">
                        <a:solidFill>
                          <a:srgbClr val="002060"/>
                        </a:solidFill>
                        <a:effectLst/>
                        <a:latin typeface="Times New Roman" panose="02020603050405020304" pitchFamily="18" charset="0"/>
                        <a:cs typeface="Times New Roman" panose="02020603050405020304" pitchFamily="18" charset="0"/>
                      </a:endParaRPr>
                    </a:p>
                    <a:p>
                      <a:pPr marL="0" marR="104775" algn="ctr">
                        <a:spcBef>
                          <a:spcPts val="0"/>
                        </a:spcBef>
                        <a:spcAft>
                          <a:spcPts val="0"/>
                        </a:spcAft>
                      </a:pPr>
                      <a:r>
                        <a:rPr lang="de-DE" sz="2800" b="0" dirty="0">
                          <a:solidFill>
                            <a:srgbClr val="002060"/>
                          </a:solidFill>
                          <a:effectLst/>
                          <a:latin typeface="Times New Roman" panose="02020603050405020304" pitchFamily="18" charset="0"/>
                          <a:cs typeface="Times New Roman" panose="02020603050405020304" pitchFamily="18" charset="0"/>
                        </a:rPr>
                        <a:t>Con không bao giờ được hỏi</a:t>
                      </a:r>
                      <a:endParaRPr lang="en-US" sz="2800" b="0" dirty="0">
                        <a:solidFill>
                          <a:srgbClr val="002060"/>
                        </a:solidFill>
                        <a:effectLst/>
                        <a:latin typeface="Times New Roman" panose="02020603050405020304" pitchFamily="18" charset="0"/>
                        <a:cs typeface="Times New Roman" panose="02020603050405020304" pitchFamily="18" charset="0"/>
                      </a:endParaRPr>
                    </a:p>
                    <a:p>
                      <a:pPr marL="0" marR="104775" algn="ctr">
                        <a:spcBef>
                          <a:spcPts val="0"/>
                        </a:spcBef>
                        <a:spcAft>
                          <a:spcPts val="0"/>
                        </a:spcAft>
                      </a:pPr>
                      <a:r>
                        <a:rPr lang="de-DE" sz="2800" b="0" dirty="0">
                          <a:solidFill>
                            <a:srgbClr val="002060"/>
                          </a:solidFill>
                          <a:effectLst/>
                          <a:latin typeface="Times New Roman" panose="02020603050405020304" pitchFamily="18" charset="0"/>
                          <a:cs typeface="Times New Roman" panose="02020603050405020304" pitchFamily="18" charset="0"/>
                        </a:rPr>
                        <a:t>Quê hương họ/ ở nơi nào</a:t>
                      </a:r>
                      <a:endParaRPr lang="en-US" sz="2800" b="0" dirty="0">
                        <a:solidFill>
                          <a:srgbClr val="002060"/>
                        </a:solidFill>
                        <a:effectLst/>
                        <a:latin typeface="Times New Roman" panose="02020603050405020304" pitchFamily="18" charset="0"/>
                        <a:cs typeface="Times New Roman" panose="02020603050405020304" pitchFamily="18" charset="0"/>
                      </a:endParaRPr>
                    </a:p>
                    <a:p>
                      <a:pPr marL="0" marR="104775" algn="ctr">
                        <a:spcBef>
                          <a:spcPts val="0"/>
                        </a:spcBef>
                        <a:spcAft>
                          <a:spcPts val="0"/>
                        </a:spcAft>
                      </a:pPr>
                      <a:r>
                        <a:rPr lang="de-DE" sz="2800" b="0" dirty="0">
                          <a:solidFill>
                            <a:srgbClr val="002060"/>
                          </a:solidFill>
                          <a:effectLst/>
                          <a:latin typeface="Times New Roman" panose="02020603050405020304" pitchFamily="18" charset="0"/>
                          <a:cs typeface="Times New Roman" panose="02020603050405020304" pitchFamily="18" charset="0"/>
                        </a:rPr>
                        <a:t>(Dặn con- Trần Nhuận Minh)</a:t>
                      </a:r>
                      <a:endParaRPr lang="en-US" sz="28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104775" algn="ctr">
                        <a:spcBef>
                          <a:spcPts val="0"/>
                        </a:spcBef>
                        <a:spcAft>
                          <a:spcPts val="0"/>
                        </a:spcAft>
                      </a:pPr>
                      <a:r>
                        <a:rPr lang="de-DE" sz="2800" b="0" dirty="0">
                          <a:solidFill>
                            <a:srgbClr val="002060"/>
                          </a:solidFill>
                          <a:effectLst/>
                          <a:latin typeface="Times New Roman" panose="02020603050405020304" pitchFamily="18" charset="0"/>
                          <a:cs typeface="Times New Roman" panose="02020603050405020304" pitchFamily="18" charset="0"/>
                        </a:rPr>
                        <a:t>Tà áo nâu/ in giữa cánh đồng</a:t>
                      </a:r>
                      <a:endParaRPr lang="en-US" sz="2800" b="0" dirty="0">
                        <a:solidFill>
                          <a:srgbClr val="002060"/>
                        </a:solidFill>
                        <a:effectLst/>
                        <a:latin typeface="Times New Roman" panose="02020603050405020304" pitchFamily="18" charset="0"/>
                        <a:cs typeface="Times New Roman" panose="02020603050405020304" pitchFamily="18" charset="0"/>
                      </a:endParaRPr>
                    </a:p>
                    <a:p>
                      <a:pPr marL="0" marR="104775" algn="ctr">
                        <a:spcBef>
                          <a:spcPts val="0"/>
                        </a:spcBef>
                        <a:spcAft>
                          <a:spcPts val="0"/>
                        </a:spcAft>
                      </a:pPr>
                      <a:r>
                        <a:rPr lang="de-DE" sz="2800" b="0" dirty="0">
                          <a:solidFill>
                            <a:srgbClr val="002060"/>
                          </a:solidFill>
                          <a:effectLst/>
                          <a:latin typeface="Times New Roman" panose="02020603050405020304" pitchFamily="18" charset="0"/>
                          <a:cs typeface="Times New Roman" panose="02020603050405020304" pitchFamily="18" charset="0"/>
                        </a:rPr>
                        <a:t>Gió chiều cuốn bụi/ bốc sau lưng</a:t>
                      </a:r>
                      <a:endParaRPr lang="en-US" sz="2800" b="0" dirty="0">
                        <a:solidFill>
                          <a:srgbClr val="002060"/>
                        </a:solidFill>
                        <a:effectLst/>
                        <a:latin typeface="Times New Roman" panose="02020603050405020304" pitchFamily="18" charset="0"/>
                        <a:cs typeface="Times New Roman" panose="02020603050405020304" pitchFamily="18" charset="0"/>
                      </a:endParaRPr>
                    </a:p>
                    <a:p>
                      <a:pPr marL="0" marR="104775" algn="ctr">
                        <a:spcBef>
                          <a:spcPts val="0"/>
                        </a:spcBef>
                        <a:spcAft>
                          <a:spcPts val="0"/>
                        </a:spcAft>
                      </a:pPr>
                      <a:r>
                        <a:rPr lang="de-DE" sz="2800" b="0" dirty="0">
                          <a:solidFill>
                            <a:srgbClr val="002060"/>
                          </a:solidFill>
                          <a:effectLst/>
                          <a:latin typeface="Times New Roman" panose="02020603050405020304" pitchFamily="18" charset="0"/>
                          <a:cs typeface="Times New Roman" panose="02020603050405020304" pitchFamily="18" charset="0"/>
                        </a:rPr>
                        <a:t>Bóng u/ hay bóng người thôn nữ</a:t>
                      </a:r>
                      <a:endParaRPr lang="en-US" sz="2800" b="0" dirty="0">
                        <a:solidFill>
                          <a:srgbClr val="002060"/>
                        </a:solidFill>
                        <a:effectLst/>
                        <a:latin typeface="Times New Roman" panose="02020603050405020304" pitchFamily="18" charset="0"/>
                        <a:cs typeface="Times New Roman" panose="02020603050405020304" pitchFamily="18" charset="0"/>
                      </a:endParaRPr>
                    </a:p>
                    <a:p>
                      <a:pPr marL="0" marR="104775" algn="ctr">
                        <a:spcBef>
                          <a:spcPts val="0"/>
                        </a:spcBef>
                        <a:spcAft>
                          <a:spcPts val="0"/>
                        </a:spcAft>
                      </a:pPr>
                      <a:r>
                        <a:rPr lang="de-DE" sz="2800" b="0" dirty="0">
                          <a:solidFill>
                            <a:srgbClr val="002060"/>
                          </a:solidFill>
                          <a:effectLst/>
                          <a:latin typeface="Times New Roman" panose="02020603050405020304" pitchFamily="18" charset="0"/>
                          <a:cs typeface="Times New Roman" panose="02020603050405020304" pitchFamily="18" charset="0"/>
                        </a:rPr>
                        <a:t>Cúi nón mang đi/ cặp má hồng</a:t>
                      </a:r>
                      <a:endParaRPr lang="en-US" sz="2800" b="0" dirty="0">
                        <a:solidFill>
                          <a:srgbClr val="002060"/>
                        </a:solidFill>
                        <a:effectLst/>
                        <a:latin typeface="Times New Roman" panose="02020603050405020304" pitchFamily="18" charset="0"/>
                        <a:cs typeface="Times New Roman" panose="02020603050405020304" pitchFamily="18" charset="0"/>
                      </a:endParaRPr>
                    </a:p>
                    <a:p>
                      <a:pPr marL="0" marR="104775" algn="ctr">
                        <a:spcBef>
                          <a:spcPts val="0"/>
                        </a:spcBef>
                        <a:spcAft>
                          <a:spcPts val="0"/>
                        </a:spcAft>
                      </a:pPr>
                      <a:r>
                        <a:rPr lang="de-DE" sz="2800" b="0" dirty="0">
                          <a:solidFill>
                            <a:srgbClr val="002060"/>
                          </a:solidFill>
                          <a:effectLst/>
                          <a:latin typeface="Times New Roman" panose="02020603050405020304" pitchFamily="18" charset="0"/>
                          <a:cs typeface="Times New Roman" panose="02020603050405020304" pitchFamily="18" charset="0"/>
                        </a:rPr>
                        <a:t>(Đường về quê mẹ- Đoàn Văn Cừ)</a:t>
                      </a:r>
                      <a:endParaRPr lang="en-US" sz="2800" b="0" dirty="0">
                        <a:solidFill>
                          <a:srgbClr val="00206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539275880"/>
                  </a:ext>
                </a:extLst>
              </a:tr>
            </a:tbl>
          </a:graphicData>
        </a:graphic>
      </p:graphicFrame>
      <p:sp>
        <p:nvSpPr>
          <p:cNvPr id="14" name="Freeform 14">
            <a:extLst>
              <a:ext uri="{FF2B5EF4-FFF2-40B4-BE49-F238E27FC236}">
                <a16:creationId xmlns="" xmlns:a16="http://schemas.microsoft.com/office/drawing/2014/main" id="{23AA3E9D-7CB8-6617-FBAE-BB40016A8320}"/>
              </a:ext>
            </a:extLst>
          </p:cNvPr>
          <p:cNvSpPr/>
          <p:nvPr/>
        </p:nvSpPr>
        <p:spPr>
          <a:xfrm>
            <a:off x="2955992" y="3077687"/>
            <a:ext cx="1526226" cy="1147128"/>
          </a:xfrm>
          <a:custGeom>
            <a:avLst/>
            <a:gdLst/>
            <a:ahLst/>
            <a:cxnLst/>
            <a:rect l="l" t="t" r="r" b="b"/>
            <a:pathLst>
              <a:path w="2558916" h="2152688">
                <a:moveTo>
                  <a:pt x="0" y="0"/>
                </a:moveTo>
                <a:lnTo>
                  <a:pt x="2558916" y="0"/>
                </a:lnTo>
                <a:lnTo>
                  <a:pt x="2558916" y="2152688"/>
                </a:lnTo>
                <a:lnTo>
                  <a:pt x="0" y="2152688"/>
                </a:lnTo>
                <a:lnTo>
                  <a:pt x="0" y="0"/>
                </a:lnTo>
                <a:close/>
              </a:path>
            </a:pathLst>
          </a:custGeom>
          <a:blipFill>
            <a:blip r:embed="rId3"/>
            <a:stretch>
              <a:fillRect/>
            </a:stretch>
          </a:blipFill>
        </p:spPr>
      </p:sp>
    </p:spTree>
    <p:extLst>
      <p:ext uri="{BB962C8B-B14F-4D97-AF65-F5344CB8AC3E}">
        <p14:creationId xmlns:p14="http://schemas.microsoft.com/office/powerpoint/2010/main" val="757362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26571" y="239485"/>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a:endParaRP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343" y="108856"/>
            <a:ext cx="1064717" cy="1064717"/>
          </a:xfrm>
          <a:prstGeom prst="rect">
            <a:avLst/>
          </a:prstGeom>
        </p:spPr>
      </p:pic>
      <p:sp>
        <p:nvSpPr>
          <p:cNvPr id="5" name="文本框 4"/>
          <p:cNvSpPr txBox="1"/>
          <p:nvPr/>
        </p:nvSpPr>
        <p:spPr>
          <a:xfrm>
            <a:off x="5797118" y="687330"/>
            <a:ext cx="17119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a:rPr>
              <a:t>https://www.ypppt.com/</a:t>
            </a:r>
            <a:endParaRPr kumimoji="0" lang="zh-CN" altLang="en-US"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a:endParaRPr>
          </a:p>
        </p:txBody>
      </p:sp>
      <p:sp>
        <p:nvSpPr>
          <p:cNvPr id="9" name="Hộp Văn bản 8">
            <a:extLst>
              <a:ext uri="{FF2B5EF4-FFF2-40B4-BE49-F238E27FC236}">
                <a16:creationId xmlns="" xmlns:a16="http://schemas.microsoft.com/office/drawing/2014/main" id="{FAED7EC7-BCF5-02DD-3D45-A132521271D5}"/>
              </a:ext>
            </a:extLst>
          </p:cNvPr>
          <p:cNvSpPr txBox="1"/>
          <p:nvPr/>
        </p:nvSpPr>
        <p:spPr>
          <a:xfrm>
            <a:off x="1413060" y="317567"/>
            <a:ext cx="6096000" cy="58477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sáu</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chữ</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bảy</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chữ</a:t>
            </a:r>
            <a:endPar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aphicFrame>
        <p:nvGraphicFramePr>
          <p:cNvPr id="2" name="Table 3">
            <a:extLst>
              <a:ext uri="{FF2B5EF4-FFF2-40B4-BE49-F238E27FC236}">
                <a16:creationId xmlns="" xmlns:a16="http://schemas.microsoft.com/office/drawing/2014/main" id="{6C3A9F89-15F3-1ADF-C494-7A6D093C1150}"/>
              </a:ext>
            </a:extLst>
          </p:cNvPr>
          <p:cNvGraphicFramePr>
            <a:graphicFrameLocks noGrp="1"/>
          </p:cNvGraphicFramePr>
          <p:nvPr>
            <p:extLst>
              <p:ext uri="{D42A27DB-BD31-4B8C-83A1-F6EECF244321}">
                <p14:modId xmlns:p14="http://schemas.microsoft.com/office/powerpoint/2010/main" val="445385144"/>
              </p:ext>
            </p:extLst>
          </p:nvPr>
        </p:nvGraphicFramePr>
        <p:xfrm>
          <a:off x="694365" y="980424"/>
          <a:ext cx="10858500" cy="5364480"/>
        </p:xfrm>
        <a:graphic>
          <a:graphicData uri="http://schemas.openxmlformats.org/drawingml/2006/table">
            <a:tbl>
              <a:tblPr firstRow="1" bandRow="1">
                <a:tableStyleId>{5940675A-B579-460E-94D1-54222C63F5DA}</a:tableStyleId>
              </a:tblPr>
              <a:tblGrid>
                <a:gridCol w="3619500">
                  <a:extLst>
                    <a:ext uri="{9D8B030D-6E8A-4147-A177-3AD203B41FA5}">
                      <a16:colId xmlns="" xmlns:a16="http://schemas.microsoft.com/office/drawing/2014/main" val="443527742"/>
                    </a:ext>
                  </a:extLst>
                </a:gridCol>
                <a:gridCol w="3619500">
                  <a:extLst>
                    <a:ext uri="{9D8B030D-6E8A-4147-A177-3AD203B41FA5}">
                      <a16:colId xmlns="" xmlns:a16="http://schemas.microsoft.com/office/drawing/2014/main" val="3696416109"/>
                    </a:ext>
                  </a:extLst>
                </a:gridCol>
                <a:gridCol w="3619500">
                  <a:extLst>
                    <a:ext uri="{9D8B030D-6E8A-4147-A177-3AD203B41FA5}">
                      <a16:colId xmlns="" xmlns:a16="http://schemas.microsoft.com/office/drawing/2014/main" val="3197770521"/>
                    </a:ext>
                  </a:extLst>
                </a:gridCol>
              </a:tblGrid>
              <a:tr h="370840">
                <a:tc>
                  <a:txBody>
                    <a:bodyPr/>
                    <a:lstStyle/>
                    <a:p>
                      <a:endParaRPr lang="en-US" sz="2800" b="1" dirty="0">
                        <a:solidFill>
                          <a:srgbClr val="0070C0"/>
                        </a:solidFill>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Thơ</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sáu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chữ</a:t>
                      </a:r>
                      <a:endParaRPr lang="en-US" sz="2800" b="1" dirty="0">
                        <a:solidFill>
                          <a:srgbClr val="0070C0"/>
                        </a:solidFill>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Thơ</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bảy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chữ</a:t>
                      </a:r>
                      <a:endParaRPr lang="en-US" sz="2800" b="1" dirty="0">
                        <a:solidFill>
                          <a:srgbClr val="0070C0"/>
                        </a:solidFill>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extLst>
                  <a:ext uri="{0D108BD9-81ED-4DB2-BD59-A6C34878D82A}">
                    <a16:rowId xmlns="" xmlns:a16="http://schemas.microsoft.com/office/drawing/2014/main" val="4151299724"/>
                  </a:ext>
                </a:extLst>
              </a:tr>
              <a:tr h="370840">
                <a:tc>
                  <a:txBody>
                    <a:bodyPr/>
                    <a:lstStyle/>
                    <a:p>
                      <a:r>
                        <a:rPr lang="en-US" sz="2800" b="1" dirty="0" err="1">
                          <a:solidFill>
                            <a:srgbClr val="002060"/>
                          </a:solidFill>
                          <a:latin typeface="Times New Roman" panose="02020603050405020304" pitchFamily="18" charset="0"/>
                          <a:cs typeface="Times New Roman" panose="02020603050405020304" pitchFamily="18" charset="0"/>
                        </a:rPr>
                        <a:t>Số</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chữ</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mỗi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dòng</a:t>
                      </a:r>
                      <a:endParaRPr lang="en-US" sz="2800" b="1" dirty="0">
                        <a:solidFill>
                          <a:srgbClr val="002060"/>
                        </a:solidFill>
                        <a:latin typeface="Times New Roman" panose="02020603050405020304" pitchFamily="18" charset="0"/>
                        <a:cs typeface="Times New Roman" panose="02020603050405020304" pitchFamily="18" charset="0"/>
                      </a:endParaRPr>
                    </a:p>
                  </a:txBody>
                  <a:tcPr>
                    <a:blipFill>
                      <a:blip r:embed="rId4"/>
                      <a:tile tx="0" ty="0" sx="100000" sy="100000" flip="none" algn="tl"/>
                    </a:blipFill>
                  </a:tcPr>
                </a:tc>
                <a:tc>
                  <a:txBody>
                    <a:bodyPr/>
                    <a:lstStyle/>
                    <a:p>
                      <a:pPr algn="ctr"/>
                      <a:r>
                        <a:rPr lang="en-US" sz="2800" b="1" dirty="0" err="1">
                          <a:solidFill>
                            <a:srgbClr val="002060"/>
                          </a:solidFill>
                          <a:latin typeface="Times New Roman" panose="02020603050405020304" pitchFamily="18" charset="0"/>
                          <a:cs typeface="Times New Roman" panose="02020603050405020304" pitchFamily="18" charset="0"/>
                        </a:rPr>
                        <a:t>Sáu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chữ</a:t>
                      </a:r>
                      <a:endParaRPr lang="en-US" sz="2800" b="1" dirty="0">
                        <a:solidFill>
                          <a:srgbClr val="002060"/>
                        </a:solidFill>
                        <a:latin typeface="Times New Roman" panose="02020603050405020304" pitchFamily="18" charset="0"/>
                        <a:cs typeface="Times New Roman" panose="02020603050405020304" pitchFamily="18" charset="0"/>
                      </a:endParaRPr>
                    </a:p>
                  </a:txBody>
                  <a:tcPr>
                    <a:blipFill>
                      <a:blip r:embed="rId4"/>
                      <a:tile tx="0" ty="0" sx="100000" sy="100000" flip="none" algn="tl"/>
                    </a:blipFill>
                  </a:tcPr>
                </a:tc>
                <a:tc>
                  <a:txBody>
                    <a:bodyPr/>
                    <a:lstStyle/>
                    <a:p>
                      <a:pPr algn="ctr"/>
                      <a:r>
                        <a:rPr lang="en-US" sz="2800" b="1" dirty="0" err="1">
                          <a:solidFill>
                            <a:srgbClr val="002060"/>
                          </a:solidFill>
                          <a:latin typeface="Times New Roman" panose="02020603050405020304" pitchFamily="18" charset="0"/>
                          <a:cs typeface="Times New Roman" panose="02020603050405020304" pitchFamily="18" charset="0"/>
                        </a:rPr>
                        <a:t>Bảy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chữ</a:t>
                      </a:r>
                      <a:endParaRPr lang="en-US" sz="2800" b="1" dirty="0">
                        <a:solidFill>
                          <a:srgbClr val="002060"/>
                        </a:solidFill>
                        <a:latin typeface="Times New Roman" panose="02020603050405020304" pitchFamily="18" charset="0"/>
                        <a:cs typeface="Times New Roman" panose="02020603050405020304" pitchFamily="18" charset="0"/>
                      </a:endParaRPr>
                    </a:p>
                  </a:txBody>
                  <a:tcPr>
                    <a:blipFill>
                      <a:blip r:embed="rId4"/>
                      <a:tile tx="0" ty="0" sx="100000" sy="100000" flip="none" algn="tl"/>
                    </a:blipFill>
                  </a:tcPr>
                </a:tc>
                <a:extLst>
                  <a:ext uri="{0D108BD9-81ED-4DB2-BD59-A6C34878D82A}">
                    <a16:rowId xmlns="" xmlns:a16="http://schemas.microsoft.com/office/drawing/2014/main" val="2918549340"/>
                  </a:ext>
                </a:extLst>
              </a:tr>
              <a:tr h="370840">
                <a:tc>
                  <a:txBody>
                    <a:bodyPr/>
                    <a:lstStyle/>
                    <a:p>
                      <a:r>
                        <a:rPr lang="en-US" sz="2800" b="1" dirty="0" err="1">
                          <a:solidFill>
                            <a:srgbClr val="002060"/>
                          </a:solidFill>
                          <a:latin typeface="Times New Roman" panose="02020603050405020304" pitchFamily="18" charset="0"/>
                          <a:cs typeface="Times New Roman" panose="02020603050405020304" pitchFamily="18" charset="0"/>
                        </a:rPr>
                        <a:t>Cách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ngắt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nhịp</a:t>
                      </a:r>
                      <a:endParaRPr lang="en-US" sz="2800" b="1" dirty="0">
                        <a:solidFill>
                          <a:srgbClr val="002060"/>
                        </a:solidFill>
                        <a:latin typeface="Times New Roman" panose="02020603050405020304" pitchFamily="18" charset="0"/>
                        <a:cs typeface="Times New Roman" panose="02020603050405020304" pitchFamily="18" charset="0"/>
                      </a:endParaRPr>
                    </a:p>
                  </a:txBody>
                  <a:tcPr>
                    <a:blipFill>
                      <a:blip r:embed="rId4"/>
                      <a:tile tx="0" ty="0" sx="100000" sy="100000" flip="none" algn="tl"/>
                    </a:blipFill>
                  </a:tcPr>
                </a:tc>
                <a:tc>
                  <a:txBody>
                    <a:bodyPr/>
                    <a:lstStyle/>
                    <a:p>
                      <a:pPr algn="ct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Thường</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ngắt</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nhịp</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2/2/2, 2/4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hoặc</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4/2,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ngắt</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nhịp</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3/3.</a:t>
                      </a:r>
                      <a:endParaRPr lang="en-US" sz="2800" b="1" dirty="0">
                        <a:solidFill>
                          <a:srgbClr val="002060"/>
                        </a:solidFill>
                        <a:latin typeface="Times New Roman" panose="02020603050405020304" pitchFamily="18" charset="0"/>
                        <a:cs typeface="Times New Roman" panose="02020603050405020304" pitchFamily="18" charset="0"/>
                      </a:endParaRPr>
                    </a:p>
                  </a:txBody>
                  <a:tcPr>
                    <a:blipFill>
                      <a:blip r:embed="rId4"/>
                      <a:tile tx="0" ty="0" sx="100000" sy="100000" flip="none" algn="tl"/>
                    </a:blipFill>
                  </a:tcPr>
                </a:tc>
                <a:tc>
                  <a:txBody>
                    <a:bodyPr/>
                    <a:lstStyle/>
                    <a:p>
                      <a:pPr algn="ctr"/>
                      <a:r>
                        <a:rPr lang="en-US" sz="2800" b="1" dirty="0" err="1">
                          <a:solidFill>
                            <a:srgbClr val="002060"/>
                          </a:solidFill>
                          <a:latin typeface="Times New Roman" panose="02020603050405020304" pitchFamily="18" charset="0"/>
                          <a:cs typeface="Times New Roman" panose="02020603050405020304" pitchFamily="18" charset="0"/>
                        </a:rPr>
                        <a:t>Thường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ngắt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nhịp</a:t>
                      </a:r>
                      <a:r>
                        <a:rPr lang="en-US" sz="2800" b="1" dirty="0">
                          <a:solidFill>
                            <a:srgbClr val="002060"/>
                          </a:solidFill>
                          <a:latin typeface="Times New Roman" panose="02020603050405020304" pitchFamily="18" charset="0"/>
                          <a:cs typeface="Times New Roman" panose="02020603050405020304" pitchFamily="18" charset="0"/>
                        </a:rPr>
                        <a:t> 4/3. </a:t>
                      </a:r>
                      <a:r>
                        <a:rPr lang="en-US" sz="2800" b="1" dirty="0" err="1">
                          <a:solidFill>
                            <a:srgbClr val="002060"/>
                          </a:solidFill>
                          <a:latin typeface="Times New Roman" panose="02020603050405020304" pitchFamily="18" charset="0"/>
                          <a:cs typeface="Times New Roman" panose="02020603050405020304" pitchFamily="18" charset="0"/>
                        </a:rPr>
                        <a:t>Cách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ngắt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nhịp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còn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phụ</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thuộc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nghĩa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câu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dòng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thơ</a:t>
                      </a:r>
                      <a:r>
                        <a:rPr lang="en-US" sz="2800" b="1" dirty="0">
                          <a:solidFill>
                            <a:srgbClr val="002060"/>
                          </a:solidFill>
                          <a:latin typeface="Times New Roman" panose="02020603050405020304" pitchFamily="18" charset="0"/>
                          <a:cs typeface="Times New Roman" panose="02020603050405020304" pitchFamily="18" charset="0"/>
                        </a:rPr>
                        <a:t>.</a:t>
                      </a:r>
                    </a:p>
                  </a:txBody>
                  <a:tcPr>
                    <a:blipFill>
                      <a:blip r:embed="rId4"/>
                      <a:tile tx="0" ty="0" sx="100000" sy="100000" flip="none" algn="tl"/>
                    </a:blipFill>
                  </a:tcPr>
                </a:tc>
                <a:extLst>
                  <a:ext uri="{0D108BD9-81ED-4DB2-BD59-A6C34878D82A}">
                    <a16:rowId xmlns="" xmlns:a16="http://schemas.microsoft.com/office/drawing/2014/main" val="1905417081"/>
                  </a:ext>
                </a:extLst>
              </a:tr>
              <a:tr h="370840">
                <a:tc gridSpan="3">
                  <a:txBody>
                    <a:body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txBody>
                  <a:tcPr>
                    <a:blipFill>
                      <a:blip r:embed="rId4"/>
                      <a:tile tx="0" ty="0" sx="100000" sy="100000" flip="none" algn="tl"/>
                    </a:blipFill>
                  </a:tcPr>
                </a:tc>
                <a:tc hMerge="1">
                  <a:txBody>
                    <a:bodyPr/>
                    <a:lstStyle/>
                    <a:p>
                      <a:pPr algn="ctr"/>
                      <a:endParaRPr lang="en-US" sz="2800" b="1" dirty="0">
                        <a:solidFill>
                          <a:srgbClr val="002060"/>
                        </a:solidFill>
                        <a:latin typeface="Times New Roman" panose="02020603050405020304" pitchFamily="18" charset="0"/>
                        <a:cs typeface="Times New Roman" panose="02020603050405020304" pitchFamily="18" charset="0"/>
                      </a:endParaRPr>
                    </a:p>
                  </a:txBody>
                  <a:tcPr>
                    <a:blipFill>
                      <a:blip r:embed="rId4"/>
                      <a:tile tx="0" ty="0" sx="100000" sy="100000" flip="none" algn="tl"/>
                    </a:blipFill>
                  </a:tcPr>
                </a:tc>
                <a:tc hMerge="1">
                  <a:txBody>
                    <a:bodyPr/>
                    <a:lstStyle/>
                    <a:p>
                      <a:pPr algn="ctr"/>
                      <a:endParaRPr lang="en-US" sz="2800" b="1" dirty="0">
                        <a:solidFill>
                          <a:srgbClr val="002060"/>
                        </a:solidFill>
                        <a:latin typeface="Times New Roman" panose="02020603050405020304" pitchFamily="18" charset="0"/>
                        <a:cs typeface="Times New Roman" panose="02020603050405020304" pitchFamily="18" charset="0"/>
                      </a:endParaRPr>
                    </a:p>
                  </a:txBody>
                  <a:tcPr>
                    <a:blipFill>
                      <a:blip r:embed="rId4"/>
                      <a:tile tx="0" ty="0" sx="100000" sy="100000" flip="none" algn="tl"/>
                    </a:blipFill>
                  </a:tcPr>
                </a:tc>
                <a:extLst>
                  <a:ext uri="{0D108BD9-81ED-4DB2-BD59-A6C34878D82A}">
                    <a16:rowId xmlns="" xmlns:a16="http://schemas.microsoft.com/office/drawing/2014/main" val="392812914"/>
                  </a:ext>
                </a:extLst>
              </a:tr>
            </a:tbl>
          </a:graphicData>
        </a:graphic>
      </p:graphicFrame>
      <p:sp>
        <p:nvSpPr>
          <p:cNvPr id="4" name="Freeform 6">
            <a:extLst>
              <a:ext uri="{FF2B5EF4-FFF2-40B4-BE49-F238E27FC236}">
                <a16:creationId xmlns="" xmlns:a16="http://schemas.microsoft.com/office/drawing/2014/main" id="{5D35F835-99AB-3E13-9336-E006DB3C43CB}"/>
              </a:ext>
            </a:extLst>
          </p:cNvPr>
          <p:cNvSpPr/>
          <p:nvPr/>
        </p:nvSpPr>
        <p:spPr>
          <a:xfrm>
            <a:off x="782194" y="4101989"/>
            <a:ext cx="555914" cy="499680"/>
          </a:xfrm>
          <a:custGeom>
            <a:avLst/>
            <a:gdLst/>
            <a:ahLst/>
            <a:cxnLst/>
            <a:rect l="l" t="t" r="r" b="b"/>
            <a:pathLst>
              <a:path w="1516357" h="1395049">
                <a:moveTo>
                  <a:pt x="0" y="0"/>
                </a:moveTo>
                <a:lnTo>
                  <a:pt x="1516357" y="0"/>
                </a:lnTo>
                <a:lnTo>
                  <a:pt x="1516357" y="1395049"/>
                </a:lnTo>
                <a:lnTo>
                  <a:pt x="0" y="139504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0" name="TextBox 9">
            <a:extLst>
              <a:ext uri="{FF2B5EF4-FFF2-40B4-BE49-F238E27FC236}">
                <a16:creationId xmlns="" xmlns:a16="http://schemas.microsoft.com/office/drawing/2014/main" id="{54B3BB60-BF00-D264-C91D-D90B815C6952}"/>
              </a:ext>
            </a:extLst>
          </p:cNvPr>
          <p:cNvSpPr txBox="1"/>
          <p:nvPr/>
        </p:nvSpPr>
        <p:spPr>
          <a:xfrm>
            <a:off x="1087423" y="4087978"/>
            <a:ext cx="10072379" cy="58477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Thường</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nhiều</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vần</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12" name="TextBox 11">
            <a:extLst>
              <a:ext uri="{FF2B5EF4-FFF2-40B4-BE49-F238E27FC236}">
                <a16:creationId xmlns="" xmlns:a16="http://schemas.microsoft.com/office/drawing/2014/main" id="{84E2B2B6-77DD-FBBC-DCF6-293BE7CF38D7}"/>
              </a:ext>
            </a:extLst>
          </p:cNvPr>
          <p:cNvSpPr txBox="1"/>
          <p:nvPr/>
        </p:nvSpPr>
        <p:spPr>
          <a:xfrm>
            <a:off x="2570751" y="4912781"/>
            <a:ext cx="7105725" cy="1077218"/>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Vần</a:t>
            </a: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thường</a:t>
            </a: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vần</a:t>
            </a: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chân</a:t>
            </a:r>
            <a:r>
              <a:rPr lang="en-US" alt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gieo</a:t>
            </a: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vần</a:t>
            </a: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liền</a:t>
            </a:r>
            <a:r>
              <a:rPr lang="en-US" alt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hoặc</a:t>
            </a: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vần</a:t>
            </a: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lang="en-US" b="1" dirty="0"/>
          </a:p>
        </p:txBody>
      </p:sp>
      <p:pic>
        <p:nvPicPr>
          <p:cNvPr id="16" name="Picture 12">
            <a:extLst>
              <a:ext uri="{FF2B5EF4-FFF2-40B4-BE49-F238E27FC236}">
                <a16:creationId xmlns="" xmlns:a16="http://schemas.microsoft.com/office/drawing/2014/main" id="{2D65FC23-1F8C-AE78-19C3-0E28F1AAA2CE}"/>
              </a:ext>
            </a:extLst>
          </p:cNvPr>
          <p:cNvPicPr>
            <a:picLocks noChangeAspect="1"/>
          </p:cNvPicPr>
          <p:nvPr/>
        </p:nvPicPr>
        <p:blipFill>
          <a:blip r:embed="rId7"/>
          <a:srcRect/>
          <a:stretch>
            <a:fillRect/>
          </a:stretch>
        </p:blipFill>
        <p:spPr>
          <a:xfrm>
            <a:off x="2570751" y="4951015"/>
            <a:ext cx="513695" cy="486279"/>
          </a:xfrm>
          <a:prstGeom prst="rect">
            <a:avLst/>
          </a:prstGeom>
        </p:spPr>
      </p:pic>
    </p:spTree>
    <p:extLst>
      <p:ext uri="{BB962C8B-B14F-4D97-AF65-F5344CB8AC3E}">
        <p14:creationId xmlns:p14="http://schemas.microsoft.com/office/powerpoint/2010/main" val="430156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26571" y="239485"/>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grpSp>
        <p:nvGrpSpPr>
          <p:cNvPr id="6" name="Group 5">
            <a:extLst>
              <a:ext uri="{FF2B5EF4-FFF2-40B4-BE49-F238E27FC236}">
                <a16:creationId xmlns="" xmlns:a16="http://schemas.microsoft.com/office/drawing/2014/main" id="{BC330136-3D17-7913-D48F-B66C64EF9F56}"/>
              </a:ext>
            </a:extLst>
          </p:cNvPr>
          <p:cNvGrpSpPr/>
          <p:nvPr/>
        </p:nvGrpSpPr>
        <p:grpSpPr>
          <a:xfrm>
            <a:off x="4144032" y="423676"/>
            <a:ext cx="7727504" cy="2485786"/>
            <a:chOff x="4243527" y="641214"/>
            <a:chExt cx="7727504" cy="2250049"/>
          </a:xfrm>
        </p:grpSpPr>
        <p:sp>
          <p:nvSpPr>
            <p:cNvPr id="2" name="Oval 1">
              <a:extLst>
                <a:ext uri="{FF2B5EF4-FFF2-40B4-BE49-F238E27FC236}">
                  <a16:creationId xmlns="" xmlns:a16="http://schemas.microsoft.com/office/drawing/2014/main" id="{410FC4B9-18A2-8A3C-E8C3-965CB3FF4289}"/>
                </a:ext>
              </a:extLst>
            </p:cNvPr>
            <p:cNvSpPr/>
            <p:nvPr/>
          </p:nvSpPr>
          <p:spPr>
            <a:xfrm>
              <a:off x="4243527" y="641214"/>
              <a:ext cx="7500636" cy="2250049"/>
            </a:xfrm>
            <a:prstGeom prst="ellipse">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 xmlns:a16="http://schemas.microsoft.com/office/drawing/2014/main" id="{020124D3-5585-4ED8-6DB1-D3AF6F7F117B}"/>
                </a:ext>
              </a:extLst>
            </p:cNvPr>
            <p:cNvSpPr/>
            <p:nvPr/>
          </p:nvSpPr>
          <p:spPr>
            <a:xfrm>
              <a:off x="4470395" y="717742"/>
              <a:ext cx="7500636" cy="2068746"/>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Hộp Văn bản 13">
            <a:extLst>
              <a:ext uri="{FF2B5EF4-FFF2-40B4-BE49-F238E27FC236}">
                <a16:creationId xmlns="" xmlns:a16="http://schemas.microsoft.com/office/drawing/2014/main" id="{01931C4E-4E4B-3F2C-B5DD-4E0EB1BA4109}"/>
              </a:ext>
            </a:extLst>
          </p:cNvPr>
          <p:cNvSpPr txBox="1"/>
          <p:nvPr/>
        </p:nvSpPr>
        <p:spPr>
          <a:xfrm>
            <a:off x="961457" y="3151389"/>
            <a:ext cx="8242504" cy="2485787"/>
          </a:xfrm>
          <a:prstGeom prst="wedgeRoundRectCallout">
            <a:avLst>
              <a:gd name="adj1" fmla="val 54155"/>
              <a:gd name="adj2" fmla="val 27944"/>
              <a:gd name="adj3" fmla="val 16667"/>
            </a:avLst>
          </a:prstGeom>
          <a:noFill/>
          <a:ln w="28575">
            <a:solidFill>
              <a:srgbClr val="FA7B7B"/>
            </a:solidFill>
          </a:ln>
        </p:spPr>
        <p:txBody>
          <a:bodyPr wrap="square">
            <a:spAutoFit/>
          </a:bodyPr>
          <a:lstStyle/>
          <a:p>
            <a:pPr marR="104775" algn="ctr"/>
            <a:r>
              <a:rPr lang="de-DE" sz="2800" b="1"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Nhiệm vụ</a:t>
            </a:r>
            <a:r>
              <a:rPr lang="de-DE" sz="2800" b="1"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Mỗi</a:t>
            </a:r>
            <a:r>
              <a:rPr lang="en-US" sz="2800" dirty="0">
                <a:solidFill>
                  <a:srgbClr val="002060"/>
                </a:solidFill>
                <a:latin typeface="Times New Roman" panose="02020603050405020304" pitchFamily="18" charset="0"/>
                <a:cs typeface="Times New Roman" panose="02020603050405020304" pitchFamily="18" charset="0"/>
              </a:rPr>
              <a:t> HS </a:t>
            </a:r>
            <a:r>
              <a:rPr lang="en-US" sz="2800" dirty="0" err="1">
                <a:solidFill>
                  <a:srgbClr val="002060"/>
                </a:solidFill>
                <a:latin typeface="Times New Roman" panose="02020603050405020304" pitchFamily="18" charset="0"/>
                <a:cs typeface="Times New Roman" panose="02020603050405020304" pitchFamily="18" charset="0"/>
              </a:rPr>
              <a:t>đóng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vai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yếu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bài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thơ</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mục</a:t>
            </a:r>
            <a:r>
              <a:rPr lang="en-US" sz="2800" dirty="0">
                <a:solidFill>
                  <a:srgbClr val="002060"/>
                </a:solidFill>
                <a:latin typeface="Times New Roman" panose="02020603050405020304" pitchFamily="18" charset="0"/>
                <a:cs typeface="Times New Roman" panose="02020603050405020304" pitchFamily="18" charset="0"/>
              </a:rPr>
              <a:t> 2,3 </a:t>
            </a:r>
            <a:r>
              <a:rPr lang="en-US" sz="2800" dirty="0" err="1">
                <a:solidFill>
                  <a:srgbClr val="002060"/>
                </a:solidFill>
                <a:latin typeface="Times New Roman" panose="02020603050405020304" pitchFamily="18" charset="0"/>
                <a:cs typeface="Times New Roman" panose="02020603050405020304" pitchFamily="18" charset="0"/>
              </a:rPr>
              <a:t>Kiến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thức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Ngữ</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văn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SGKtr</a:t>
            </a:r>
            <a:r>
              <a:rPr lang="en-US" sz="2800" dirty="0">
                <a:solidFill>
                  <a:srgbClr val="002060"/>
                </a:solidFill>
                <a:latin typeface="Times New Roman" panose="02020603050405020304" pitchFamily="18" charset="0"/>
                <a:cs typeface="Times New Roman" panose="02020603050405020304" pitchFamily="18" charset="0"/>
              </a:rPr>
              <a:t> 40) </a:t>
            </a:r>
            <a:r>
              <a:rPr lang="en-US" sz="2800" dirty="0" err="1">
                <a:solidFill>
                  <a:srgbClr val="002060"/>
                </a:solidFill>
                <a:latin typeface="Times New Roman" panose="02020603050405020304" pitchFamily="18" charset="0"/>
                <a:cs typeface="Times New Roman" panose="02020603050405020304" pitchFamily="18" charset="0"/>
              </a:rPr>
              <a:t>gồm</a:t>
            </a:r>
            <a:r>
              <a:rPr lang="en-US" sz="2800"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cục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mạch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cảm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xúc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cảm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hứng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chủ</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đạo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nhan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a:solidFill>
                  <a:srgbClr val="002060"/>
                </a:solidFill>
                <a:latin typeface="Times New Roman" panose="02020603050405020304" pitchFamily="18" charset="0"/>
                <a:cs typeface="Times New Roman" panose="02020603050405020304" pitchFamily="18" charset="0"/>
              </a:rPr>
              <a:t>HS </a:t>
            </a:r>
            <a:r>
              <a:rPr lang="en-US" sz="2800" dirty="0" err="1">
                <a:solidFill>
                  <a:srgbClr val="002060"/>
                </a:solidFill>
                <a:latin typeface="Times New Roman" panose="02020603050405020304" pitchFamily="18" charset="0"/>
                <a:cs typeface="Times New Roman" panose="02020603050405020304" pitchFamily="18" charset="0"/>
              </a:rPr>
              <a:t>đó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sẽ</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phải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tìm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đúng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miếng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ghép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để</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xếp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đúng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bảng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hoặc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giấy</a:t>
            </a:r>
            <a:r>
              <a:rPr lang="en-US" sz="2800" dirty="0">
                <a:solidFill>
                  <a:srgbClr val="002060"/>
                </a:solidFill>
                <a:latin typeface="Times New Roman" panose="02020603050405020304" pitchFamily="18" charset="0"/>
                <a:cs typeface="Times New Roman" panose="02020603050405020304" pitchFamily="18" charset="0"/>
              </a:rPr>
              <a:t> A2)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mình</a:t>
            </a:r>
            <a:r>
              <a:rPr lang="en-US" sz="2800" dirty="0">
                <a:solidFill>
                  <a:srgbClr val="002060"/>
                </a:solidFill>
                <a:latin typeface="Times New Roman" panose="02020603050405020304" pitchFamily="18" charset="0"/>
                <a:cs typeface="Times New Roman" panose="02020603050405020304" pitchFamily="18" charset="0"/>
              </a:rPr>
              <a:t>.</a:t>
            </a:r>
          </a:p>
        </p:txBody>
      </p:sp>
      <p:sp>
        <p:nvSpPr>
          <p:cNvPr id="8" name="Hộp Văn bản 7">
            <a:extLst>
              <a:ext uri="{FF2B5EF4-FFF2-40B4-BE49-F238E27FC236}">
                <a16:creationId xmlns="" xmlns:a16="http://schemas.microsoft.com/office/drawing/2014/main" id="{E7BDCC1B-7916-E937-BA2C-56B7EB6967FE}"/>
              </a:ext>
            </a:extLst>
          </p:cNvPr>
          <p:cNvSpPr txBox="1"/>
          <p:nvPr/>
        </p:nvSpPr>
        <p:spPr>
          <a:xfrm>
            <a:off x="4518146" y="933307"/>
            <a:ext cx="6759454" cy="1832288"/>
          </a:xfrm>
          <a:prstGeom prst="rect">
            <a:avLst/>
          </a:prstGeom>
          <a:noFill/>
          <a:ln>
            <a:noFill/>
          </a:ln>
        </p:spPr>
        <p:txBody>
          <a:bodyPr wrap="square">
            <a:prstTxWarp prst="textTriangleInverted">
              <a:avLst/>
            </a:prstTxWarp>
            <a:spAutoFit/>
          </a:bodyPr>
          <a:lstStyle/>
          <a:p>
            <a:pPr marL="0" marR="0" algn="ctr">
              <a:spcBef>
                <a:spcPts val="0"/>
              </a:spcBef>
              <a:spcAft>
                <a:spcPts val="0"/>
              </a:spcAft>
            </a:pPr>
            <a:r>
              <a:rPr lang="en-US" sz="4000" b="1" dirty="0" err="1">
                <a:solidFill>
                  <a:schemeClr val="bg1"/>
                </a:solidFill>
                <a:effectLst>
                  <a:glow rad="228600">
                    <a:schemeClr val="accent2">
                      <a:satMod val="175000"/>
                      <a:alpha val="40000"/>
                    </a:schemeClr>
                  </a:glow>
                </a:effectLst>
                <a:latin typeface="Times New Roman" panose="02020603050405020304" pitchFamily="18" charset="0"/>
                <a:ea typeface="Times New Roman" panose="02020603050405020304" pitchFamily="18" charset="0"/>
                <a:cs typeface="Arial" panose="020B0604020202020204" pitchFamily="34" charset="0"/>
              </a:rPr>
              <a:t>Trò</a:t>
            </a:r>
            <a:r>
              <a:rPr lang="en-US" sz="4000" b="1" dirty="0">
                <a:solidFill>
                  <a:schemeClr val="bg1"/>
                </a:solidFill>
                <a:effectLst>
                  <a:glow rad="228600">
                    <a:schemeClr val="accent2">
                      <a:satMod val="175000"/>
                      <a:alpha val="40000"/>
                    </a:schemeClr>
                  </a:glow>
                </a:effectLst>
                <a:latin typeface="Times New Roman" panose="02020603050405020304" pitchFamily="18" charset="0"/>
                <a:ea typeface="Times New Roman" panose="02020603050405020304" pitchFamily="18" charset="0"/>
                <a:cs typeface="Arial" panose="020B0604020202020204" pitchFamily="34" charset="0"/>
              </a:rPr>
              <a:t> </a:t>
            </a:r>
            <a:r>
              <a:rPr lang="en-US" sz="4000" b="1" dirty="0" err="1">
                <a:solidFill>
                  <a:schemeClr val="bg1"/>
                </a:solidFill>
                <a:effectLst>
                  <a:glow rad="228600">
                    <a:schemeClr val="accent2">
                      <a:satMod val="175000"/>
                      <a:alpha val="40000"/>
                    </a:schemeClr>
                  </a:glow>
                </a:effectLst>
                <a:latin typeface="Times New Roman" panose="02020603050405020304" pitchFamily="18" charset="0"/>
                <a:ea typeface="Times New Roman" panose="02020603050405020304" pitchFamily="18" charset="0"/>
                <a:cs typeface="Arial" panose="020B0604020202020204" pitchFamily="34" charset="0"/>
              </a:rPr>
              <a:t>chơi</a:t>
            </a:r>
            <a:r>
              <a:rPr lang="en-US" sz="4000" b="1" dirty="0">
                <a:solidFill>
                  <a:schemeClr val="bg1"/>
                </a:solidFill>
                <a:effectLst>
                  <a:glow rad="228600">
                    <a:schemeClr val="accent2">
                      <a:satMod val="175000"/>
                      <a:alpha val="40000"/>
                    </a:schemeClr>
                  </a:glow>
                </a:effectLst>
                <a:latin typeface="Times New Roman" panose="02020603050405020304" pitchFamily="18" charset="0"/>
                <a:ea typeface="Times New Roman" panose="02020603050405020304" pitchFamily="18" charset="0"/>
                <a:cs typeface="Arial" panose="020B0604020202020204" pitchFamily="34" charset="0"/>
              </a:rPr>
              <a:t> </a:t>
            </a:r>
          </a:p>
          <a:p>
            <a:pPr marL="0" marR="0" algn="ctr">
              <a:spcBef>
                <a:spcPts val="0"/>
              </a:spcBef>
              <a:spcAft>
                <a:spcPts val="0"/>
              </a:spcAft>
            </a:pPr>
            <a:r>
              <a:rPr lang="en-US" sz="3200" b="1" i="1" dirty="0" err="1">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Tôi</a:t>
            </a:r>
            <a:r>
              <a:rPr lang="en-US" sz="3200" b="1" i="1"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200" b="1" i="1" dirty="0" err="1">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đi</a:t>
            </a:r>
            <a:r>
              <a:rPr lang="en-US" sz="3200" b="1" i="1"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200" b="1" i="1" dirty="0" err="1">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tìm</a:t>
            </a:r>
            <a:r>
              <a:rPr lang="en-US" sz="3200" b="1" i="1"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200" b="1" i="1" dirty="0" err="1">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miếng</a:t>
            </a:r>
            <a:r>
              <a:rPr lang="en-US" sz="3200" b="1" i="1"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200" b="1" i="1" dirty="0" err="1">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ghép</a:t>
            </a:r>
            <a:r>
              <a:rPr lang="en-US" sz="3200" b="1" i="1"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200" b="1" i="1" dirty="0" err="1">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của</a:t>
            </a:r>
            <a:r>
              <a:rPr lang="en-US" sz="3200" b="1" i="1"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200" b="1" i="1" dirty="0" err="1">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tôi</a:t>
            </a:r>
            <a:endParaRPr lang="en-US" sz="3200" b="1"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endParaRPr>
          </a:p>
        </p:txBody>
      </p:sp>
      <p:sp>
        <p:nvSpPr>
          <p:cNvPr id="10" name="Freeform 15">
            <a:extLst>
              <a:ext uri="{FF2B5EF4-FFF2-40B4-BE49-F238E27FC236}">
                <a16:creationId xmlns="" xmlns:a16="http://schemas.microsoft.com/office/drawing/2014/main" id="{DBB91309-0C30-BB0B-8F09-31400866939F}"/>
              </a:ext>
            </a:extLst>
          </p:cNvPr>
          <p:cNvSpPr/>
          <p:nvPr/>
        </p:nvSpPr>
        <p:spPr>
          <a:xfrm>
            <a:off x="700686" y="1028700"/>
            <a:ext cx="3244358" cy="1865925"/>
          </a:xfrm>
          <a:custGeom>
            <a:avLst/>
            <a:gdLst/>
            <a:ahLst/>
            <a:cxnLst/>
            <a:rect l="l" t="t" r="r" b="b"/>
            <a:pathLst>
              <a:path w="3443347" h="2057400">
                <a:moveTo>
                  <a:pt x="0" y="0"/>
                </a:moveTo>
                <a:lnTo>
                  <a:pt x="3443347" y="0"/>
                </a:lnTo>
                <a:lnTo>
                  <a:pt x="3443347" y="2057400"/>
                </a:lnTo>
                <a:lnTo>
                  <a:pt x="0" y="20574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2" name="Freeform 8">
            <a:extLst>
              <a:ext uri="{FF2B5EF4-FFF2-40B4-BE49-F238E27FC236}">
                <a16:creationId xmlns="" xmlns:a16="http://schemas.microsoft.com/office/drawing/2014/main" id="{1F5789ED-86E8-3342-95D6-4BECF3241D79}"/>
              </a:ext>
            </a:extLst>
          </p:cNvPr>
          <p:cNvSpPr/>
          <p:nvPr/>
        </p:nvSpPr>
        <p:spPr>
          <a:xfrm>
            <a:off x="9626596" y="3428998"/>
            <a:ext cx="1890188" cy="3269831"/>
          </a:xfrm>
          <a:custGeom>
            <a:avLst/>
            <a:gdLst/>
            <a:ahLst/>
            <a:cxnLst/>
            <a:rect l="l" t="t" r="r" b="b"/>
            <a:pathLst>
              <a:path w="1226390" h="2358442">
                <a:moveTo>
                  <a:pt x="0" y="0"/>
                </a:moveTo>
                <a:lnTo>
                  <a:pt x="1226390" y="0"/>
                </a:lnTo>
                <a:lnTo>
                  <a:pt x="1226390" y="2358442"/>
                </a:lnTo>
                <a:lnTo>
                  <a:pt x="0" y="235844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1954189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403764" y="217999"/>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9" name="Hộp Văn bản 8">
            <a:extLst>
              <a:ext uri="{FF2B5EF4-FFF2-40B4-BE49-F238E27FC236}">
                <a16:creationId xmlns="" xmlns:a16="http://schemas.microsoft.com/office/drawing/2014/main" id="{9B1AD500-C177-C6B2-E046-5682113ED217}"/>
              </a:ext>
            </a:extLst>
          </p:cNvPr>
          <p:cNvSpPr txBox="1"/>
          <p:nvPr/>
        </p:nvSpPr>
        <p:spPr>
          <a:xfrm>
            <a:off x="1413060" y="338628"/>
            <a:ext cx="10105840" cy="553998"/>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altLang="en-US" sz="3000" b="1" i="0" u="none" strike="noStrike" cap="none" normalizeH="0" baseline="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hứng</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đạo</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altLang="en-US" sz="3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altLang="en-US" sz="3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thơ</a:t>
            </a:r>
            <a:endParaRPr kumimoji="0" lang="en-US" altLang="en-US" sz="30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p:txBody>
      </p:sp>
      <p:grpSp>
        <p:nvGrpSpPr>
          <p:cNvPr id="37" name="Group 36">
            <a:extLst>
              <a:ext uri="{FF2B5EF4-FFF2-40B4-BE49-F238E27FC236}">
                <a16:creationId xmlns="" xmlns:a16="http://schemas.microsoft.com/office/drawing/2014/main" id="{A7E7FC28-85BC-7252-850A-48767149F203}"/>
              </a:ext>
            </a:extLst>
          </p:cNvPr>
          <p:cNvGrpSpPr/>
          <p:nvPr/>
        </p:nvGrpSpPr>
        <p:grpSpPr>
          <a:xfrm>
            <a:off x="655550" y="1062167"/>
            <a:ext cx="3604535" cy="4478386"/>
            <a:chOff x="655550" y="1062167"/>
            <a:chExt cx="3604535" cy="4478386"/>
          </a:xfrm>
        </p:grpSpPr>
        <p:pic>
          <p:nvPicPr>
            <p:cNvPr id="14" name="Picture 13">
              <a:extLst>
                <a:ext uri="{FF2B5EF4-FFF2-40B4-BE49-F238E27FC236}">
                  <a16:creationId xmlns="" xmlns:a16="http://schemas.microsoft.com/office/drawing/2014/main" id="{62BCC02C-A08A-DEAC-A62D-A99B60594B61}"/>
                </a:ext>
              </a:extLst>
            </p:cNvPr>
            <p:cNvPicPr>
              <a:picLocks noChangeAspect="1"/>
            </p:cNvPicPr>
            <p:nvPr/>
          </p:nvPicPr>
          <p:blipFill>
            <a:blip r:embed="rId4"/>
            <a:stretch>
              <a:fillRect/>
            </a:stretch>
          </p:blipFill>
          <p:spPr>
            <a:xfrm>
              <a:off x="655550" y="1062167"/>
              <a:ext cx="3604535" cy="4478386"/>
            </a:xfrm>
            <a:prstGeom prst="rect">
              <a:avLst/>
            </a:prstGeom>
          </p:spPr>
        </p:pic>
        <p:sp>
          <p:nvSpPr>
            <p:cNvPr id="16" name="TextBox 15">
              <a:extLst>
                <a:ext uri="{FF2B5EF4-FFF2-40B4-BE49-F238E27FC236}">
                  <a16:creationId xmlns="" xmlns:a16="http://schemas.microsoft.com/office/drawing/2014/main" id="{F47B3040-AECE-6483-6236-95188A54E686}"/>
                </a:ext>
              </a:extLst>
            </p:cNvPr>
            <p:cNvSpPr txBox="1"/>
            <p:nvPr/>
          </p:nvSpPr>
          <p:spPr>
            <a:xfrm>
              <a:off x="1742361" y="1358206"/>
              <a:ext cx="2194523" cy="584775"/>
            </a:xfrm>
            <a:prstGeom prst="rect">
              <a:avLst/>
            </a:prstGeom>
            <a:noFill/>
          </p:spPr>
          <p:txBody>
            <a:bodyPr wrap="square">
              <a:spAutoFit/>
            </a:bodyPr>
            <a:lstStyle/>
            <a:p>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Bố</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cục</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5" name="Hộp Văn bản 9">
              <a:extLst>
                <a:ext uri="{FF2B5EF4-FFF2-40B4-BE49-F238E27FC236}">
                  <a16:creationId xmlns="" xmlns:a16="http://schemas.microsoft.com/office/drawing/2014/main" id="{29803F23-1200-3264-0175-D805EB37A71F}"/>
                </a:ext>
              </a:extLst>
            </p:cNvPr>
            <p:cNvSpPr txBox="1"/>
            <p:nvPr/>
          </p:nvSpPr>
          <p:spPr>
            <a:xfrm>
              <a:off x="858785" y="2229514"/>
              <a:ext cx="3182375" cy="2677656"/>
            </a:xfrm>
            <a:prstGeom prst="rect">
              <a:avLst/>
            </a:prstGeom>
            <a:noFill/>
          </p:spPr>
          <p:txBody>
            <a:bodyPr wrap="square">
              <a:spAutoFit/>
            </a:bodyP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ự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tổ</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chức</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sắp</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xếp</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dòng</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khổ</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tương</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ứng</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dung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nhất</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định</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tạo</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38" name="Group 37">
            <a:extLst>
              <a:ext uri="{FF2B5EF4-FFF2-40B4-BE49-F238E27FC236}">
                <a16:creationId xmlns="" xmlns:a16="http://schemas.microsoft.com/office/drawing/2014/main" id="{88A769A0-5A3F-E69D-BFA1-30AF125CA5BF}"/>
              </a:ext>
            </a:extLst>
          </p:cNvPr>
          <p:cNvGrpSpPr/>
          <p:nvPr/>
        </p:nvGrpSpPr>
        <p:grpSpPr>
          <a:xfrm>
            <a:off x="4375848" y="1062167"/>
            <a:ext cx="3604535" cy="4478386"/>
            <a:chOff x="4375848" y="1062167"/>
            <a:chExt cx="3604535" cy="4478386"/>
          </a:xfrm>
        </p:grpSpPr>
        <p:pic>
          <p:nvPicPr>
            <p:cNvPr id="23" name="Picture 22">
              <a:extLst>
                <a:ext uri="{FF2B5EF4-FFF2-40B4-BE49-F238E27FC236}">
                  <a16:creationId xmlns="" xmlns:a16="http://schemas.microsoft.com/office/drawing/2014/main" id="{E953C0BD-A7A9-A16E-0B3C-D8FB376B49E0}"/>
                </a:ext>
              </a:extLst>
            </p:cNvPr>
            <p:cNvPicPr>
              <a:picLocks noChangeAspect="1"/>
            </p:cNvPicPr>
            <p:nvPr/>
          </p:nvPicPr>
          <p:blipFill>
            <a:blip r:embed="rId4"/>
            <a:stretch>
              <a:fillRect/>
            </a:stretch>
          </p:blipFill>
          <p:spPr>
            <a:xfrm>
              <a:off x="4375848" y="1062167"/>
              <a:ext cx="3604535" cy="4478386"/>
            </a:xfrm>
            <a:prstGeom prst="rect">
              <a:avLst/>
            </a:prstGeom>
          </p:spPr>
        </p:pic>
        <p:sp>
          <p:nvSpPr>
            <p:cNvPr id="26" name="Hộp Văn bản 12">
              <a:extLst>
                <a:ext uri="{FF2B5EF4-FFF2-40B4-BE49-F238E27FC236}">
                  <a16:creationId xmlns="" xmlns:a16="http://schemas.microsoft.com/office/drawing/2014/main" id="{141BF043-5B52-9749-0A2A-D5DA573B4693}"/>
                </a:ext>
              </a:extLst>
            </p:cNvPr>
            <p:cNvSpPr txBox="1"/>
            <p:nvPr/>
          </p:nvSpPr>
          <p:spPr>
            <a:xfrm>
              <a:off x="4708841" y="2283659"/>
              <a:ext cx="2860179" cy="2554545"/>
            </a:xfrm>
            <a:prstGeom prst="rect">
              <a:avLst/>
            </a:prstGeom>
            <a:noFill/>
          </p:spPr>
          <p:txBody>
            <a:bodyPr wrap="square">
              <a:spAutoFit/>
            </a:bodyP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lang="en-US" sz="3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D</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iễn</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biến</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dòng</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xúc</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tâm</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trạng</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Arial"/>
              </a:endParaRPr>
            </a:p>
          </p:txBody>
        </p:sp>
        <p:sp>
          <p:nvSpPr>
            <p:cNvPr id="28" name="TextBox 27">
              <a:extLst>
                <a:ext uri="{FF2B5EF4-FFF2-40B4-BE49-F238E27FC236}">
                  <a16:creationId xmlns="" xmlns:a16="http://schemas.microsoft.com/office/drawing/2014/main" id="{4E229949-A656-8F4C-F8E8-68FBA0DE1FF0}"/>
                </a:ext>
              </a:extLst>
            </p:cNvPr>
            <p:cNvSpPr txBox="1"/>
            <p:nvPr/>
          </p:nvSpPr>
          <p:spPr>
            <a:xfrm>
              <a:off x="5092027" y="1355100"/>
              <a:ext cx="2476993" cy="523220"/>
            </a:xfrm>
            <a:prstGeom prst="rect">
              <a:avLst/>
            </a:prstGeom>
            <a:noFill/>
          </p:spPr>
          <p:txBody>
            <a:bodyPr wrap="square">
              <a:spAutoFit/>
            </a:bodyPr>
            <a:lstStyle/>
            <a:p>
              <a:r>
                <a:rPr kumimoji="0" lang="en-US" sz="28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Mạch</a:t>
              </a:r>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xúc</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solidFill>
                  <a:schemeClr val="bg1"/>
                </a:solidFill>
              </a:endParaRPr>
            </a:p>
          </p:txBody>
        </p:sp>
      </p:grpSp>
      <p:grpSp>
        <p:nvGrpSpPr>
          <p:cNvPr id="39" name="Group 38">
            <a:extLst>
              <a:ext uri="{FF2B5EF4-FFF2-40B4-BE49-F238E27FC236}">
                <a16:creationId xmlns="" xmlns:a16="http://schemas.microsoft.com/office/drawing/2014/main" id="{B3821260-7421-B3E9-8EBA-6EA9FE62C32A}"/>
              </a:ext>
            </a:extLst>
          </p:cNvPr>
          <p:cNvGrpSpPr/>
          <p:nvPr/>
        </p:nvGrpSpPr>
        <p:grpSpPr>
          <a:xfrm>
            <a:off x="8096146" y="1062167"/>
            <a:ext cx="3604535" cy="5012350"/>
            <a:chOff x="8096146" y="1062167"/>
            <a:chExt cx="3604535" cy="5012350"/>
          </a:xfrm>
        </p:grpSpPr>
        <p:pic>
          <p:nvPicPr>
            <p:cNvPr id="24" name="Picture 23">
              <a:extLst>
                <a:ext uri="{FF2B5EF4-FFF2-40B4-BE49-F238E27FC236}">
                  <a16:creationId xmlns="" xmlns:a16="http://schemas.microsoft.com/office/drawing/2014/main" id="{13202425-0A32-2437-D7D9-56C55C6C1F28}"/>
                </a:ext>
              </a:extLst>
            </p:cNvPr>
            <p:cNvPicPr>
              <a:picLocks noChangeAspect="1"/>
            </p:cNvPicPr>
            <p:nvPr/>
          </p:nvPicPr>
          <p:blipFill>
            <a:blip r:embed="rId4"/>
            <a:stretch>
              <a:fillRect/>
            </a:stretch>
          </p:blipFill>
          <p:spPr>
            <a:xfrm>
              <a:off x="8096146" y="1062167"/>
              <a:ext cx="3604535" cy="5012350"/>
            </a:xfrm>
            <a:prstGeom prst="rect">
              <a:avLst/>
            </a:prstGeom>
          </p:spPr>
        </p:pic>
        <p:sp>
          <p:nvSpPr>
            <p:cNvPr id="29" name="Hộp Văn bản 18">
              <a:extLst>
                <a:ext uri="{FF2B5EF4-FFF2-40B4-BE49-F238E27FC236}">
                  <a16:creationId xmlns="" xmlns:a16="http://schemas.microsoft.com/office/drawing/2014/main" id="{133DA88B-C73A-AD46-E7DF-9EA86C41A3FA}"/>
                </a:ext>
              </a:extLst>
            </p:cNvPr>
            <p:cNvSpPr txBox="1"/>
            <p:nvPr/>
          </p:nvSpPr>
          <p:spPr>
            <a:xfrm>
              <a:off x="8447020" y="2249779"/>
              <a:ext cx="3001958"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rạng</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thái</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xúc</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mãnh</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liệt</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xuyên</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suốt</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phẩm</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nhằm</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tưởng</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4" name="Picture 33">
              <a:extLst>
                <a:ext uri="{FF2B5EF4-FFF2-40B4-BE49-F238E27FC236}">
                  <a16:creationId xmlns="" xmlns:a16="http://schemas.microsoft.com/office/drawing/2014/main" id="{DD8EBEC2-A91A-FD8A-F137-7AA28A6F53B3}"/>
                </a:ext>
              </a:extLst>
            </p:cNvPr>
            <p:cNvPicPr>
              <a:picLocks noChangeAspect="1"/>
            </p:cNvPicPr>
            <p:nvPr/>
          </p:nvPicPr>
          <p:blipFill>
            <a:blip r:embed="rId5"/>
            <a:stretch>
              <a:fillRect/>
            </a:stretch>
          </p:blipFill>
          <p:spPr>
            <a:xfrm>
              <a:off x="8285199" y="1228195"/>
              <a:ext cx="3325084" cy="908670"/>
            </a:xfrm>
            <a:prstGeom prst="rect">
              <a:avLst/>
            </a:prstGeom>
          </p:spPr>
        </p:pic>
        <p:sp>
          <p:nvSpPr>
            <p:cNvPr id="33" name="TextBox 32">
              <a:extLst>
                <a:ext uri="{FF2B5EF4-FFF2-40B4-BE49-F238E27FC236}">
                  <a16:creationId xmlns="" xmlns:a16="http://schemas.microsoft.com/office/drawing/2014/main" id="{5C1771A3-1691-7192-BDD1-63C19D0B5557}"/>
                </a:ext>
              </a:extLst>
            </p:cNvPr>
            <p:cNvSpPr txBox="1"/>
            <p:nvPr/>
          </p:nvSpPr>
          <p:spPr>
            <a:xfrm rot="21423085">
              <a:off x="8469436" y="1169389"/>
              <a:ext cx="3208831" cy="954107"/>
            </a:xfrm>
            <a:prstGeom prst="rect">
              <a:avLst/>
            </a:prstGeom>
            <a:noFill/>
          </p:spPr>
          <p:txBody>
            <a:bodyPr wrap="square">
              <a:spAutoFit/>
            </a:bodyPr>
            <a:lstStyle/>
            <a:p>
              <a:r>
                <a:rPr kumimoji="0" lang="en-US" sz="28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hứng</a:t>
              </a:r>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chủ</a:t>
              </a:r>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đạo</a:t>
              </a:r>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solidFill>
                  <a:schemeClr val="bg1"/>
                </a:solidFill>
                <a:latin typeface="Times New Roman" panose="02020603050405020304" pitchFamily="18" charset="0"/>
                <a:cs typeface="Times New Roman" panose="02020603050405020304" pitchFamily="18" charset="0"/>
              </a:endParaRPr>
            </a:p>
          </p:txBody>
        </p:sp>
      </p:grpSp>
      <p:pic>
        <p:nvPicPr>
          <p:cNvPr id="36" name="Picture 35">
            <a:extLst>
              <a:ext uri="{FF2B5EF4-FFF2-40B4-BE49-F238E27FC236}">
                <a16:creationId xmlns="" xmlns:a16="http://schemas.microsoft.com/office/drawing/2014/main" id="{EA218299-B377-4E66-5B0A-9C24E8DD7CCA}"/>
              </a:ext>
            </a:extLst>
          </p:cNvPr>
          <p:cNvPicPr>
            <a:picLocks noChangeAspect="1"/>
          </p:cNvPicPr>
          <p:nvPr/>
        </p:nvPicPr>
        <p:blipFill>
          <a:blip r:embed="rId6"/>
          <a:stretch>
            <a:fillRect/>
          </a:stretch>
        </p:blipFill>
        <p:spPr>
          <a:xfrm>
            <a:off x="2824300" y="5811878"/>
            <a:ext cx="2433720" cy="525278"/>
          </a:xfrm>
          <a:prstGeom prst="rect">
            <a:avLst/>
          </a:prstGeom>
        </p:spPr>
      </p:pic>
      <p:pic>
        <p:nvPicPr>
          <p:cNvPr id="40" name="Picture 39">
            <a:extLst>
              <a:ext uri="{FF2B5EF4-FFF2-40B4-BE49-F238E27FC236}">
                <a16:creationId xmlns="" xmlns:a16="http://schemas.microsoft.com/office/drawing/2014/main" id="{EFC01467-1248-D870-69B2-2213EBAA92EE}"/>
              </a:ext>
            </a:extLst>
          </p:cNvPr>
          <p:cNvPicPr>
            <a:picLocks noChangeAspect="1"/>
          </p:cNvPicPr>
          <p:nvPr/>
        </p:nvPicPr>
        <p:blipFill>
          <a:blip r:embed="rId7"/>
          <a:stretch>
            <a:fillRect/>
          </a:stretch>
        </p:blipFill>
        <p:spPr>
          <a:xfrm>
            <a:off x="358344" y="5586795"/>
            <a:ext cx="594411" cy="975444"/>
          </a:xfrm>
          <a:prstGeom prst="rect">
            <a:avLst/>
          </a:prstGeom>
        </p:spPr>
      </p:pic>
    </p:spTree>
    <p:extLst>
      <p:ext uri="{BB962C8B-B14F-4D97-AF65-F5344CB8AC3E}">
        <p14:creationId xmlns:p14="http://schemas.microsoft.com/office/powerpoint/2010/main" val="1026411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circle(in)">
                                      <p:cBhvr>
                                        <p:cTn id="17" dur="20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circle(in)">
                                      <p:cBhvr>
                                        <p:cTn id="22" dur="20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circle(in)">
                                      <p:cBhvr>
                                        <p:cTn id="27"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403764" y="217999"/>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343" y="108856"/>
            <a:ext cx="1064717" cy="1064717"/>
          </a:xfrm>
          <a:prstGeom prst="rect">
            <a:avLst/>
          </a:prstGeom>
        </p:spPr>
      </p:pic>
      <p:sp>
        <p:nvSpPr>
          <p:cNvPr id="9" name="Hộp Văn bản 8">
            <a:extLst>
              <a:ext uri="{FF2B5EF4-FFF2-40B4-BE49-F238E27FC236}">
                <a16:creationId xmlns="" xmlns:a16="http://schemas.microsoft.com/office/drawing/2014/main" id="{9B1AD500-C177-C6B2-E046-5682113ED217}"/>
              </a:ext>
            </a:extLst>
          </p:cNvPr>
          <p:cNvSpPr txBox="1"/>
          <p:nvPr/>
        </p:nvSpPr>
        <p:spPr>
          <a:xfrm>
            <a:off x="1468481" y="364215"/>
            <a:ext cx="6214827" cy="58477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alt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Nhan </a:t>
            </a:r>
            <a:r>
              <a:rPr lang="en-US" alt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alt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alt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alt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thơ</a:t>
            </a:r>
            <a:endPar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 xmlns:a16="http://schemas.microsoft.com/office/drawing/2014/main" id="{13621599-8D68-D578-03F6-F95E1241EB60}"/>
              </a:ext>
            </a:extLst>
          </p:cNvPr>
          <p:cNvSpPr txBox="1"/>
          <p:nvPr/>
        </p:nvSpPr>
        <p:spPr>
          <a:xfrm>
            <a:off x="1462580" y="1023659"/>
            <a:ext cx="9144555" cy="584775"/>
          </a:xfrm>
          <a:prstGeom prst="rect">
            <a:avLst/>
          </a:prstGeom>
          <a:noFill/>
        </p:spPr>
        <p:txBody>
          <a:bodyPr wrap="square">
            <a:spAutoFit/>
          </a:bodyPr>
          <a:lstStyle/>
          <a:p>
            <a:pPr marL="30480" marR="30480" algn="just">
              <a:spcBef>
                <a:spcPts val="0"/>
              </a:spcBef>
            </a:pPr>
            <a:r>
              <a:rPr lang="en-US" sz="3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Nhan </a:t>
            </a:r>
            <a:r>
              <a:rPr lang="en-US" sz="32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3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32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3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sz="3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p>
        </p:txBody>
      </p:sp>
      <p:pic>
        <p:nvPicPr>
          <p:cNvPr id="20" name="Picture 6">
            <a:extLst>
              <a:ext uri="{FF2B5EF4-FFF2-40B4-BE49-F238E27FC236}">
                <a16:creationId xmlns="" xmlns:a16="http://schemas.microsoft.com/office/drawing/2014/main" id="{14881AB6-5836-3327-2978-68DE8D5586F9}"/>
              </a:ext>
            </a:extLst>
          </p:cNvPr>
          <p:cNvPicPr>
            <a:picLocks noChangeAspect="1"/>
          </p:cNvPicPr>
          <p:nvPr/>
        </p:nvPicPr>
        <p:blipFill>
          <a:blip r:embed="rId4"/>
          <a:srcRect/>
          <a:stretch>
            <a:fillRect/>
          </a:stretch>
        </p:blipFill>
        <p:spPr>
          <a:xfrm>
            <a:off x="132614" y="4757069"/>
            <a:ext cx="1188952" cy="1949102"/>
          </a:xfrm>
          <a:prstGeom prst="rect">
            <a:avLst/>
          </a:prstGeom>
        </p:spPr>
      </p:pic>
      <p:pic>
        <p:nvPicPr>
          <p:cNvPr id="2" name="Picture 1">
            <a:extLst>
              <a:ext uri="{FF2B5EF4-FFF2-40B4-BE49-F238E27FC236}">
                <a16:creationId xmlns="" xmlns:a16="http://schemas.microsoft.com/office/drawing/2014/main" id="{0CD80634-1626-8D46-1E0B-AE4B436014B5}"/>
              </a:ext>
            </a:extLst>
          </p:cNvPr>
          <p:cNvPicPr>
            <a:picLocks noChangeAspect="1"/>
          </p:cNvPicPr>
          <p:nvPr/>
        </p:nvPicPr>
        <p:blipFill>
          <a:blip r:embed="rId5"/>
          <a:stretch>
            <a:fillRect/>
          </a:stretch>
        </p:blipFill>
        <p:spPr>
          <a:xfrm>
            <a:off x="1091412" y="1132516"/>
            <a:ext cx="315748" cy="284730"/>
          </a:xfrm>
          <a:prstGeom prst="rect">
            <a:avLst/>
          </a:prstGeom>
        </p:spPr>
      </p:pic>
      <p:sp>
        <p:nvSpPr>
          <p:cNvPr id="5" name="Hộp Văn bản 9">
            <a:extLst>
              <a:ext uri="{FF2B5EF4-FFF2-40B4-BE49-F238E27FC236}">
                <a16:creationId xmlns="" xmlns:a16="http://schemas.microsoft.com/office/drawing/2014/main" id="{2FAEFDFB-F0EA-CA69-4C11-8444945BA9B6}"/>
              </a:ext>
            </a:extLst>
          </p:cNvPr>
          <p:cNvSpPr txBox="1"/>
          <p:nvPr/>
        </p:nvSpPr>
        <p:spPr>
          <a:xfrm>
            <a:off x="4428785" y="1675499"/>
            <a:ext cx="3321731" cy="584775"/>
          </a:xfrm>
          <a:prstGeom prst="rect">
            <a:avLst/>
          </a:prstGeom>
          <a:noFill/>
        </p:spPr>
        <p:txBody>
          <a:bodyPr wrap="square">
            <a:spAutoFit/>
          </a:bodyPr>
          <a:lstStyle/>
          <a:p>
            <a:pPr marL="30480" marR="3048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ách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nhan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Hộp Văn bản 3">
            <a:extLst>
              <a:ext uri="{FF2B5EF4-FFF2-40B4-BE49-F238E27FC236}">
                <a16:creationId xmlns="" xmlns:a16="http://schemas.microsoft.com/office/drawing/2014/main" id="{59B86387-73A3-98CA-D0AB-E5CB0ADC8353}"/>
              </a:ext>
            </a:extLst>
          </p:cNvPr>
          <p:cNvSpPr txBox="1"/>
          <p:nvPr/>
        </p:nvSpPr>
        <p:spPr>
          <a:xfrm>
            <a:off x="1462580" y="2327339"/>
            <a:ext cx="9770556" cy="1077218"/>
          </a:xfrm>
          <a:prstGeom prst="rect">
            <a:avLst/>
          </a:prstGeom>
          <a:noFill/>
        </p:spPr>
        <p:txBody>
          <a:bodyPr wrap="square">
            <a:spAutoFit/>
          </a:bodyPr>
          <a:lstStyle/>
          <a:p>
            <a:pPr marL="30480" marR="30480" lvl="0" algn="just" defTabSz="914400" rtl="0" eaLnBrk="1" fontAlgn="auto" latinLnBrk="0" hangingPunct="1">
              <a:lnSpc>
                <a:spcPct val="100000"/>
              </a:lnSpc>
              <a:spcBef>
                <a:spcPts val="0"/>
              </a:spcBef>
              <a:spcAft>
                <a:spcPts val="1200"/>
              </a:spcAft>
              <a:buClrTx/>
              <a:buSzPct val="200000"/>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Chọn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chi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ảnh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âm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xúc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hay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gây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ấn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tượng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khơi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nguồn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hứng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 xmlns:a16="http://schemas.microsoft.com/office/drawing/2014/main" id="{38738336-EE86-D98F-C96B-7E1796377ED4}"/>
              </a:ext>
            </a:extLst>
          </p:cNvPr>
          <p:cNvSpPr txBox="1"/>
          <p:nvPr/>
        </p:nvSpPr>
        <p:spPr>
          <a:xfrm>
            <a:off x="939972" y="4123461"/>
            <a:ext cx="2724194" cy="954107"/>
          </a:xfrm>
          <a:prstGeom prst="rect">
            <a:avLst/>
          </a:prstGeom>
          <a:noFill/>
        </p:spPr>
        <p:txBody>
          <a:bodyPr wrap="square">
            <a:spAutoFit/>
          </a:bodyPr>
          <a:lstStyle/>
          <a:p>
            <a:pPr algn="ctr"/>
            <a:r>
              <a:rPr kumimoji="0" lang="en-US" sz="2800" b="1" i="1"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 con </a:t>
            </a:r>
            <a:r>
              <a:rPr kumimoji="0" lang="en-US" sz="2800" b="1" i="1"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a:t>
            </a:r>
            <a:r>
              <a:rPr kumimoji="0" lang="en-US" sz="2800" b="1" i="1"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hú</a:t>
            </a:r>
            <a:r>
              <a:rPr kumimoji="0" lang="en-US" sz="2800" b="1"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algn="ctr"/>
            <a:r>
              <a:rPr kumimoji="0" lang="en-US" sz="2800" b="1"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Tố</a:t>
            </a:r>
            <a:r>
              <a:rPr kumimoji="0" lang="en-US" sz="2800" b="1"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Hữu</a:t>
            </a:r>
            <a:endParaRPr lang="en-US" b="1"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276CB4FA-1D1A-3C26-9A71-4C18B692C216}"/>
              </a:ext>
            </a:extLst>
          </p:cNvPr>
          <p:cNvSpPr txBox="1"/>
          <p:nvPr/>
        </p:nvSpPr>
        <p:spPr>
          <a:xfrm>
            <a:off x="4050960" y="4123461"/>
            <a:ext cx="2981581" cy="954107"/>
          </a:xfrm>
          <a:prstGeom prst="rect">
            <a:avLst/>
          </a:prstGeom>
          <a:noFill/>
        </p:spPr>
        <p:txBody>
          <a:bodyPr wrap="square">
            <a:spAutoFit/>
          </a:bodyPr>
          <a:lstStyle/>
          <a:p>
            <a:pPr algn="ctr"/>
            <a:r>
              <a:rPr kumimoji="0" lang="en-US" sz="2800" b="1" i="1"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US" sz="2800" b="1" i="1"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gà</a:t>
            </a:r>
            <a:r>
              <a:rPr kumimoji="0" lang="en-US" sz="2800" b="1" i="1"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trưa</a:t>
            </a:r>
            <a:r>
              <a:rPr kumimoji="0" lang="en-US" sz="2800" b="1"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algn="ctr"/>
            <a:r>
              <a:rPr kumimoji="0" lang="en-US" sz="2800" b="1"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Xuân</a:t>
            </a:r>
            <a:r>
              <a:rPr kumimoji="0" lang="en-US" sz="2800" b="1"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Quỳnh</a:t>
            </a:r>
            <a:r>
              <a:rPr kumimoji="0" lang="en-US" sz="2800" b="1"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lang="en-US" b="1"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41120A3E-1EA8-8CE5-796C-ECF589F7468D}"/>
              </a:ext>
            </a:extLst>
          </p:cNvPr>
          <p:cNvSpPr txBox="1"/>
          <p:nvPr/>
        </p:nvSpPr>
        <p:spPr>
          <a:xfrm>
            <a:off x="7087962" y="4123461"/>
            <a:ext cx="4618011" cy="954107"/>
          </a:xfrm>
          <a:prstGeom prst="rect">
            <a:avLst/>
          </a:prstGeom>
          <a:noFill/>
        </p:spPr>
        <p:txBody>
          <a:bodyPr wrap="square">
            <a:spAutoFit/>
          </a:bodyPr>
          <a:lstStyle/>
          <a:p>
            <a:pPr algn="ctr"/>
            <a:r>
              <a:rPr kumimoji="0" lang="en-US" sz="2800" b="1" i="1"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Nếu</a:t>
            </a:r>
            <a:r>
              <a:rPr kumimoji="0" lang="en-US" sz="2800" b="1" i="1"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mai</a:t>
            </a:r>
            <a:r>
              <a:rPr kumimoji="0" lang="en-US" sz="2800" b="1" i="1"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2800" b="1" i="1"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1" i="1"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Chiêm</a:t>
            </a:r>
            <a:r>
              <a:rPr kumimoji="0" lang="en-US" sz="2800" b="1" i="1"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Hóa</a:t>
            </a:r>
            <a:r>
              <a:rPr kumimoji="0" lang="en-US" sz="2800" b="1"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algn="ctr"/>
            <a:r>
              <a:rPr kumimoji="0" lang="en-US" sz="2800" b="1"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(Mai </a:t>
            </a:r>
            <a:r>
              <a:rPr kumimoji="0" lang="en-US" sz="2800" b="1" i="0" u="none" strike="noStrike" kern="1200" cap="none" spc="0" normalizeH="0" baseline="0" noProof="0" dirty="0" err="1">
                <a:ln>
                  <a:noFill/>
                </a:ln>
                <a:solidFill>
                  <a:schemeClr val="accent4">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Liễu</a:t>
            </a:r>
            <a:r>
              <a:rPr kumimoji="0" lang="en-US" sz="2800" b="1"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lang="en-US" b="1" dirty="0">
              <a:solidFill>
                <a:schemeClr val="accent4">
                  <a:lumMod val="75000"/>
                </a:schemeClr>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 xmlns:a16="http://schemas.microsoft.com/office/drawing/2014/main" id="{5A926317-6834-8AEE-C9B6-42DD54A596B4}"/>
              </a:ext>
            </a:extLst>
          </p:cNvPr>
          <p:cNvPicPr>
            <a:picLocks noChangeAspect="1"/>
          </p:cNvPicPr>
          <p:nvPr/>
        </p:nvPicPr>
        <p:blipFill>
          <a:blip r:embed="rId6"/>
          <a:stretch>
            <a:fillRect/>
          </a:stretch>
        </p:blipFill>
        <p:spPr>
          <a:xfrm>
            <a:off x="3855465" y="1657376"/>
            <a:ext cx="573320" cy="543811"/>
          </a:xfrm>
          <a:prstGeom prst="rect">
            <a:avLst/>
          </a:prstGeom>
        </p:spPr>
      </p:pic>
      <p:pic>
        <p:nvPicPr>
          <p:cNvPr id="15" name="Picture 14">
            <a:extLst>
              <a:ext uri="{FF2B5EF4-FFF2-40B4-BE49-F238E27FC236}">
                <a16:creationId xmlns="" xmlns:a16="http://schemas.microsoft.com/office/drawing/2014/main" id="{A3714022-2FF7-79AE-CB70-1F95D0F67BD8}"/>
              </a:ext>
            </a:extLst>
          </p:cNvPr>
          <p:cNvPicPr>
            <a:picLocks noChangeAspect="1"/>
          </p:cNvPicPr>
          <p:nvPr/>
        </p:nvPicPr>
        <p:blipFill>
          <a:blip r:embed="rId7"/>
          <a:stretch>
            <a:fillRect/>
          </a:stretch>
        </p:blipFill>
        <p:spPr>
          <a:xfrm>
            <a:off x="933221" y="2434755"/>
            <a:ext cx="516417" cy="672389"/>
          </a:xfrm>
          <a:prstGeom prst="rect">
            <a:avLst/>
          </a:prstGeom>
        </p:spPr>
      </p:pic>
      <p:pic>
        <p:nvPicPr>
          <p:cNvPr id="16" name="Picture 15">
            <a:extLst>
              <a:ext uri="{FF2B5EF4-FFF2-40B4-BE49-F238E27FC236}">
                <a16:creationId xmlns="" xmlns:a16="http://schemas.microsoft.com/office/drawing/2014/main" id="{D10E6A59-3C4A-10F2-AA1D-61C5B8EDE503}"/>
              </a:ext>
            </a:extLst>
          </p:cNvPr>
          <p:cNvPicPr>
            <a:picLocks noChangeAspect="1"/>
          </p:cNvPicPr>
          <p:nvPr/>
        </p:nvPicPr>
        <p:blipFill>
          <a:blip r:embed="rId8"/>
          <a:stretch>
            <a:fillRect/>
          </a:stretch>
        </p:blipFill>
        <p:spPr>
          <a:xfrm>
            <a:off x="1325978" y="5031540"/>
            <a:ext cx="1999131" cy="1349039"/>
          </a:xfrm>
          <a:prstGeom prst="ellipse">
            <a:avLst/>
          </a:prstGeom>
          <a:ln>
            <a:noFill/>
          </a:ln>
          <a:effectLst>
            <a:softEdge rad="112500"/>
          </a:effectLst>
        </p:spPr>
      </p:pic>
      <p:pic>
        <p:nvPicPr>
          <p:cNvPr id="18" name="Picture 17">
            <a:extLst>
              <a:ext uri="{FF2B5EF4-FFF2-40B4-BE49-F238E27FC236}">
                <a16:creationId xmlns="" xmlns:a16="http://schemas.microsoft.com/office/drawing/2014/main" id="{6910489C-AC9C-E52A-673F-31A1700DE131}"/>
              </a:ext>
            </a:extLst>
          </p:cNvPr>
          <p:cNvPicPr>
            <a:picLocks noChangeAspect="1"/>
          </p:cNvPicPr>
          <p:nvPr/>
        </p:nvPicPr>
        <p:blipFill>
          <a:blip r:embed="rId9"/>
          <a:stretch>
            <a:fillRect/>
          </a:stretch>
        </p:blipFill>
        <p:spPr>
          <a:xfrm>
            <a:off x="4428785" y="5031539"/>
            <a:ext cx="2112530" cy="1356587"/>
          </a:xfrm>
          <a:prstGeom prst="ellipse">
            <a:avLst/>
          </a:prstGeom>
          <a:ln>
            <a:noFill/>
          </a:ln>
          <a:effectLst>
            <a:softEdge rad="112500"/>
          </a:effectLst>
        </p:spPr>
      </p:pic>
      <p:pic>
        <p:nvPicPr>
          <p:cNvPr id="19" name="Picture 18">
            <a:extLst>
              <a:ext uri="{FF2B5EF4-FFF2-40B4-BE49-F238E27FC236}">
                <a16:creationId xmlns="" xmlns:a16="http://schemas.microsoft.com/office/drawing/2014/main" id="{ED8A8FB1-55E8-9310-9A33-C8C523397435}"/>
              </a:ext>
            </a:extLst>
          </p:cNvPr>
          <p:cNvPicPr>
            <a:picLocks noChangeAspect="1"/>
          </p:cNvPicPr>
          <p:nvPr/>
        </p:nvPicPr>
        <p:blipFill>
          <a:blip r:embed="rId10"/>
          <a:stretch>
            <a:fillRect/>
          </a:stretch>
        </p:blipFill>
        <p:spPr>
          <a:xfrm>
            <a:off x="8249617" y="4974734"/>
            <a:ext cx="2272324" cy="1459201"/>
          </a:xfrm>
          <a:prstGeom prst="ellipse">
            <a:avLst/>
          </a:prstGeom>
          <a:ln>
            <a:noFill/>
          </a:ln>
          <a:effectLst>
            <a:softEdge rad="112500"/>
          </a:effectLst>
        </p:spPr>
      </p:pic>
      <p:sp>
        <p:nvSpPr>
          <p:cNvPr id="21" name="TextBox 20">
            <a:extLst>
              <a:ext uri="{FF2B5EF4-FFF2-40B4-BE49-F238E27FC236}">
                <a16:creationId xmlns="" xmlns:a16="http://schemas.microsoft.com/office/drawing/2014/main" id="{6A6404BD-3ADA-373B-C7C4-48CF12C4140C}"/>
              </a:ext>
            </a:extLst>
          </p:cNvPr>
          <p:cNvSpPr txBox="1"/>
          <p:nvPr/>
        </p:nvSpPr>
        <p:spPr>
          <a:xfrm>
            <a:off x="614990" y="3471622"/>
            <a:ext cx="1152880" cy="584775"/>
          </a:xfrm>
          <a:prstGeom prst="rect">
            <a:avLst/>
          </a:prstGeom>
          <a:noFill/>
        </p:spPr>
        <p:txBody>
          <a:bodyPr wrap="non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Ví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dụ</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5261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circle(in)">
                                      <p:cBhvr>
                                        <p:cTn id="45" dur="20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circle(in)">
                                      <p:cBhvr>
                                        <p:cTn id="50" dur="2000"/>
                                        <p:tgtEl>
                                          <p:spTgt spid="11"/>
                                        </p:tgtEl>
                                      </p:cBhvr>
                                    </p:animEffect>
                                  </p:childTnLst>
                                </p:cTn>
                              </p:par>
                              <p:par>
                                <p:cTn id="51" presetID="6" presetClass="entr" presetSubtype="16"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circle(in)">
                                      <p:cBhvr>
                                        <p:cTn id="53" dur="20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circle(in)">
                                      <p:cBhvr>
                                        <p:cTn id="58" dur="2000"/>
                                        <p:tgtEl>
                                          <p:spTgt spid="12"/>
                                        </p:tgtEl>
                                      </p:cBhvr>
                                    </p:animEffect>
                                  </p:childTnLst>
                                </p:cTn>
                              </p:par>
                              <p:par>
                                <p:cTn id="59" presetID="6" presetClass="entr" presetSubtype="16"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circle(in)">
                                      <p:cBhvr>
                                        <p:cTn id="61" dur="2000"/>
                                        <p:tgtEl>
                                          <p:spTgt spid="18"/>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circle(in)">
                                      <p:cBhvr>
                                        <p:cTn id="66" dur="2000"/>
                                        <p:tgtEl>
                                          <p:spTgt spid="13"/>
                                        </p:tgtEl>
                                      </p:cBhvr>
                                    </p:animEffect>
                                  </p:childTnLst>
                                </p:cTn>
                              </p:par>
                              <p:par>
                                <p:cTn id="67" presetID="6" presetClass="entr" presetSubtype="16"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circle(in)">
                                      <p:cBhvr>
                                        <p:cTn id="6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5" grpId="0"/>
      <p:bldP spid="6" grpId="0"/>
      <p:bldP spid="11" grpId="0"/>
      <p:bldP spid="12" grpId="0"/>
      <p:bldP spid="13"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403764" y="217999"/>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a:endParaRP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343" y="108856"/>
            <a:ext cx="1064717" cy="1064717"/>
          </a:xfrm>
          <a:prstGeom prst="rect">
            <a:avLst/>
          </a:prstGeom>
        </p:spPr>
      </p:pic>
      <p:sp>
        <p:nvSpPr>
          <p:cNvPr id="9" name="Hộp Văn bản 8">
            <a:extLst>
              <a:ext uri="{FF2B5EF4-FFF2-40B4-BE49-F238E27FC236}">
                <a16:creationId xmlns="" xmlns:a16="http://schemas.microsoft.com/office/drawing/2014/main" id="{9B1AD500-C177-C6B2-E046-5682113ED217}"/>
              </a:ext>
            </a:extLst>
          </p:cNvPr>
          <p:cNvSpPr txBox="1"/>
          <p:nvPr/>
        </p:nvSpPr>
        <p:spPr>
          <a:xfrm>
            <a:off x="1468481" y="364215"/>
            <a:ext cx="6214827" cy="58477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Nhan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endPar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20" name="Picture 6">
            <a:extLst>
              <a:ext uri="{FF2B5EF4-FFF2-40B4-BE49-F238E27FC236}">
                <a16:creationId xmlns="" xmlns:a16="http://schemas.microsoft.com/office/drawing/2014/main" id="{14881AB6-5836-3327-2978-68DE8D5586F9}"/>
              </a:ext>
            </a:extLst>
          </p:cNvPr>
          <p:cNvPicPr>
            <a:picLocks noChangeAspect="1"/>
          </p:cNvPicPr>
          <p:nvPr/>
        </p:nvPicPr>
        <p:blipFill>
          <a:blip r:embed="rId4"/>
          <a:srcRect/>
          <a:stretch>
            <a:fillRect/>
          </a:stretch>
        </p:blipFill>
        <p:spPr>
          <a:xfrm>
            <a:off x="11134817" y="5145135"/>
            <a:ext cx="911868" cy="1494866"/>
          </a:xfrm>
          <a:prstGeom prst="rect">
            <a:avLst/>
          </a:prstGeom>
        </p:spPr>
      </p:pic>
      <p:sp>
        <p:nvSpPr>
          <p:cNvPr id="5" name="Hộp Văn bản 9">
            <a:extLst>
              <a:ext uri="{FF2B5EF4-FFF2-40B4-BE49-F238E27FC236}">
                <a16:creationId xmlns="" xmlns:a16="http://schemas.microsoft.com/office/drawing/2014/main" id="{2FAEFDFB-F0EA-CA69-4C11-8444945BA9B6}"/>
              </a:ext>
            </a:extLst>
          </p:cNvPr>
          <p:cNvSpPr txBox="1"/>
          <p:nvPr/>
        </p:nvSpPr>
        <p:spPr>
          <a:xfrm>
            <a:off x="4428785" y="1113329"/>
            <a:ext cx="3321731" cy="584775"/>
          </a:xfrm>
          <a:prstGeom prst="rect">
            <a:avLst/>
          </a:prstGeom>
          <a:noFill/>
        </p:spPr>
        <p:txBody>
          <a:bodyPr wrap="square">
            <a:spAutoFit/>
          </a:bodyPr>
          <a:lstStyle/>
          <a:p>
            <a:pPr marL="30480" marR="3048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ách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nhan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 xmlns:a16="http://schemas.microsoft.com/office/drawing/2014/main" id="{5A926317-6834-8AEE-C9B6-42DD54A596B4}"/>
              </a:ext>
            </a:extLst>
          </p:cNvPr>
          <p:cNvPicPr>
            <a:picLocks noChangeAspect="1"/>
          </p:cNvPicPr>
          <p:nvPr/>
        </p:nvPicPr>
        <p:blipFill>
          <a:blip r:embed="rId5"/>
          <a:stretch>
            <a:fillRect/>
          </a:stretch>
        </p:blipFill>
        <p:spPr>
          <a:xfrm>
            <a:off x="3855465" y="1095206"/>
            <a:ext cx="573320" cy="543811"/>
          </a:xfrm>
          <a:prstGeom prst="rect">
            <a:avLst/>
          </a:prstGeom>
        </p:spPr>
      </p:pic>
      <p:pic>
        <p:nvPicPr>
          <p:cNvPr id="15" name="Picture 14">
            <a:extLst>
              <a:ext uri="{FF2B5EF4-FFF2-40B4-BE49-F238E27FC236}">
                <a16:creationId xmlns="" xmlns:a16="http://schemas.microsoft.com/office/drawing/2014/main" id="{A3714022-2FF7-79AE-CB70-1F95D0F67BD8}"/>
              </a:ext>
            </a:extLst>
          </p:cNvPr>
          <p:cNvPicPr>
            <a:picLocks noChangeAspect="1"/>
          </p:cNvPicPr>
          <p:nvPr/>
        </p:nvPicPr>
        <p:blipFill>
          <a:blip r:embed="rId6"/>
          <a:stretch>
            <a:fillRect/>
          </a:stretch>
        </p:blipFill>
        <p:spPr>
          <a:xfrm>
            <a:off x="1265110" y="1874111"/>
            <a:ext cx="516417" cy="672389"/>
          </a:xfrm>
          <a:prstGeom prst="rect">
            <a:avLst/>
          </a:prstGeom>
        </p:spPr>
      </p:pic>
      <p:sp>
        <p:nvSpPr>
          <p:cNvPr id="21" name="TextBox 20">
            <a:extLst>
              <a:ext uri="{FF2B5EF4-FFF2-40B4-BE49-F238E27FC236}">
                <a16:creationId xmlns="" xmlns:a16="http://schemas.microsoft.com/office/drawing/2014/main" id="{6A6404BD-3ADA-373B-C7C4-48CF12C4140C}"/>
              </a:ext>
            </a:extLst>
          </p:cNvPr>
          <p:cNvSpPr txBox="1"/>
          <p:nvPr/>
        </p:nvSpPr>
        <p:spPr>
          <a:xfrm>
            <a:off x="745125" y="2675917"/>
            <a:ext cx="115288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Ví</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dụ</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 xmlns:a16="http://schemas.microsoft.com/office/drawing/2014/main" id="{0EB3F1D1-26F9-E22E-3B7A-5CC8A872A614}"/>
              </a:ext>
            </a:extLst>
          </p:cNvPr>
          <p:cNvSpPr txBox="1"/>
          <p:nvPr/>
        </p:nvSpPr>
        <p:spPr>
          <a:xfrm>
            <a:off x="1937514" y="1949572"/>
            <a:ext cx="8976677" cy="584775"/>
          </a:xfrm>
          <a:prstGeom prst="rect">
            <a:avLst/>
          </a:prstGeom>
          <a:noFill/>
        </p:spPr>
        <p:txBody>
          <a:bodyPr wrap="square">
            <a:spAutoFit/>
          </a:bodyPr>
          <a:lstStyle/>
          <a:p>
            <a:pPr marL="30480" marR="30480" lvl="0" algn="just" defTabSz="914400" rtl="0" eaLnBrk="1" fontAlgn="auto" latinLnBrk="0" hangingPunct="1">
              <a:lnSpc>
                <a:spcPct val="100000"/>
              </a:lnSpc>
              <a:spcBef>
                <a:spcPts val="0"/>
              </a:spcBef>
              <a:spcAft>
                <a:spcPts val="1200"/>
              </a:spcAft>
              <a:buClrTx/>
              <a:buSzPct val="200000"/>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Dựa</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quát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toàn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bộ</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dung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Hộp Văn bản 3">
            <a:extLst>
              <a:ext uri="{FF2B5EF4-FFF2-40B4-BE49-F238E27FC236}">
                <a16:creationId xmlns="" xmlns:a16="http://schemas.microsoft.com/office/drawing/2014/main" id="{7DA66A29-CBEA-4E3F-D5E7-6027586F796D}"/>
              </a:ext>
            </a:extLst>
          </p:cNvPr>
          <p:cNvSpPr txBox="1"/>
          <p:nvPr/>
        </p:nvSpPr>
        <p:spPr>
          <a:xfrm>
            <a:off x="1538710" y="5225265"/>
            <a:ext cx="9450792" cy="954107"/>
          </a:xfrm>
          <a:prstGeom prst="rect">
            <a:avLst/>
          </a:prstGeom>
          <a:noFill/>
        </p:spPr>
        <p:txBody>
          <a:bodyPr wrap="square">
            <a:spAutoFit/>
          </a:bodyPr>
          <a:lstStyle/>
          <a:p>
            <a:pPr marL="30480" marR="30480" lvl="0" algn="just" defTabSz="914400" rtl="0" eaLnBrk="1" fontAlgn="auto" latinLnBrk="0" hangingPunct="1">
              <a:lnSpc>
                <a:spcPct val="100000"/>
              </a:lnSpc>
              <a:spcBef>
                <a:spcPts val="0"/>
              </a:spcBef>
              <a:spcAft>
                <a:spcPts val="1200"/>
              </a:spcAft>
              <a:buClrTx/>
              <a:buSzPct val="200000"/>
              <a:tabLst/>
              <a:defRPr/>
            </a:pP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dùng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8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a:t>
            </a:r>
            <a:r>
              <a:rPr kumimoji="0" lang="en-US" sz="28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Vô</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hoặc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nhan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chữ</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suy</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ngẫm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22" name="Hộp Văn bản 3">
            <a:extLst>
              <a:ext uri="{FF2B5EF4-FFF2-40B4-BE49-F238E27FC236}">
                <a16:creationId xmlns="" xmlns:a16="http://schemas.microsoft.com/office/drawing/2014/main" id="{0E852289-B885-3665-D584-57F8AFB18A89}"/>
              </a:ext>
            </a:extLst>
          </p:cNvPr>
          <p:cNvSpPr txBox="1"/>
          <p:nvPr/>
        </p:nvSpPr>
        <p:spPr>
          <a:xfrm>
            <a:off x="403764" y="3639908"/>
            <a:ext cx="3047328" cy="1107996"/>
          </a:xfrm>
          <a:prstGeom prst="rect">
            <a:avLst/>
          </a:prstGeom>
          <a:noFill/>
        </p:spPr>
        <p:txBody>
          <a:bodyPr wrap="square">
            <a:spAutoFit/>
          </a:bodyPr>
          <a:lstStyle/>
          <a:p>
            <a:pPr marL="30480" marR="30480" lvl="0" algn="ctr" defTabSz="914400" rtl="0" eaLnBrk="1" fontAlgn="auto" latinLnBrk="0" hangingPunct="1">
              <a:lnSpc>
                <a:spcPct val="100000"/>
              </a:lnSpc>
              <a:spcBef>
                <a:spcPts val="0"/>
              </a:spcBef>
              <a:spcAft>
                <a:spcPts val="1200"/>
              </a:spcAft>
              <a:buClrTx/>
              <a:buSzPct val="200000"/>
              <a:tabLst/>
              <a:defRPr/>
            </a:pPr>
            <a:r>
              <a:rPr kumimoji="0" lang="en-US" sz="2800" b="1" i="1" u="none" strike="noStrike" kern="1200" cap="none" spc="0" normalizeH="0" baseline="0" noProof="0" dirty="0" err="1">
                <a:ln>
                  <a:noFill/>
                </a:ln>
                <a:solidFill>
                  <a:srgbClr val="FFC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Ông</a:t>
            </a:r>
            <a:r>
              <a:rPr kumimoji="0" lang="en-US" sz="2800" b="1" i="1" u="none" strike="noStrike" kern="1200" cap="none" spc="0" normalizeH="0" baseline="0" noProof="0" dirty="0">
                <a:ln>
                  <a:noFill/>
                </a:ln>
                <a:solidFill>
                  <a:srgbClr val="FFC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FFC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đồ</a:t>
            </a: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L="30480" marR="30480" lvl="0" algn="ctr" defTabSz="914400" rtl="0" eaLnBrk="1" fontAlgn="auto" latinLnBrk="0" hangingPunct="1">
              <a:lnSpc>
                <a:spcPct val="100000"/>
              </a:lnSpc>
              <a:spcBef>
                <a:spcPts val="0"/>
              </a:spcBef>
              <a:spcAft>
                <a:spcPts val="1200"/>
              </a:spcAft>
              <a:buClrTx/>
              <a:buSzPct val="200000"/>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(Vũ </a:t>
            </a:r>
            <a:r>
              <a:rPr kumimoji="0" lang="en-US" sz="2800" b="1" i="0" u="none" strike="noStrike" kern="1200" cap="none" spc="0" normalizeH="0" baseline="0" noProof="0" dirty="0" err="1">
                <a:ln>
                  <a:noFill/>
                </a:ln>
                <a:solidFill>
                  <a:srgbClr val="FFC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Đình</a:t>
            </a: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C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Liên</a:t>
            </a: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23" name="Hộp Văn bản 3">
            <a:extLst>
              <a:ext uri="{FF2B5EF4-FFF2-40B4-BE49-F238E27FC236}">
                <a16:creationId xmlns="" xmlns:a16="http://schemas.microsoft.com/office/drawing/2014/main" id="{981C1515-0196-39FF-07B0-3CD03809B61B}"/>
              </a:ext>
            </a:extLst>
          </p:cNvPr>
          <p:cNvSpPr txBox="1"/>
          <p:nvPr/>
        </p:nvSpPr>
        <p:spPr>
          <a:xfrm>
            <a:off x="5120119" y="3486888"/>
            <a:ext cx="3951596" cy="1107996"/>
          </a:xfrm>
          <a:prstGeom prst="rect">
            <a:avLst/>
          </a:prstGeom>
          <a:noFill/>
        </p:spPr>
        <p:txBody>
          <a:bodyPr wrap="square">
            <a:spAutoFit/>
          </a:bodyPr>
          <a:lstStyle/>
          <a:p>
            <a:pPr marL="30480" marR="30480" lvl="0" algn="ctr" defTabSz="914400" rtl="0" eaLnBrk="1" fontAlgn="auto" latinLnBrk="0" hangingPunct="1">
              <a:lnSpc>
                <a:spcPct val="100000"/>
              </a:lnSpc>
              <a:spcBef>
                <a:spcPts val="0"/>
              </a:spcBef>
              <a:spcAft>
                <a:spcPts val="1200"/>
              </a:spcAft>
              <a:buClrTx/>
              <a:buSzPct val="200000"/>
              <a:tabLst/>
              <a:defRPr/>
            </a:pPr>
            <a:r>
              <a:rPr kumimoji="0" lang="en-US" sz="2800" b="1" i="1" u="none" strike="noStrike" kern="1200" cap="none" spc="0" normalizeH="0" baseline="0" noProof="0" dirty="0" err="1">
                <a:ln>
                  <a:noFill/>
                </a:ln>
                <a:solidFill>
                  <a:srgbClr val="FFC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Quê</a:t>
            </a:r>
            <a:r>
              <a:rPr kumimoji="0" lang="en-US" sz="2800" b="1" i="1" u="none" strike="noStrike" kern="1200" cap="none" spc="0" normalizeH="0" baseline="0" noProof="0" dirty="0">
                <a:ln>
                  <a:noFill/>
                </a:ln>
                <a:solidFill>
                  <a:srgbClr val="FFC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FFC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L="30480" marR="30480" lvl="0" algn="ctr" defTabSz="914400" rtl="0" eaLnBrk="1" fontAlgn="auto" latinLnBrk="0" hangingPunct="1">
              <a:lnSpc>
                <a:spcPct val="100000"/>
              </a:lnSpc>
              <a:spcBef>
                <a:spcPts val="0"/>
              </a:spcBef>
              <a:spcAft>
                <a:spcPts val="1200"/>
              </a:spcAft>
              <a:buClrTx/>
              <a:buSzPct val="200000"/>
              <a:tabLst/>
              <a:defRPr/>
            </a:pP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(Vũ </a:t>
            </a:r>
            <a:r>
              <a:rPr kumimoji="0" lang="en-US" sz="2800" b="1" i="0" u="none" strike="noStrike" kern="1200" cap="none" spc="0" normalizeH="0" baseline="0" noProof="0" dirty="0" err="1">
                <a:ln>
                  <a:noFill/>
                </a:ln>
                <a:solidFill>
                  <a:srgbClr val="FFC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Quần</a:t>
            </a: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C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Phương</a:t>
            </a:r>
            <a:r>
              <a:rPr kumimoji="0" lang="en-US" sz="2800" b="1" i="0" u="none" strike="noStrike" kern="1200" cap="none" spc="0" normalizeH="0" baseline="0" noProof="0" dirty="0">
                <a:ln>
                  <a:noFill/>
                </a:ln>
                <a:solidFill>
                  <a:srgbClr val="FFC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24" name="Picture 23">
            <a:extLst>
              <a:ext uri="{FF2B5EF4-FFF2-40B4-BE49-F238E27FC236}">
                <a16:creationId xmlns="" xmlns:a16="http://schemas.microsoft.com/office/drawing/2014/main" id="{7FE5FE92-1B90-CF61-01FD-09EBA3E96983}"/>
              </a:ext>
            </a:extLst>
          </p:cNvPr>
          <p:cNvPicPr>
            <a:picLocks noChangeAspect="1"/>
          </p:cNvPicPr>
          <p:nvPr/>
        </p:nvPicPr>
        <p:blipFill>
          <a:blip r:embed="rId6"/>
          <a:stretch>
            <a:fillRect/>
          </a:stretch>
        </p:blipFill>
        <p:spPr>
          <a:xfrm>
            <a:off x="981251" y="5308278"/>
            <a:ext cx="516417" cy="672389"/>
          </a:xfrm>
          <a:prstGeom prst="rect">
            <a:avLst/>
          </a:prstGeom>
        </p:spPr>
      </p:pic>
      <p:pic>
        <p:nvPicPr>
          <p:cNvPr id="25" name="Picture 24">
            <a:extLst>
              <a:ext uri="{FF2B5EF4-FFF2-40B4-BE49-F238E27FC236}">
                <a16:creationId xmlns="" xmlns:a16="http://schemas.microsoft.com/office/drawing/2014/main" id="{F5F8D58E-8CE5-F82C-DB9F-329F0694FEDA}"/>
              </a:ext>
            </a:extLst>
          </p:cNvPr>
          <p:cNvPicPr>
            <a:picLocks noChangeAspect="1"/>
          </p:cNvPicPr>
          <p:nvPr/>
        </p:nvPicPr>
        <p:blipFill rotWithShape="1">
          <a:blip r:embed="rId7"/>
          <a:srcRect l="16765" t="11906" r="14688" b="11309"/>
          <a:stretch/>
        </p:blipFill>
        <p:spPr>
          <a:xfrm>
            <a:off x="3283241" y="2688921"/>
            <a:ext cx="2456058" cy="2438474"/>
          </a:xfrm>
          <a:prstGeom prst="rect">
            <a:avLst/>
          </a:prstGeom>
          <a:effectLst>
            <a:softEdge rad="127000"/>
          </a:effectLst>
        </p:spPr>
      </p:pic>
      <p:pic>
        <p:nvPicPr>
          <p:cNvPr id="26" name="Picture 25">
            <a:extLst>
              <a:ext uri="{FF2B5EF4-FFF2-40B4-BE49-F238E27FC236}">
                <a16:creationId xmlns="" xmlns:a16="http://schemas.microsoft.com/office/drawing/2014/main" id="{C4F54A31-67FE-2547-1FBA-F0F93324F4CF}"/>
              </a:ext>
            </a:extLst>
          </p:cNvPr>
          <p:cNvPicPr>
            <a:picLocks noChangeAspect="1"/>
          </p:cNvPicPr>
          <p:nvPr/>
        </p:nvPicPr>
        <p:blipFill>
          <a:blip r:embed="rId8"/>
          <a:stretch>
            <a:fillRect/>
          </a:stretch>
        </p:blipFill>
        <p:spPr>
          <a:xfrm>
            <a:off x="8737496" y="2534347"/>
            <a:ext cx="3033980" cy="2751507"/>
          </a:xfrm>
          <a:prstGeom prst="rect">
            <a:avLst/>
          </a:prstGeom>
          <a:effectLst>
            <a:softEdge rad="635000"/>
          </a:effectLst>
        </p:spPr>
      </p:pic>
    </p:spTree>
    <p:extLst>
      <p:ext uri="{BB962C8B-B14F-4D97-AF65-F5344CB8AC3E}">
        <p14:creationId xmlns:p14="http://schemas.microsoft.com/office/powerpoint/2010/main" val="2890727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circle(in)">
                                      <p:cBhvr>
                                        <p:cTn id="42" dur="2000"/>
                                        <p:tgtEl>
                                          <p:spTgt spid="22"/>
                                        </p:tgtEl>
                                      </p:cBhvr>
                                    </p:animEffect>
                                  </p:childTnLst>
                                </p:cTn>
                              </p:par>
                              <p:par>
                                <p:cTn id="43" presetID="6" presetClass="entr" presetSubtype="16"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circle(in)">
                                      <p:cBhvr>
                                        <p:cTn id="45" dur="20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circle(in)">
                                      <p:cBhvr>
                                        <p:cTn id="50" dur="2000"/>
                                        <p:tgtEl>
                                          <p:spTgt spid="23"/>
                                        </p:tgtEl>
                                      </p:cBhvr>
                                    </p:animEffect>
                                  </p:childTnLst>
                                </p:cTn>
                              </p:par>
                              <p:par>
                                <p:cTn id="51" presetID="6" presetClass="entr" presetSubtype="16"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circle(in)">
                                      <p:cBhvr>
                                        <p:cTn id="53" dur="20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left)">
                                      <p:cBhvr>
                                        <p:cTn id="58" dur="500"/>
                                        <p:tgtEl>
                                          <p:spTgt spid="24"/>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left)">
                                      <p:cBhvr>
                                        <p:cTn id="6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21" grpId="0"/>
      <p:bldP spid="4" grpId="0"/>
      <p:bldP spid="8" grpId="0"/>
      <p:bldP spid="2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48343" y="309397"/>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 xmlns:a16="http://schemas.microsoft.com/office/drawing/2014/main" id="{118292AB-C9E2-371F-4B1D-27E2E8129E09}"/>
              </a:ext>
            </a:extLst>
          </p:cNvPr>
          <p:cNvSpPr txBox="1"/>
          <p:nvPr/>
        </p:nvSpPr>
        <p:spPr>
          <a:xfrm>
            <a:off x="1357642" y="309397"/>
            <a:ext cx="6096000" cy="584775"/>
          </a:xfrm>
          <a:prstGeom prst="rect">
            <a:avLst/>
          </a:prstGeom>
          <a:noFill/>
        </p:spPr>
        <p:txBody>
          <a:bodyPr wrap="square">
            <a:spAutoFit/>
          </a:bodyPr>
          <a:lstStyle/>
          <a:p>
            <a:pPr>
              <a:buNone/>
            </a:pP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II. ĐỌC – TÌM HIỂU CHUNG</a:t>
            </a: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9" name="Hộp Văn bản 8">
            <a:extLst>
              <a:ext uri="{FF2B5EF4-FFF2-40B4-BE49-F238E27FC236}">
                <a16:creationId xmlns="" xmlns:a16="http://schemas.microsoft.com/office/drawing/2014/main" id="{9B1AD500-C177-C6B2-E046-5682113ED217}"/>
              </a:ext>
            </a:extLst>
          </p:cNvPr>
          <p:cNvSpPr txBox="1"/>
          <p:nvPr/>
        </p:nvSpPr>
        <p:spPr>
          <a:xfrm>
            <a:off x="706530" y="977845"/>
            <a:ext cx="6096000" cy="58477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3200" b="1" i="0" u="none" strike="noStrike" cap="none" normalizeH="0" baseline="0" dirty="0" err="1">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altLang="en-US" sz="3200" b="1" i="0" u="none" strike="noStrike" cap="none" normalizeH="0" dirty="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kumimoji="0" lang="en-US" altLang="en-US" sz="3200" b="1" i="0" u="none" strike="noStrike" cap="none" normalizeH="0" dirty="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kumimoji="0" lang="en-US" altLang="en-US" sz="3200" b="1" i="0" u="none" strike="noStrike" cap="none" normalizeH="0" dirty="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kumimoji="0" lang="en-US" altLang="en-US" sz="3200" b="1" i="0" u="none" strike="noStrike" cap="none" normalizeH="0" dirty="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Lư</a:t>
            </a:r>
            <a:endParaRPr kumimoji="0" lang="en-US" altLang="en-US" sz="3200" b="0"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p:txBody>
      </p:sp>
      <p:pic>
        <p:nvPicPr>
          <p:cNvPr id="4" name="Hình ảnh 3">
            <a:extLst>
              <a:ext uri="{FF2B5EF4-FFF2-40B4-BE49-F238E27FC236}">
                <a16:creationId xmlns="" xmlns:a16="http://schemas.microsoft.com/office/drawing/2014/main" id="{8B11CEF3-D801-D652-A707-C7EAB14BC7F3}"/>
              </a:ext>
            </a:extLst>
          </p:cNvPr>
          <p:cNvPicPr>
            <a:picLocks noChangeAspect="1"/>
          </p:cNvPicPr>
          <p:nvPr/>
        </p:nvPicPr>
        <p:blipFill rotWithShape="1">
          <a:blip r:embed="rId4">
            <a:extLst>
              <a:ext uri="{28A0092B-C50C-407E-A947-70E740481C1C}">
                <a14:useLocalDpi xmlns:a14="http://schemas.microsoft.com/office/drawing/2010/main" val="0"/>
              </a:ext>
            </a:extLst>
          </a:blip>
          <a:srcRect l="9064" t="8760" r="10701" b="12263"/>
          <a:stretch/>
        </p:blipFill>
        <p:spPr>
          <a:xfrm>
            <a:off x="7405608" y="2276614"/>
            <a:ext cx="4340047" cy="4271989"/>
          </a:xfrm>
          <a:prstGeom prst="rect">
            <a:avLst/>
          </a:prstGeom>
        </p:spPr>
      </p:pic>
      <p:sp>
        <p:nvSpPr>
          <p:cNvPr id="10" name="Hộp Văn bản 9">
            <a:extLst>
              <a:ext uri="{FF2B5EF4-FFF2-40B4-BE49-F238E27FC236}">
                <a16:creationId xmlns="" xmlns:a16="http://schemas.microsoft.com/office/drawing/2014/main" id="{6A54E9DF-CC16-3CFD-BB8E-BE626651CC33}"/>
              </a:ext>
            </a:extLst>
          </p:cNvPr>
          <p:cNvSpPr txBox="1"/>
          <p:nvPr/>
        </p:nvSpPr>
        <p:spPr>
          <a:xfrm>
            <a:off x="1605939" y="1793629"/>
            <a:ext cx="5196591" cy="3139023"/>
          </a:xfrm>
          <a:prstGeom prst="cloudCallout">
            <a:avLst>
              <a:gd name="adj1" fmla="val 70247"/>
              <a:gd name="adj2" fmla="val 19184"/>
            </a:avLst>
          </a:prstGeom>
          <a:noFill/>
          <a:ln w="38100">
            <a:solidFill>
              <a:srgbClr val="FA7B7B"/>
            </a:solidFill>
          </a:ln>
        </p:spPr>
        <p:txBody>
          <a:bodyPr wrap="square">
            <a:spAutoFit/>
          </a:bodyPr>
          <a:lstStyle/>
          <a:p>
            <a:pPr algn="ct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vụ</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Lưu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Lư</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1999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37457" y="248111"/>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a:endParaRP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a:rPr>
              <a:t>https://www.ypppt.com/</a:t>
            </a:r>
            <a:endParaRPr kumimoji="0" lang="zh-CN" altLang="en-US"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a:endParaRPr>
          </a:p>
        </p:txBody>
      </p:sp>
      <p:sp>
        <p:nvSpPr>
          <p:cNvPr id="9" name="Hộp Văn bản 8">
            <a:extLst>
              <a:ext uri="{FF2B5EF4-FFF2-40B4-BE49-F238E27FC236}">
                <a16:creationId xmlns="" xmlns:a16="http://schemas.microsoft.com/office/drawing/2014/main" id="{9B1AD500-C177-C6B2-E046-5682113ED217}"/>
              </a:ext>
            </a:extLst>
          </p:cNvPr>
          <p:cNvSpPr txBox="1"/>
          <p:nvPr/>
        </p:nvSpPr>
        <p:spPr>
          <a:xfrm>
            <a:off x="1413060" y="331527"/>
            <a:ext cx="6096000" cy="553998"/>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Lưu</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Trọng</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Lư</a:t>
            </a:r>
            <a:endParaRPr kumimoji="0" lang="en-US" altLang="en-US" sz="3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2" name="Hộp Văn bản 1">
            <a:extLst>
              <a:ext uri="{FF2B5EF4-FFF2-40B4-BE49-F238E27FC236}">
                <a16:creationId xmlns="" xmlns:a16="http://schemas.microsoft.com/office/drawing/2014/main" id="{8DCFC6AB-A3B4-0466-245E-D8953B53A479}"/>
              </a:ext>
            </a:extLst>
          </p:cNvPr>
          <p:cNvSpPr txBox="1"/>
          <p:nvPr/>
        </p:nvSpPr>
        <p:spPr>
          <a:xfrm>
            <a:off x="1413060" y="1319266"/>
            <a:ext cx="6336576" cy="523220"/>
          </a:xfrm>
          <a:prstGeom prst="rect">
            <a:avLst/>
          </a:prstGeom>
          <a:noFill/>
        </p:spPr>
        <p:txBody>
          <a:bodyPr wrap="square">
            <a:spAutoFit/>
          </a:bodyPr>
          <a:lstStyle/>
          <a:p>
            <a:pPr marL="30480" marR="30480" lvl="0" indent="0" algn="ctr" defTabSz="914400" rtl="0" eaLnBrk="1" fontAlgn="auto" latinLnBrk="0" hangingPunct="1">
              <a:lnSpc>
                <a:spcPct val="100000"/>
              </a:lnSpc>
              <a:spcBef>
                <a:spcPts val="0"/>
              </a:spcBef>
              <a:spcAft>
                <a:spcPts val="1200"/>
              </a:spcAft>
              <a:buClrTx/>
              <a:buSzPct val="300000"/>
              <a:buFontTx/>
              <a:buNone/>
              <a:tabLst/>
              <a:defRPr/>
            </a:pP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Ông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nhà</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nhà</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nhà</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soạn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kịch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Arial"/>
            </a:endParaRPr>
          </a:p>
        </p:txBody>
      </p:sp>
      <p:sp>
        <p:nvSpPr>
          <p:cNvPr id="10" name="Hộp Văn bản 1">
            <a:extLst>
              <a:ext uri="{FF2B5EF4-FFF2-40B4-BE49-F238E27FC236}">
                <a16:creationId xmlns="" xmlns:a16="http://schemas.microsoft.com/office/drawing/2014/main" id="{E836644D-4DED-9172-82DA-0E6FD3EFF434}"/>
              </a:ext>
            </a:extLst>
          </p:cNvPr>
          <p:cNvSpPr txBox="1"/>
          <p:nvPr/>
        </p:nvSpPr>
        <p:spPr>
          <a:xfrm>
            <a:off x="8358354" y="5519144"/>
            <a:ext cx="3664917" cy="1107996"/>
          </a:xfrm>
          <a:prstGeom prst="rect">
            <a:avLst/>
          </a:prstGeom>
          <a:noFill/>
        </p:spPr>
        <p:txBody>
          <a:bodyPr wrap="square">
            <a:spAutoFit/>
          </a:bodyPr>
          <a:lstStyle/>
          <a:p>
            <a:pPr marL="30480" marR="30480" lvl="0" indent="0" algn="ctr" defTabSz="914400" rtl="0" eaLnBrk="1" fontAlgn="auto" latinLnBrk="0" hangingPunct="1">
              <a:lnSpc>
                <a:spcPct val="100000"/>
              </a:lnSpc>
              <a:spcBef>
                <a:spcPts val="0"/>
              </a:spcBef>
              <a:spcAft>
                <a:spcPts val="1200"/>
              </a:spcAft>
              <a:buClrTx/>
              <a:buSzPct val="300000"/>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Lưu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Trọng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Lư</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L="30480" marR="30480" lvl="0" indent="0" algn="ctr" defTabSz="914400" rtl="0" eaLnBrk="1" fontAlgn="auto" latinLnBrk="0" hangingPunct="1">
              <a:lnSpc>
                <a:spcPct val="100000"/>
              </a:lnSpc>
              <a:spcBef>
                <a:spcPts val="0"/>
              </a:spcBef>
              <a:spcAft>
                <a:spcPts val="1200"/>
              </a:spcAft>
              <a:buClrTx/>
              <a:buSzPct val="300000"/>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(1911-1991)</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endParaRPr>
          </a:p>
        </p:txBody>
      </p:sp>
      <p:grpSp>
        <p:nvGrpSpPr>
          <p:cNvPr id="24" name="Group 23">
            <a:extLst>
              <a:ext uri="{FF2B5EF4-FFF2-40B4-BE49-F238E27FC236}">
                <a16:creationId xmlns="" xmlns:a16="http://schemas.microsoft.com/office/drawing/2014/main" id="{1F6E6D25-EA7C-EB27-46A2-7BA26A4F5B15}"/>
              </a:ext>
            </a:extLst>
          </p:cNvPr>
          <p:cNvGrpSpPr/>
          <p:nvPr/>
        </p:nvGrpSpPr>
        <p:grpSpPr>
          <a:xfrm>
            <a:off x="2544395" y="2273121"/>
            <a:ext cx="3108113" cy="750454"/>
            <a:chOff x="2544395" y="2109526"/>
            <a:chExt cx="3108113" cy="750454"/>
          </a:xfrm>
        </p:grpSpPr>
        <p:grpSp>
          <p:nvGrpSpPr>
            <p:cNvPr id="18" name="Group 17">
              <a:extLst>
                <a:ext uri="{FF2B5EF4-FFF2-40B4-BE49-F238E27FC236}">
                  <a16:creationId xmlns="" xmlns:a16="http://schemas.microsoft.com/office/drawing/2014/main" id="{E9D71747-2C86-E775-1FDC-9F6154952F6D}"/>
                </a:ext>
              </a:extLst>
            </p:cNvPr>
            <p:cNvGrpSpPr/>
            <p:nvPr/>
          </p:nvGrpSpPr>
          <p:grpSpPr>
            <a:xfrm>
              <a:off x="2544395" y="2109526"/>
              <a:ext cx="3108113" cy="750454"/>
              <a:chOff x="2544395" y="2109525"/>
              <a:chExt cx="3108113" cy="1030943"/>
            </a:xfrm>
          </p:grpSpPr>
          <p:sp>
            <p:nvSpPr>
              <p:cNvPr id="15" name="Freeform 3">
                <a:extLst>
                  <a:ext uri="{FF2B5EF4-FFF2-40B4-BE49-F238E27FC236}">
                    <a16:creationId xmlns="" xmlns:a16="http://schemas.microsoft.com/office/drawing/2014/main" id="{8BD04687-2577-0203-0645-39A89C73F779}"/>
                  </a:ext>
                </a:extLst>
              </p:cNvPr>
              <p:cNvSpPr/>
              <p:nvPr/>
            </p:nvSpPr>
            <p:spPr>
              <a:xfrm>
                <a:off x="2544395" y="2109525"/>
                <a:ext cx="3108113" cy="1030943"/>
              </a:xfrm>
              <a:custGeom>
                <a:avLst/>
                <a:gdLst/>
                <a:ahLst/>
                <a:cxnLst/>
                <a:rect l="l" t="t" r="r" b="b"/>
                <a:pathLst>
                  <a:path w="3089299" h="3111931">
                    <a:moveTo>
                      <a:pt x="0" y="0"/>
                    </a:moveTo>
                    <a:lnTo>
                      <a:pt x="3089299" y="0"/>
                    </a:lnTo>
                    <a:lnTo>
                      <a:pt x="3089299" y="3111931"/>
                    </a:lnTo>
                    <a:lnTo>
                      <a:pt x="0" y="311193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dirty="0">
                  <a:solidFill>
                    <a:prstClr val="black"/>
                  </a:solidFill>
                  <a:latin typeface="Calibri"/>
                </a:endParaRPr>
              </a:p>
            </p:txBody>
          </p:sp>
          <p:sp>
            <p:nvSpPr>
              <p:cNvPr id="16" name="Teardrop 15">
                <a:extLst>
                  <a:ext uri="{FF2B5EF4-FFF2-40B4-BE49-F238E27FC236}">
                    <a16:creationId xmlns="" xmlns:a16="http://schemas.microsoft.com/office/drawing/2014/main" id="{137D6008-B51F-8ABB-BE7B-50EE71661B90}"/>
                  </a:ext>
                </a:extLst>
              </p:cNvPr>
              <p:cNvSpPr/>
              <p:nvPr/>
            </p:nvSpPr>
            <p:spPr>
              <a:xfrm>
                <a:off x="2898005" y="2213338"/>
                <a:ext cx="2400891" cy="897150"/>
              </a:xfrm>
              <a:prstGeom prst="teardrop">
                <a:avLst>
                  <a:gd name="adj" fmla="val 887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Hộp Văn bản 7">
              <a:extLst>
                <a:ext uri="{FF2B5EF4-FFF2-40B4-BE49-F238E27FC236}">
                  <a16:creationId xmlns="" xmlns:a16="http://schemas.microsoft.com/office/drawing/2014/main" id="{72A8CDF9-6D5D-0E14-D17F-B0C64B809CE2}"/>
                </a:ext>
              </a:extLst>
            </p:cNvPr>
            <p:cNvSpPr txBox="1"/>
            <p:nvPr/>
          </p:nvSpPr>
          <p:spPr>
            <a:xfrm>
              <a:off x="2758501" y="2195608"/>
              <a:ext cx="2679897" cy="523220"/>
            </a:xfrm>
            <a:prstGeom prst="rect">
              <a:avLst/>
            </a:prstGeom>
            <a:noFill/>
          </p:spPr>
          <p:txBody>
            <a:bodyPr wrap="square">
              <a:spAutoFit/>
            </a:bodyPr>
            <a:lstStyle/>
            <a:p>
              <a:pPr marL="30480" marR="30480" algn="ctr">
                <a:spcBef>
                  <a:spcPts val="0"/>
                </a:spcBef>
                <a:spcAft>
                  <a:spcPts val="1200"/>
                </a:spcAft>
                <a:buSzPct val="300000"/>
              </a:pP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đời</a:t>
              </a:r>
              <a:endParaRPr lang="en-US" sz="2400" dirty="0">
                <a:solidFill>
                  <a:srgbClr val="FF0000"/>
                </a:solidFill>
                <a:latin typeface="Times New Roman" panose="02020603050405020304" pitchFamily="18" charset="0"/>
                <a:ea typeface="Times New Roman" panose="02020603050405020304" pitchFamily="18" charset="0"/>
              </a:endParaRPr>
            </a:p>
          </p:txBody>
        </p:sp>
      </p:grpSp>
      <p:sp>
        <p:nvSpPr>
          <p:cNvPr id="19" name="Hộp Văn bản 10">
            <a:extLst>
              <a:ext uri="{FF2B5EF4-FFF2-40B4-BE49-F238E27FC236}">
                <a16:creationId xmlns="" xmlns:a16="http://schemas.microsoft.com/office/drawing/2014/main" id="{2A6A4AFA-B264-625E-DCDC-AA0029E2EFD7}"/>
              </a:ext>
            </a:extLst>
          </p:cNvPr>
          <p:cNvSpPr txBox="1"/>
          <p:nvPr/>
        </p:nvSpPr>
        <p:spPr>
          <a:xfrm>
            <a:off x="1972894" y="3436860"/>
            <a:ext cx="6507379" cy="954107"/>
          </a:xfrm>
          <a:prstGeom prst="rect">
            <a:avLst/>
          </a:prstGeom>
          <a:noFill/>
        </p:spPr>
        <p:txBody>
          <a:bodyPr wrap="square">
            <a:spAutoFit/>
          </a:bodyPr>
          <a:lstStyle/>
          <a:p>
            <a:pPr marL="30480" marR="30480">
              <a:spcBef>
                <a:spcPts val="0"/>
              </a:spcBef>
              <a:spcAft>
                <a:spcPts val="1200"/>
              </a:spcAft>
              <a:buSzPct val="300000"/>
            </a:pP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làng</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Cao Lao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Hạ</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Hạ</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Trạch</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huyện</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Trạch</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tỉnh</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Quảng</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Bình.</a:t>
            </a:r>
            <a:endParaRPr lang="en-US" sz="2400" b="1" dirty="0">
              <a:solidFill>
                <a:srgbClr val="0070C0"/>
              </a:solidFill>
              <a:latin typeface="Times New Roman" panose="02020603050405020304" pitchFamily="18" charset="0"/>
              <a:ea typeface="Times New Roman" panose="02020603050405020304" pitchFamily="18" charset="0"/>
            </a:endParaRPr>
          </a:p>
        </p:txBody>
      </p:sp>
      <p:sp>
        <p:nvSpPr>
          <p:cNvPr id="20" name="Hộp Văn bản 11">
            <a:extLst>
              <a:ext uri="{FF2B5EF4-FFF2-40B4-BE49-F238E27FC236}">
                <a16:creationId xmlns="" xmlns:a16="http://schemas.microsoft.com/office/drawing/2014/main" id="{FD392548-18CD-C3BE-1D5E-B9A7909FE628}"/>
              </a:ext>
            </a:extLst>
          </p:cNvPr>
          <p:cNvSpPr txBox="1"/>
          <p:nvPr/>
        </p:nvSpPr>
        <p:spPr>
          <a:xfrm>
            <a:off x="1972894" y="4760930"/>
            <a:ext cx="5962233" cy="954107"/>
          </a:xfrm>
          <a:prstGeom prst="rect">
            <a:avLst/>
          </a:prstGeom>
          <a:noFill/>
        </p:spPr>
        <p:txBody>
          <a:bodyPr wrap="square">
            <a:spAutoFit/>
          </a:bodyPr>
          <a:lstStyle/>
          <a:p>
            <a:pPr marL="30480" marR="30480">
              <a:spcBef>
                <a:spcPts val="0"/>
              </a:spcBef>
              <a:spcAft>
                <a:spcPts val="1200"/>
              </a:spcAft>
              <a:buSzPct val="300000"/>
            </a:pP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nho</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0070C0"/>
              </a:solidFill>
              <a:latin typeface="Times New Roman" panose="02020603050405020304" pitchFamily="18" charset="0"/>
              <a:ea typeface="Times New Roman" panose="02020603050405020304" pitchFamily="18" charset="0"/>
            </a:endParaRPr>
          </a:p>
        </p:txBody>
      </p:sp>
      <p:pic>
        <p:nvPicPr>
          <p:cNvPr id="22" name="Picture 21">
            <a:extLst>
              <a:ext uri="{FF2B5EF4-FFF2-40B4-BE49-F238E27FC236}">
                <a16:creationId xmlns="" xmlns:a16="http://schemas.microsoft.com/office/drawing/2014/main" id="{2FE75E52-F5FE-2A30-F758-4DBFE8AEF46C}"/>
              </a:ext>
            </a:extLst>
          </p:cNvPr>
          <p:cNvPicPr>
            <a:picLocks noChangeAspect="1"/>
          </p:cNvPicPr>
          <p:nvPr/>
        </p:nvPicPr>
        <p:blipFill>
          <a:blip r:embed="rId6"/>
          <a:stretch>
            <a:fillRect/>
          </a:stretch>
        </p:blipFill>
        <p:spPr>
          <a:xfrm>
            <a:off x="8280866" y="331527"/>
            <a:ext cx="3332516" cy="5187617"/>
          </a:xfrm>
          <a:prstGeom prst="rect">
            <a:avLst/>
          </a:prstGeom>
        </p:spPr>
      </p:pic>
      <p:sp>
        <p:nvSpPr>
          <p:cNvPr id="25" name="Freeform 6">
            <a:extLst>
              <a:ext uri="{FF2B5EF4-FFF2-40B4-BE49-F238E27FC236}">
                <a16:creationId xmlns="" xmlns:a16="http://schemas.microsoft.com/office/drawing/2014/main" id="{1F3DE302-F644-7ECA-DB74-4A2584C2A44D}"/>
              </a:ext>
            </a:extLst>
          </p:cNvPr>
          <p:cNvSpPr/>
          <p:nvPr/>
        </p:nvSpPr>
        <p:spPr>
          <a:xfrm>
            <a:off x="930770" y="1368259"/>
            <a:ext cx="482258" cy="393104"/>
          </a:xfrm>
          <a:custGeom>
            <a:avLst/>
            <a:gdLst/>
            <a:ahLst/>
            <a:cxnLst/>
            <a:rect l="l" t="t" r="r" b="b"/>
            <a:pathLst>
              <a:path w="1516357" h="1395049">
                <a:moveTo>
                  <a:pt x="0" y="0"/>
                </a:moveTo>
                <a:lnTo>
                  <a:pt x="1516357" y="0"/>
                </a:lnTo>
                <a:lnTo>
                  <a:pt x="1516357" y="1395049"/>
                </a:lnTo>
                <a:lnTo>
                  <a:pt x="0" y="139504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pic>
        <p:nvPicPr>
          <p:cNvPr id="26" name="Picture 25">
            <a:extLst>
              <a:ext uri="{FF2B5EF4-FFF2-40B4-BE49-F238E27FC236}">
                <a16:creationId xmlns="" xmlns:a16="http://schemas.microsoft.com/office/drawing/2014/main" id="{50F78198-B926-D4D9-E27A-90DCD447D3C0}"/>
              </a:ext>
            </a:extLst>
          </p:cNvPr>
          <p:cNvPicPr>
            <a:picLocks noChangeAspect="1"/>
          </p:cNvPicPr>
          <p:nvPr/>
        </p:nvPicPr>
        <p:blipFill>
          <a:blip r:embed="rId9"/>
          <a:stretch>
            <a:fillRect/>
          </a:stretch>
        </p:blipFill>
        <p:spPr>
          <a:xfrm>
            <a:off x="1265247" y="3727888"/>
            <a:ext cx="374606" cy="381866"/>
          </a:xfrm>
          <a:prstGeom prst="rect">
            <a:avLst/>
          </a:prstGeom>
        </p:spPr>
      </p:pic>
      <p:pic>
        <p:nvPicPr>
          <p:cNvPr id="27" name="Picture 26">
            <a:extLst>
              <a:ext uri="{FF2B5EF4-FFF2-40B4-BE49-F238E27FC236}">
                <a16:creationId xmlns="" xmlns:a16="http://schemas.microsoft.com/office/drawing/2014/main" id="{CF7593A8-0024-3A1D-7DDB-0BF29EBCAF49}"/>
              </a:ext>
            </a:extLst>
          </p:cNvPr>
          <p:cNvPicPr>
            <a:picLocks noChangeAspect="1"/>
          </p:cNvPicPr>
          <p:nvPr/>
        </p:nvPicPr>
        <p:blipFill>
          <a:blip r:embed="rId9"/>
          <a:stretch>
            <a:fillRect/>
          </a:stretch>
        </p:blipFill>
        <p:spPr>
          <a:xfrm>
            <a:off x="1265247" y="5047050"/>
            <a:ext cx="374606" cy="381866"/>
          </a:xfrm>
          <a:prstGeom prst="rect">
            <a:avLst/>
          </a:prstGeom>
        </p:spPr>
      </p:pic>
      <p:pic>
        <p:nvPicPr>
          <p:cNvPr id="21" name="Picture 20" descr="C:\Users\Admin\Desktop\images.jpg"/>
          <p:cNvPicPr/>
          <p:nvPr/>
        </p:nvPicPr>
        <p:blipFill>
          <a:blip r:embed="rId10">
            <a:extLst>
              <a:ext uri="{28A0092B-C50C-407E-A947-70E740481C1C}">
                <a14:useLocalDpi xmlns:a14="http://schemas.microsoft.com/office/drawing/2010/main" val="0"/>
              </a:ext>
            </a:extLst>
          </a:blip>
          <a:srcRect/>
          <a:stretch>
            <a:fillRect/>
          </a:stretch>
        </p:blipFill>
        <p:spPr bwMode="auto">
          <a:xfrm>
            <a:off x="8280835" y="331528"/>
            <a:ext cx="3584594" cy="5187616"/>
          </a:xfrm>
          <a:prstGeom prst="rect">
            <a:avLst/>
          </a:prstGeom>
          <a:noFill/>
          <a:ln>
            <a:noFill/>
          </a:ln>
        </p:spPr>
      </p:pic>
    </p:spTree>
    <p:extLst>
      <p:ext uri="{BB962C8B-B14F-4D97-AF65-F5344CB8AC3E}">
        <p14:creationId xmlns:p14="http://schemas.microsoft.com/office/powerpoint/2010/main" val="3129231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par>
                                <p:cTn id="23" presetID="16" presetClass="entr" presetSubtype="21"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circle(in)">
                                      <p:cBhvr>
                                        <p:cTn id="30" dur="20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10"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37457" y="248111"/>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9" name="Hộp Văn bản 8">
            <a:extLst>
              <a:ext uri="{FF2B5EF4-FFF2-40B4-BE49-F238E27FC236}">
                <a16:creationId xmlns="" xmlns:a16="http://schemas.microsoft.com/office/drawing/2014/main" id="{9B1AD500-C177-C6B2-E046-5682113ED217}"/>
              </a:ext>
            </a:extLst>
          </p:cNvPr>
          <p:cNvSpPr txBox="1"/>
          <p:nvPr/>
        </p:nvSpPr>
        <p:spPr>
          <a:xfrm>
            <a:off x="1413060" y="331527"/>
            <a:ext cx="6096000" cy="553998"/>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3000" b="1" i="0" u="none" strike="noStrike" cap="none" normalizeH="0" baseline="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Lư</a:t>
            </a:r>
            <a:endParaRPr kumimoji="0" lang="en-US" altLang="en-US" sz="30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950F6D82-EE5A-79F0-E367-8F819CC89CA0}"/>
              </a:ext>
            </a:extLst>
          </p:cNvPr>
          <p:cNvPicPr>
            <a:picLocks noChangeAspect="1"/>
          </p:cNvPicPr>
          <p:nvPr/>
        </p:nvPicPr>
        <p:blipFill>
          <a:blip r:embed="rId4"/>
          <a:stretch>
            <a:fillRect/>
          </a:stretch>
        </p:blipFill>
        <p:spPr>
          <a:xfrm>
            <a:off x="6117772" y="558719"/>
            <a:ext cx="5747657" cy="5575381"/>
          </a:xfrm>
          <a:prstGeom prst="rect">
            <a:avLst/>
          </a:prstGeom>
          <a:effectLst>
            <a:softEdge rad="635000"/>
          </a:effectLst>
        </p:spPr>
      </p:pic>
      <p:sp>
        <p:nvSpPr>
          <p:cNvPr id="10" name="Hộp Văn bản 12">
            <a:extLst>
              <a:ext uri="{FF2B5EF4-FFF2-40B4-BE49-F238E27FC236}">
                <a16:creationId xmlns="" xmlns:a16="http://schemas.microsoft.com/office/drawing/2014/main" id="{589F1F13-2F6C-7E6A-57D4-538EACDCA90C}"/>
              </a:ext>
            </a:extLst>
          </p:cNvPr>
          <p:cNvSpPr txBox="1"/>
          <p:nvPr/>
        </p:nvSpPr>
        <p:spPr>
          <a:xfrm>
            <a:off x="836208" y="2183527"/>
            <a:ext cx="4960910" cy="2862322"/>
          </a:xfrm>
          <a:prstGeom prst="rect">
            <a:avLst/>
          </a:prstGeom>
          <a:noFill/>
        </p:spPr>
        <p:txBody>
          <a:bodyPr wrap="square">
            <a:spAutoFit/>
          </a:bodyPr>
          <a:lstStyle/>
          <a:p>
            <a:pPr marL="30480" marR="30480" algn="ctr">
              <a:spcBef>
                <a:spcPts val="0"/>
              </a:spcBef>
              <a:spcAft>
                <a:spcPts val="1200"/>
              </a:spcAft>
              <a:buSzPct val="300000"/>
            </a:pPr>
            <a:r>
              <a:rPr lang="en-US" sz="36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3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1932, </a:t>
            </a:r>
            <a:r>
              <a:rPr lang="en-US" sz="36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ông</a:t>
            </a:r>
            <a:r>
              <a:rPr lang="en-US" sz="3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3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3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khởi</a:t>
            </a:r>
            <a:r>
              <a:rPr lang="en-US" sz="3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xướng</a:t>
            </a:r>
            <a:r>
              <a:rPr lang="en-US" sz="3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3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cực</a:t>
            </a:r>
            <a:r>
              <a:rPr lang="en-US" sz="3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3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vũ</a:t>
            </a:r>
            <a:r>
              <a:rPr lang="en-US" sz="3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phong</a:t>
            </a:r>
            <a:r>
              <a:rPr lang="en-US" sz="3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trào</a:t>
            </a:r>
            <a:r>
              <a:rPr lang="en-US" sz="3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3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3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rgbClr val="00B050"/>
              </a:solidFill>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 xmlns:a16="http://schemas.microsoft.com/office/drawing/2014/main" id="{0920B92A-B292-86D5-B30A-8E8588D492E5}"/>
              </a:ext>
            </a:extLst>
          </p:cNvPr>
          <p:cNvPicPr>
            <a:picLocks noChangeAspect="1"/>
          </p:cNvPicPr>
          <p:nvPr/>
        </p:nvPicPr>
        <p:blipFill>
          <a:blip r:embed="rId5"/>
          <a:stretch>
            <a:fillRect/>
          </a:stretch>
        </p:blipFill>
        <p:spPr>
          <a:xfrm>
            <a:off x="722191" y="2331355"/>
            <a:ext cx="317019" cy="280440"/>
          </a:xfrm>
          <a:prstGeom prst="rect">
            <a:avLst/>
          </a:prstGeom>
        </p:spPr>
      </p:pic>
    </p:spTree>
    <p:extLst>
      <p:ext uri="{BB962C8B-B14F-4D97-AF65-F5344CB8AC3E}">
        <p14:creationId xmlns:p14="http://schemas.microsoft.com/office/powerpoint/2010/main" val="1322387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37457" y="248111"/>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a:endParaRP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a:rPr>
              <a:t>https://www.ypppt.com/</a:t>
            </a:r>
            <a:endParaRPr kumimoji="0" lang="zh-CN" altLang="en-US"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a:endParaRPr>
          </a:p>
        </p:txBody>
      </p:sp>
      <p:sp>
        <p:nvSpPr>
          <p:cNvPr id="9" name="Hộp Văn bản 8">
            <a:extLst>
              <a:ext uri="{FF2B5EF4-FFF2-40B4-BE49-F238E27FC236}">
                <a16:creationId xmlns="" xmlns:a16="http://schemas.microsoft.com/office/drawing/2014/main" id="{9B1AD500-C177-C6B2-E046-5682113ED217}"/>
              </a:ext>
            </a:extLst>
          </p:cNvPr>
          <p:cNvSpPr txBox="1"/>
          <p:nvPr/>
        </p:nvSpPr>
        <p:spPr>
          <a:xfrm>
            <a:off x="1413060" y="331527"/>
            <a:ext cx="6096000" cy="553998"/>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Lưu</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Trọng</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Lư</a:t>
            </a:r>
            <a:endParaRPr kumimoji="0" lang="en-US" altLang="en-US" sz="3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 xmlns:a16="http://schemas.microsoft.com/office/drawing/2014/main" id="{7ABC87CC-93A8-BBD5-AE5C-D68AC7039F62}"/>
              </a:ext>
            </a:extLst>
          </p:cNvPr>
          <p:cNvGrpSpPr/>
          <p:nvPr/>
        </p:nvGrpSpPr>
        <p:grpSpPr>
          <a:xfrm>
            <a:off x="3399196" y="968941"/>
            <a:ext cx="5393607" cy="966239"/>
            <a:chOff x="3399194" y="1387217"/>
            <a:chExt cx="5393607" cy="750454"/>
          </a:xfrm>
        </p:grpSpPr>
        <p:grpSp>
          <p:nvGrpSpPr>
            <p:cNvPr id="8" name="Group 7">
              <a:extLst>
                <a:ext uri="{FF2B5EF4-FFF2-40B4-BE49-F238E27FC236}">
                  <a16:creationId xmlns="" xmlns:a16="http://schemas.microsoft.com/office/drawing/2014/main" id="{C304E1F5-6390-F2E9-D3FC-0A973B100026}"/>
                </a:ext>
              </a:extLst>
            </p:cNvPr>
            <p:cNvGrpSpPr/>
            <p:nvPr/>
          </p:nvGrpSpPr>
          <p:grpSpPr>
            <a:xfrm>
              <a:off x="3613667" y="1387217"/>
              <a:ext cx="4964665" cy="750454"/>
              <a:chOff x="2544395" y="2109525"/>
              <a:chExt cx="3108113" cy="1030943"/>
            </a:xfrm>
          </p:grpSpPr>
          <p:sp>
            <p:nvSpPr>
              <p:cNvPr id="12" name="Freeform 3">
                <a:extLst>
                  <a:ext uri="{FF2B5EF4-FFF2-40B4-BE49-F238E27FC236}">
                    <a16:creationId xmlns="" xmlns:a16="http://schemas.microsoft.com/office/drawing/2014/main" id="{0711E2B3-04FD-A350-49EC-D77405A08592}"/>
                  </a:ext>
                </a:extLst>
              </p:cNvPr>
              <p:cNvSpPr/>
              <p:nvPr/>
            </p:nvSpPr>
            <p:spPr>
              <a:xfrm>
                <a:off x="2544395" y="2109525"/>
                <a:ext cx="3108113" cy="1030943"/>
              </a:xfrm>
              <a:custGeom>
                <a:avLst/>
                <a:gdLst/>
                <a:ahLst/>
                <a:cxnLst/>
                <a:rect l="l" t="t" r="r" b="b"/>
                <a:pathLst>
                  <a:path w="3089299" h="3111931">
                    <a:moveTo>
                      <a:pt x="0" y="0"/>
                    </a:moveTo>
                    <a:lnTo>
                      <a:pt x="3089299" y="0"/>
                    </a:lnTo>
                    <a:lnTo>
                      <a:pt x="3089299" y="3111931"/>
                    </a:lnTo>
                    <a:lnTo>
                      <a:pt x="0" y="311193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dirty="0">
                  <a:solidFill>
                    <a:prstClr val="black"/>
                  </a:solidFill>
                  <a:latin typeface="Calibri"/>
                </a:endParaRPr>
              </a:p>
            </p:txBody>
          </p:sp>
          <p:sp>
            <p:nvSpPr>
              <p:cNvPr id="13" name="Teardrop 12">
                <a:extLst>
                  <a:ext uri="{FF2B5EF4-FFF2-40B4-BE49-F238E27FC236}">
                    <a16:creationId xmlns="" xmlns:a16="http://schemas.microsoft.com/office/drawing/2014/main" id="{C08EF5CE-E5D9-00D9-F891-9AE468E83D01}"/>
                  </a:ext>
                </a:extLst>
              </p:cNvPr>
              <p:cNvSpPr/>
              <p:nvPr/>
            </p:nvSpPr>
            <p:spPr>
              <a:xfrm>
                <a:off x="2898005" y="2213338"/>
                <a:ext cx="2400891" cy="897150"/>
              </a:xfrm>
              <a:prstGeom prst="teardrop">
                <a:avLst>
                  <a:gd name="adj" fmla="val 887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Hộp Văn bản 7">
              <a:extLst>
                <a:ext uri="{FF2B5EF4-FFF2-40B4-BE49-F238E27FC236}">
                  <a16:creationId xmlns="" xmlns:a16="http://schemas.microsoft.com/office/drawing/2014/main" id="{433BC667-E922-4C57-C466-3E084F38B2CD}"/>
                </a:ext>
              </a:extLst>
            </p:cNvPr>
            <p:cNvSpPr txBox="1"/>
            <p:nvPr/>
          </p:nvSpPr>
          <p:spPr>
            <a:xfrm>
              <a:off x="3399194" y="1544252"/>
              <a:ext cx="5393607" cy="523220"/>
            </a:xfrm>
            <a:prstGeom prst="rect">
              <a:avLst/>
            </a:prstGeom>
            <a:noFill/>
          </p:spPr>
          <p:txBody>
            <a:bodyPr wrap="square">
              <a:spAutoFit/>
            </a:bodyPr>
            <a:lstStyle/>
            <a:p>
              <a:pPr marL="30480" marR="30480" algn="ctr">
                <a:spcBef>
                  <a:spcPts val="0"/>
                </a:spcBef>
                <a:spcAft>
                  <a:spcPts val="1200"/>
                </a:spcAft>
                <a:buSzPct val="300000"/>
              </a:pP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chính</a:t>
              </a:r>
              <a:endPar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24" name="Group 23">
            <a:extLst>
              <a:ext uri="{FF2B5EF4-FFF2-40B4-BE49-F238E27FC236}">
                <a16:creationId xmlns="" xmlns:a16="http://schemas.microsoft.com/office/drawing/2014/main" id="{85031DDA-81E4-B2A8-4987-29E4FD840A9C}"/>
              </a:ext>
            </a:extLst>
          </p:cNvPr>
          <p:cNvGrpSpPr/>
          <p:nvPr/>
        </p:nvGrpSpPr>
        <p:grpSpPr>
          <a:xfrm>
            <a:off x="1396311" y="2080965"/>
            <a:ext cx="3549055" cy="653797"/>
            <a:chOff x="1180652" y="2260845"/>
            <a:chExt cx="3549055" cy="653797"/>
          </a:xfrm>
        </p:grpSpPr>
        <p:sp>
          <p:nvSpPr>
            <p:cNvPr id="15" name="Freeform 4">
              <a:extLst>
                <a:ext uri="{FF2B5EF4-FFF2-40B4-BE49-F238E27FC236}">
                  <a16:creationId xmlns="" xmlns:a16="http://schemas.microsoft.com/office/drawing/2014/main" id="{52B2D8D9-8A94-C99F-2B15-7A7C019E2439}"/>
                </a:ext>
              </a:extLst>
            </p:cNvPr>
            <p:cNvSpPr/>
            <p:nvPr/>
          </p:nvSpPr>
          <p:spPr>
            <a:xfrm>
              <a:off x="1180652" y="2280916"/>
              <a:ext cx="3549055" cy="633726"/>
            </a:xfrm>
            <a:custGeom>
              <a:avLst/>
              <a:gdLst/>
              <a:ahLst/>
              <a:cxnLst/>
              <a:rect l="l" t="t" r="r" b="b"/>
              <a:pathLst>
                <a:path w="3549055" h="1406716">
                  <a:moveTo>
                    <a:pt x="0" y="0"/>
                  </a:moveTo>
                  <a:lnTo>
                    <a:pt x="3549055" y="0"/>
                  </a:lnTo>
                  <a:lnTo>
                    <a:pt x="3549055" y="1406717"/>
                  </a:lnTo>
                  <a:lnTo>
                    <a:pt x="0" y="140671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9" name="TextBox 18">
              <a:extLst>
                <a:ext uri="{FF2B5EF4-FFF2-40B4-BE49-F238E27FC236}">
                  <a16:creationId xmlns="" xmlns:a16="http://schemas.microsoft.com/office/drawing/2014/main" id="{1D27F0EA-EBB8-2264-E6AD-3DAC83B5223F}"/>
                </a:ext>
              </a:extLst>
            </p:cNvPr>
            <p:cNvSpPr txBox="1"/>
            <p:nvPr/>
          </p:nvSpPr>
          <p:spPr>
            <a:xfrm>
              <a:off x="1817724" y="2260845"/>
              <a:ext cx="2297243" cy="584775"/>
            </a:xfrm>
            <a:prstGeom prst="rect">
              <a:avLst/>
            </a:prstGeom>
            <a:noFill/>
          </p:spPr>
          <p:txBody>
            <a:bodyPr wrap="square">
              <a:spAutoFit/>
            </a:bodyPr>
            <a:lstStyle/>
            <a:p>
              <a:pPr marL="30480" marR="30480" lvl="0" indent="0" algn="l" defTabSz="914400" rtl="0" eaLnBrk="1" fontAlgn="auto" latinLnBrk="0" hangingPunct="1">
                <a:lnSpc>
                  <a:spcPct val="100000"/>
                </a:lnSpc>
                <a:spcBef>
                  <a:spcPts val="0"/>
                </a:spcBef>
                <a:spcAft>
                  <a:spcPts val="1200"/>
                </a:spcAft>
                <a:buClrTx/>
                <a:buSzPct val="300000"/>
                <a:buFontTx/>
                <a:buNone/>
                <a:tabLst/>
                <a:defRPr/>
              </a:pP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3200" b="1" i="1"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p:txBody>
        </p:sp>
      </p:grpSp>
      <p:sp>
        <p:nvSpPr>
          <p:cNvPr id="20" name="Hộp Văn bản 10">
            <a:extLst>
              <a:ext uri="{FF2B5EF4-FFF2-40B4-BE49-F238E27FC236}">
                <a16:creationId xmlns="" xmlns:a16="http://schemas.microsoft.com/office/drawing/2014/main" id="{E94E5A43-098F-B666-75B5-6C2315A9322C}"/>
              </a:ext>
            </a:extLst>
          </p:cNvPr>
          <p:cNvSpPr txBox="1"/>
          <p:nvPr/>
        </p:nvSpPr>
        <p:spPr>
          <a:xfrm>
            <a:off x="559023" y="2694977"/>
            <a:ext cx="4964664" cy="1815882"/>
          </a:xfrm>
          <a:prstGeom prst="rect">
            <a:avLst/>
          </a:prstGeom>
          <a:noFill/>
        </p:spPr>
        <p:txBody>
          <a:bodyPr wrap="square">
            <a:spAutoFit/>
          </a:bodyPr>
          <a:lstStyle/>
          <a:p>
            <a:pPr marL="30480" marR="30480" algn="just">
              <a:spcAft>
                <a:spcPts val="1200"/>
              </a:spcAft>
              <a:buSzPct val="300000"/>
            </a:pPr>
            <a:r>
              <a:rPr lang="en-US" sz="2800" b="1" i="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2800" b="1" i="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thu</a:t>
            </a:r>
            <a:r>
              <a:rPr lang="en-US" sz="2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(1939), </a:t>
            </a:r>
            <a:r>
              <a:rPr lang="en-US" sz="2800" b="1" i="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Tỏa</a:t>
            </a:r>
            <a:r>
              <a:rPr lang="en-US" sz="2800" b="1" i="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sáng</a:t>
            </a:r>
            <a:r>
              <a:rPr lang="en-US" sz="2800" b="1" i="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đôi</a:t>
            </a:r>
            <a:r>
              <a:rPr lang="en-US" sz="2800" b="1" i="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bờ</a:t>
            </a:r>
            <a:r>
              <a:rPr lang="en-US" sz="2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(1959)</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b="1" i="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800" b="1" i="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gái</a:t>
            </a:r>
            <a:r>
              <a:rPr lang="en-US" sz="2800" b="1" i="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sông</a:t>
            </a:r>
            <a:r>
              <a:rPr lang="en-US" sz="2800" b="1" i="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Gianh</a:t>
            </a:r>
            <a:r>
              <a:rPr lang="en-US" sz="2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(1966)</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b="1" i="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800" b="1" i="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này</a:t>
            </a:r>
            <a:r>
              <a:rPr lang="en-US" sz="28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(1971),…</a:t>
            </a:r>
            <a:endParaRPr lang="en-US" sz="24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5" name="Group 24">
            <a:extLst>
              <a:ext uri="{FF2B5EF4-FFF2-40B4-BE49-F238E27FC236}">
                <a16:creationId xmlns="" xmlns:a16="http://schemas.microsoft.com/office/drawing/2014/main" id="{E29D1F5B-4276-9500-AD07-7E8B7B7CE5C2}"/>
              </a:ext>
            </a:extLst>
          </p:cNvPr>
          <p:cNvGrpSpPr/>
          <p:nvPr/>
        </p:nvGrpSpPr>
        <p:grpSpPr>
          <a:xfrm>
            <a:off x="7233934" y="2080965"/>
            <a:ext cx="3549055" cy="633726"/>
            <a:chOff x="7018275" y="2280916"/>
            <a:chExt cx="3549055" cy="633726"/>
          </a:xfrm>
        </p:grpSpPr>
        <p:sp>
          <p:nvSpPr>
            <p:cNvPr id="16" name="Freeform 4">
              <a:extLst>
                <a:ext uri="{FF2B5EF4-FFF2-40B4-BE49-F238E27FC236}">
                  <a16:creationId xmlns="" xmlns:a16="http://schemas.microsoft.com/office/drawing/2014/main" id="{71D928A9-A6A9-3EF8-9C97-BC6F97C4CF30}"/>
                </a:ext>
              </a:extLst>
            </p:cNvPr>
            <p:cNvSpPr/>
            <p:nvPr/>
          </p:nvSpPr>
          <p:spPr>
            <a:xfrm>
              <a:off x="7018275" y="2280916"/>
              <a:ext cx="3549055" cy="633726"/>
            </a:xfrm>
            <a:custGeom>
              <a:avLst/>
              <a:gdLst/>
              <a:ahLst/>
              <a:cxnLst/>
              <a:rect l="l" t="t" r="r" b="b"/>
              <a:pathLst>
                <a:path w="3549055" h="1406716">
                  <a:moveTo>
                    <a:pt x="0" y="0"/>
                  </a:moveTo>
                  <a:lnTo>
                    <a:pt x="3549055" y="0"/>
                  </a:lnTo>
                  <a:lnTo>
                    <a:pt x="3549055" y="1406717"/>
                  </a:lnTo>
                  <a:lnTo>
                    <a:pt x="0" y="140671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2" name="TextBox 21">
              <a:extLst>
                <a:ext uri="{FF2B5EF4-FFF2-40B4-BE49-F238E27FC236}">
                  <a16:creationId xmlns="" xmlns:a16="http://schemas.microsoft.com/office/drawing/2014/main" id="{DC95A48D-8545-BE4B-179F-02566A6F91AB}"/>
                </a:ext>
              </a:extLst>
            </p:cNvPr>
            <p:cNvSpPr txBox="1"/>
            <p:nvPr/>
          </p:nvSpPr>
          <p:spPr>
            <a:xfrm>
              <a:off x="8077035" y="2280916"/>
              <a:ext cx="2297243" cy="584775"/>
            </a:xfrm>
            <a:prstGeom prst="rect">
              <a:avLst/>
            </a:prstGeom>
            <a:noFill/>
          </p:spPr>
          <p:txBody>
            <a:bodyPr wrap="square">
              <a:spAutoFit/>
            </a:bodyPr>
            <a:lstStyle/>
            <a:p>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xuôi</a:t>
              </a:r>
              <a:endParaRPr lang="en-US" sz="2000" dirty="0">
                <a:solidFill>
                  <a:schemeClr val="bg1"/>
                </a:solidFill>
                <a:latin typeface="Times New Roman" panose="02020603050405020304" pitchFamily="18" charset="0"/>
                <a:cs typeface="Times New Roman" panose="02020603050405020304" pitchFamily="18" charset="0"/>
              </a:endParaRPr>
            </a:p>
          </p:txBody>
        </p:sp>
      </p:grpSp>
      <p:sp>
        <p:nvSpPr>
          <p:cNvPr id="23" name="Hộp Văn bản 11">
            <a:extLst>
              <a:ext uri="{FF2B5EF4-FFF2-40B4-BE49-F238E27FC236}">
                <a16:creationId xmlns="" xmlns:a16="http://schemas.microsoft.com/office/drawing/2014/main" id="{C114D2C7-DA90-6E31-5CD3-CD840387CF1F}"/>
              </a:ext>
            </a:extLst>
          </p:cNvPr>
          <p:cNvSpPr txBox="1"/>
          <p:nvPr/>
        </p:nvSpPr>
        <p:spPr>
          <a:xfrm>
            <a:off x="6514653" y="2694977"/>
            <a:ext cx="5105624" cy="1815882"/>
          </a:xfrm>
          <a:prstGeom prst="rect">
            <a:avLst/>
          </a:prstGeom>
          <a:noFill/>
        </p:spPr>
        <p:txBody>
          <a:bodyPr wrap="square">
            <a:spAutoFit/>
          </a:bodyPr>
          <a:lstStyle/>
          <a:p>
            <a:pPr marL="30480" marR="30480" algn="just">
              <a:spcAft>
                <a:spcPts val="1200"/>
              </a:spcAft>
              <a:buSzPct val="300000"/>
            </a:pPr>
            <a:r>
              <a:rPr lang="en-US" sz="2800" b="1" i="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i="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sơn</a:t>
            </a:r>
            <a:r>
              <a:rPr lang="en-US" sz="2800" b="1" i="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ngắn</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1933); </a:t>
            </a:r>
            <a:r>
              <a:rPr lang="en-US" sz="2800" b="1" i="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i="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nét</a:t>
            </a:r>
            <a:r>
              <a:rPr lang="en-US" sz="2800" b="1" i="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đan</a:t>
            </a:r>
            <a:r>
              <a:rPr lang="en-US" sz="2800" b="1" i="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ngắn</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1934); </a:t>
            </a:r>
            <a:r>
              <a:rPr lang="en-US" sz="2800" b="1" i="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i="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Nguyệt</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ngắn</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1937)</a:t>
            </a:r>
          </a:p>
        </p:txBody>
      </p:sp>
      <p:pic>
        <p:nvPicPr>
          <p:cNvPr id="27" name="Picture 26">
            <a:extLst>
              <a:ext uri="{FF2B5EF4-FFF2-40B4-BE49-F238E27FC236}">
                <a16:creationId xmlns="" xmlns:a16="http://schemas.microsoft.com/office/drawing/2014/main" id="{3B88EDDD-A5FD-4D9D-DD4B-45071F1B7AE7}"/>
              </a:ext>
            </a:extLst>
          </p:cNvPr>
          <p:cNvPicPr>
            <a:picLocks noChangeAspect="1"/>
          </p:cNvPicPr>
          <p:nvPr/>
        </p:nvPicPr>
        <p:blipFill>
          <a:blip r:embed="rId8"/>
          <a:stretch>
            <a:fillRect/>
          </a:stretch>
        </p:blipFill>
        <p:spPr>
          <a:xfrm>
            <a:off x="1835626" y="4123239"/>
            <a:ext cx="4025518" cy="2403234"/>
          </a:xfrm>
          <a:prstGeom prst="rect">
            <a:avLst/>
          </a:prstGeom>
          <a:effectLst>
            <a:softEdge rad="317500"/>
          </a:effectLst>
        </p:spPr>
      </p:pic>
      <p:pic>
        <p:nvPicPr>
          <p:cNvPr id="28" name="Picture 27">
            <a:extLst>
              <a:ext uri="{FF2B5EF4-FFF2-40B4-BE49-F238E27FC236}">
                <a16:creationId xmlns="" xmlns:a16="http://schemas.microsoft.com/office/drawing/2014/main" id="{47B09178-5161-6507-DB39-EAE8136A33FF}"/>
              </a:ext>
            </a:extLst>
          </p:cNvPr>
          <p:cNvPicPr>
            <a:picLocks noChangeAspect="1"/>
          </p:cNvPicPr>
          <p:nvPr/>
        </p:nvPicPr>
        <p:blipFill>
          <a:blip r:embed="rId9"/>
          <a:stretch>
            <a:fillRect/>
          </a:stretch>
        </p:blipFill>
        <p:spPr>
          <a:xfrm>
            <a:off x="7359313" y="4441745"/>
            <a:ext cx="3925056" cy="2290287"/>
          </a:xfrm>
          <a:prstGeom prst="rect">
            <a:avLst/>
          </a:prstGeom>
          <a:effectLst>
            <a:softEdge rad="317500"/>
          </a:effectLst>
        </p:spPr>
      </p:pic>
    </p:spTree>
    <p:extLst>
      <p:ext uri="{BB962C8B-B14F-4D97-AF65-F5344CB8AC3E}">
        <p14:creationId xmlns:p14="http://schemas.microsoft.com/office/powerpoint/2010/main" val="2379314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ircle(in)">
                                      <p:cBhvr>
                                        <p:cTn id="27" dur="2000"/>
                                        <p:tgtEl>
                                          <p:spTgt spid="20"/>
                                        </p:tgtEl>
                                      </p:cBhvr>
                                    </p:animEffect>
                                  </p:childTnLst>
                                </p:cTn>
                              </p:par>
                              <p:par>
                                <p:cTn id="28" presetID="6" presetClass="entr" presetSubtype="16"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circle(in)">
                                      <p:cBhvr>
                                        <p:cTn id="30" dur="20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circle(in)">
                                      <p:cBhvr>
                                        <p:cTn id="40" dur="2000"/>
                                        <p:tgtEl>
                                          <p:spTgt spid="23"/>
                                        </p:tgtEl>
                                      </p:cBhvr>
                                    </p:animEffect>
                                  </p:childTnLst>
                                </p:cTn>
                              </p:par>
                              <p:par>
                                <p:cTn id="41" presetID="6" presetClass="entr" presetSubtype="16"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circle(in)">
                                      <p:cBhvr>
                                        <p:cTn id="4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396" y="11266"/>
            <a:ext cx="12192000" cy="6857999"/>
          </a:xfrm>
          <a:prstGeom prst="rect">
            <a:avLst/>
          </a:prstGeom>
        </p:spPr>
      </p:pic>
      <p:pic>
        <p:nvPicPr>
          <p:cNvPr id="13" name="图片 12">
            <a:extLst>
              <a:ext uri="{FF2B5EF4-FFF2-40B4-BE49-F238E27FC236}">
                <a16:creationId xmlns="" xmlns:a16="http://schemas.microsoft.com/office/drawing/2014/main" id="{DCC396C1-DFAB-819A-94FF-FE7CD61501F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1439706" y="4011500"/>
            <a:ext cx="752294" cy="2846500"/>
          </a:xfrm>
          <a:prstGeom prst="rect">
            <a:avLst/>
          </a:prstGeom>
        </p:spPr>
      </p:pic>
      <p:pic>
        <p:nvPicPr>
          <p:cNvPr id="4" name="图片 3">
            <a:extLst>
              <a:ext uri="{FF2B5EF4-FFF2-40B4-BE49-F238E27FC236}">
                <a16:creationId xmlns="" xmlns:a16="http://schemas.microsoft.com/office/drawing/2014/main" id="{B9BEC399-7E69-8F0F-1D2F-EA001793E0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2193" y="3809246"/>
            <a:ext cx="950551" cy="2179311"/>
          </a:xfrm>
          <a:prstGeom prst="rect">
            <a:avLst/>
          </a:prstGeom>
        </p:spPr>
      </p:pic>
      <p:pic>
        <p:nvPicPr>
          <p:cNvPr id="5" name="图片 4">
            <a:extLst>
              <a:ext uri="{FF2B5EF4-FFF2-40B4-BE49-F238E27FC236}">
                <a16:creationId xmlns="" xmlns:a16="http://schemas.microsoft.com/office/drawing/2014/main" id="{9FF77E32-A77A-C3EE-C1B9-2012515CEDB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07543" y="766308"/>
            <a:ext cx="2038231" cy="1558647"/>
          </a:xfrm>
          <a:prstGeom prst="rect">
            <a:avLst/>
          </a:prstGeom>
        </p:spPr>
      </p:pic>
      <p:grpSp>
        <p:nvGrpSpPr>
          <p:cNvPr id="6" name="组合 5">
            <a:extLst>
              <a:ext uri="{FF2B5EF4-FFF2-40B4-BE49-F238E27FC236}">
                <a16:creationId xmlns="" xmlns:a16="http://schemas.microsoft.com/office/drawing/2014/main" id="{5624C85F-CDF5-DA1E-5B10-C437C428B9B2}"/>
              </a:ext>
            </a:extLst>
          </p:cNvPr>
          <p:cNvGrpSpPr/>
          <p:nvPr/>
        </p:nvGrpSpPr>
        <p:grpSpPr>
          <a:xfrm>
            <a:off x="2616556" y="2683445"/>
            <a:ext cx="5914454" cy="1538211"/>
            <a:chOff x="1011740" y="2953241"/>
            <a:chExt cx="4099348" cy="1538211"/>
          </a:xfrm>
        </p:grpSpPr>
        <p:sp>
          <p:nvSpPr>
            <p:cNvPr id="8" name="矩形 7">
              <a:extLst>
                <a:ext uri="{FF2B5EF4-FFF2-40B4-BE49-F238E27FC236}">
                  <a16:creationId xmlns="" xmlns:a16="http://schemas.microsoft.com/office/drawing/2014/main" id="{37F13B88-C131-A3A0-852E-92B3C1AFA137}"/>
                </a:ext>
              </a:extLst>
            </p:cNvPr>
            <p:cNvSpPr/>
            <p:nvPr/>
          </p:nvSpPr>
          <p:spPr>
            <a:xfrm>
              <a:off x="1011740" y="2953241"/>
              <a:ext cx="4099348" cy="1107996"/>
            </a:xfrm>
            <a:prstGeom prst="rect">
              <a:avLst/>
            </a:prstGeom>
          </p:spPr>
          <p:txBody>
            <a:bodyPr wrap="square">
              <a:spAutoFit/>
            </a:bodyPr>
            <a:lstStyle/>
            <a:p>
              <a:pPr algn="ctr">
                <a:buNone/>
              </a:pPr>
              <a:r>
                <a:rPr lang="en-US" altLang="zh-CN" sz="66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KHỞI ĐỘNG</a:t>
              </a:r>
            </a:p>
          </p:txBody>
        </p:sp>
        <p:sp>
          <p:nvSpPr>
            <p:cNvPr id="9" name="矩形 8">
              <a:extLst>
                <a:ext uri="{FF2B5EF4-FFF2-40B4-BE49-F238E27FC236}">
                  <a16:creationId xmlns="" xmlns:a16="http://schemas.microsoft.com/office/drawing/2014/main" id="{D2329264-8D76-D2C8-FA9A-1CB91C908626}"/>
                </a:ext>
              </a:extLst>
            </p:cNvPr>
            <p:cNvSpPr/>
            <p:nvPr/>
          </p:nvSpPr>
          <p:spPr>
            <a:xfrm>
              <a:off x="1675024" y="4152898"/>
              <a:ext cx="2772779" cy="338554"/>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schemeClr val="tx1">
                    <a:lumMod val="75000"/>
                    <a:lumOff val="25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思源黑体 CN Regular" panose="020B0500000000000000" pitchFamily="34" charset="-122"/>
              </a:endParaRPr>
            </a:p>
          </p:txBody>
        </p:sp>
      </p:grpSp>
      <p:grpSp>
        <p:nvGrpSpPr>
          <p:cNvPr id="10" name="组合 9">
            <a:extLst>
              <a:ext uri="{FF2B5EF4-FFF2-40B4-BE49-F238E27FC236}">
                <a16:creationId xmlns="" xmlns:a16="http://schemas.microsoft.com/office/drawing/2014/main" id="{A41084C1-FD00-631D-EA7D-8A64E46A0E96}"/>
              </a:ext>
            </a:extLst>
          </p:cNvPr>
          <p:cNvGrpSpPr/>
          <p:nvPr/>
        </p:nvGrpSpPr>
        <p:grpSpPr>
          <a:xfrm>
            <a:off x="4670664" y="1409053"/>
            <a:ext cx="2750730" cy="1114295"/>
            <a:chOff x="3671842" y="1889712"/>
            <a:chExt cx="1763451" cy="1111187"/>
          </a:xfrm>
          <a:solidFill>
            <a:srgbClr val="FA7B7B"/>
          </a:solidFill>
        </p:grpSpPr>
        <p:sp>
          <p:nvSpPr>
            <p:cNvPr id="12" name="任意多边形: 形状 11">
              <a:extLst>
                <a:ext uri="{FF2B5EF4-FFF2-40B4-BE49-F238E27FC236}">
                  <a16:creationId xmlns="" xmlns:a16="http://schemas.microsoft.com/office/drawing/2014/main" id="{E0FE6B86-7A05-2B26-ABD7-C19B28B0903B}"/>
                </a:ext>
              </a:extLst>
            </p:cNvPr>
            <p:cNvSpPr/>
            <p:nvPr/>
          </p:nvSpPr>
          <p:spPr>
            <a:xfrm>
              <a:off x="3671842" y="1889712"/>
              <a:ext cx="1763451" cy="1111187"/>
            </a:xfrm>
            <a:custGeom>
              <a:avLst/>
              <a:gdLst>
                <a:gd name="connsiteX0" fmla="*/ 1971725 w 3228697"/>
                <a:gd name="connsiteY0" fmla="*/ 1772949 h 2034469"/>
                <a:gd name="connsiteX1" fmla="*/ 1928113 w 3228697"/>
                <a:gd name="connsiteY1" fmla="*/ 1769760 h 2034469"/>
                <a:gd name="connsiteX2" fmla="*/ 721462 w 3228697"/>
                <a:gd name="connsiteY2" fmla="*/ 1769246 h 2034469"/>
                <a:gd name="connsiteX3" fmla="*/ 490170 w 3228697"/>
                <a:gd name="connsiteY3" fmla="*/ 1716583 h 2034469"/>
                <a:gd name="connsiteX4" fmla="*/ 224285 w 3228697"/>
                <a:gd name="connsiteY4" fmla="*/ 1516698 h 2034469"/>
                <a:gd name="connsiteX5" fmla="*/ 68319 w 3228697"/>
                <a:gd name="connsiteY5" fmla="*/ 1253212 h 2034469"/>
                <a:gd name="connsiteX6" fmla="*/ 8044 w 3228697"/>
                <a:gd name="connsiteY6" fmla="*/ 1008823 h 2034469"/>
                <a:gd name="connsiteX7" fmla="*/ 4102 w 3228697"/>
                <a:gd name="connsiteY7" fmla="*/ 807943 h 2034469"/>
                <a:gd name="connsiteX8" fmla="*/ 34342 w 3228697"/>
                <a:gd name="connsiteY8" fmla="*/ 623349 h 2034469"/>
                <a:gd name="connsiteX9" fmla="*/ 213176 w 3228697"/>
                <a:gd name="connsiteY9" fmla="*/ 265475 h 2034469"/>
                <a:gd name="connsiteX10" fmla="*/ 564022 w 3228697"/>
                <a:gd name="connsiteY10" fmla="*/ 26263 h 2034469"/>
                <a:gd name="connsiteX11" fmla="*/ 731782 w 3228697"/>
                <a:gd name="connsiteY11" fmla="*/ 0 h 2034469"/>
                <a:gd name="connsiteX12" fmla="*/ 2507507 w 3228697"/>
                <a:gd name="connsiteY12" fmla="*/ 309 h 2034469"/>
                <a:gd name="connsiteX13" fmla="*/ 2729405 w 3228697"/>
                <a:gd name="connsiteY13" fmla="*/ 49029 h 2034469"/>
                <a:gd name="connsiteX14" fmla="*/ 3006639 w 3228697"/>
                <a:gd name="connsiteY14" fmla="*/ 255463 h 2034469"/>
                <a:gd name="connsiteX15" fmla="*/ 3160239 w 3228697"/>
                <a:gd name="connsiteY15" fmla="*/ 516412 h 2034469"/>
                <a:gd name="connsiteX16" fmla="*/ 3220753 w 3228697"/>
                <a:gd name="connsiteY16" fmla="*/ 760732 h 2034469"/>
                <a:gd name="connsiteX17" fmla="*/ 3224593 w 3228697"/>
                <a:gd name="connsiteY17" fmla="*/ 961612 h 2034469"/>
                <a:gd name="connsiteX18" fmla="*/ 3194902 w 3228697"/>
                <a:gd name="connsiteY18" fmla="*/ 1142812 h 2034469"/>
                <a:gd name="connsiteX19" fmla="*/ 3027656 w 3228697"/>
                <a:gd name="connsiteY19" fmla="*/ 1487760 h 2034469"/>
                <a:gd name="connsiteX20" fmla="*/ 2664639 w 3228697"/>
                <a:gd name="connsiteY20" fmla="*/ 1744526 h 2034469"/>
                <a:gd name="connsiteX21" fmla="*/ 2345096 w 3228697"/>
                <a:gd name="connsiteY21" fmla="*/ 1865349 h 2034469"/>
                <a:gd name="connsiteX22" fmla="*/ 2035325 w 3228697"/>
                <a:gd name="connsiteY22" fmla="*/ 1983052 h 2034469"/>
                <a:gd name="connsiteX23" fmla="*/ 1920296 w 3228697"/>
                <a:gd name="connsiteY23" fmla="*/ 2026560 h 2034469"/>
                <a:gd name="connsiteX24" fmla="*/ 1886388 w 3228697"/>
                <a:gd name="connsiteY24" fmla="*/ 2028172 h 2034469"/>
                <a:gd name="connsiteX25" fmla="*/ 1885942 w 3228697"/>
                <a:gd name="connsiteY25" fmla="*/ 1993818 h 2034469"/>
                <a:gd name="connsiteX26" fmla="*/ 1962159 w 3228697"/>
                <a:gd name="connsiteY26" fmla="*/ 1807200 h 2034469"/>
                <a:gd name="connsiteX27" fmla="*/ 1971725 w 3228697"/>
                <a:gd name="connsiteY27" fmla="*/ 1772949 h 203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28697" h="2034469">
                  <a:moveTo>
                    <a:pt x="1971725" y="1772949"/>
                  </a:moveTo>
                  <a:cubicBezTo>
                    <a:pt x="1955473" y="1767566"/>
                    <a:pt x="1941690" y="1769760"/>
                    <a:pt x="1928113" y="1769760"/>
                  </a:cubicBezTo>
                  <a:cubicBezTo>
                    <a:pt x="1525907" y="1769623"/>
                    <a:pt x="1123667" y="1770069"/>
                    <a:pt x="721462" y="1769246"/>
                  </a:cubicBezTo>
                  <a:cubicBezTo>
                    <a:pt x="640924" y="1769075"/>
                    <a:pt x="564090" y="1748538"/>
                    <a:pt x="490170" y="1716583"/>
                  </a:cubicBezTo>
                  <a:cubicBezTo>
                    <a:pt x="385393" y="1671292"/>
                    <a:pt x="298067" y="1602206"/>
                    <a:pt x="224285" y="1516698"/>
                  </a:cubicBezTo>
                  <a:cubicBezTo>
                    <a:pt x="156845" y="1438560"/>
                    <a:pt x="105039" y="1350137"/>
                    <a:pt x="68319" y="1253212"/>
                  </a:cubicBezTo>
                  <a:cubicBezTo>
                    <a:pt x="38353" y="1174115"/>
                    <a:pt x="16513" y="1092515"/>
                    <a:pt x="8044" y="1008823"/>
                  </a:cubicBezTo>
                  <a:cubicBezTo>
                    <a:pt x="1325" y="942515"/>
                    <a:pt x="-4024" y="875898"/>
                    <a:pt x="4102" y="807943"/>
                  </a:cubicBezTo>
                  <a:cubicBezTo>
                    <a:pt x="11542" y="745749"/>
                    <a:pt x="19187" y="683863"/>
                    <a:pt x="34342" y="623349"/>
                  </a:cubicBezTo>
                  <a:cubicBezTo>
                    <a:pt x="67427" y="491075"/>
                    <a:pt x="125645" y="369703"/>
                    <a:pt x="213176" y="265475"/>
                  </a:cubicBezTo>
                  <a:cubicBezTo>
                    <a:pt x="306982" y="153772"/>
                    <a:pt x="420673" y="67338"/>
                    <a:pt x="564022" y="26263"/>
                  </a:cubicBezTo>
                  <a:cubicBezTo>
                    <a:pt x="618913" y="10526"/>
                    <a:pt x="674113" y="-68"/>
                    <a:pt x="731782" y="0"/>
                  </a:cubicBezTo>
                  <a:cubicBezTo>
                    <a:pt x="1323690" y="583"/>
                    <a:pt x="1915599" y="446"/>
                    <a:pt x="2507507" y="309"/>
                  </a:cubicBezTo>
                  <a:cubicBezTo>
                    <a:pt x="2585165" y="309"/>
                    <a:pt x="2658399" y="20332"/>
                    <a:pt x="2729405" y="49029"/>
                  </a:cubicBezTo>
                  <a:cubicBezTo>
                    <a:pt x="2839633" y="93566"/>
                    <a:pt x="2929770" y="166595"/>
                    <a:pt x="3006639" y="255463"/>
                  </a:cubicBezTo>
                  <a:cubicBezTo>
                    <a:pt x="3073462" y="332743"/>
                    <a:pt x="3123828" y="420720"/>
                    <a:pt x="3160239" y="516412"/>
                  </a:cubicBezTo>
                  <a:cubicBezTo>
                    <a:pt x="3190273" y="595406"/>
                    <a:pt x="3212867" y="676869"/>
                    <a:pt x="3220753" y="760732"/>
                  </a:cubicBezTo>
                  <a:cubicBezTo>
                    <a:pt x="3226993" y="827109"/>
                    <a:pt x="3232924" y="893692"/>
                    <a:pt x="3224593" y="961612"/>
                  </a:cubicBezTo>
                  <a:cubicBezTo>
                    <a:pt x="3217119" y="1022606"/>
                    <a:pt x="3209953" y="1083395"/>
                    <a:pt x="3194902" y="1142812"/>
                  </a:cubicBezTo>
                  <a:cubicBezTo>
                    <a:pt x="3162913" y="1269121"/>
                    <a:pt x="3108948" y="1385178"/>
                    <a:pt x="3027656" y="1487760"/>
                  </a:cubicBezTo>
                  <a:cubicBezTo>
                    <a:pt x="2931725" y="1608789"/>
                    <a:pt x="2812376" y="1695189"/>
                    <a:pt x="2664639" y="1744526"/>
                  </a:cubicBezTo>
                  <a:cubicBezTo>
                    <a:pt x="2556707" y="1780560"/>
                    <a:pt x="2451553" y="1824823"/>
                    <a:pt x="2345096" y="1865349"/>
                  </a:cubicBezTo>
                  <a:cubicBezTo>
                    <a:pt x="2241862" y="1904640"/>
                    <a:pt x="2138593" y="1943863"/>
                    <a:pt x="2035325" y="1983052"/>
                  </a:cubicBezTo>
                  <a:cubicBezTo>
                    <a:pt x="1996993" y="1997589"/>
                    <a:pt x="1958627" y="2012092"/>
                    <a:pt x="1920296" y="2026560"/>
                  </a:cubicBezTo>
                  <a:cubicBezTo>
                    <a:pt x="1909222" y="2030743"/>
                    <a:pt x="1899005" y="2041132"/>
                    <a:pt x="1886388" y="2028172"/>
                  </a:cubicBezTo>
                  <a:cubicBezTo>
                    <a:pt x="1874662" y="2016172"/>
                    <a:pt x="1881142" y="2005509"/>
                    <a:pt x="1885942" y="1993818"/>
                  </a:cubicBezTo>
                  <a:cubicBezTo>
                    <a:pt x="1911484" y="1931658"/>
                    <a:pt x="1936685" y="1869360"/>
                    <a:pt x="1962159" y="1807200"/>
                  </a:cubicBezTo>
                  <a:cubicBezTo>
                    <a:pt x="1966410" y="1796778"/>
                    <a:pt x="1970833" y="1786458"/>
                    <a:pt x="1971725" y="1772949"/>
                  </a:cubicBezTo>
                  <a:close/>
                </a:path>
              </a:pathLst>
            </a:custGeom>
            <a:grpFill/>
            <a:ln w="3429" cap="flat">
              <a:solidFill>
                <a:srgbClr val="FA7B7B"/>
              </a:solidFill>
              <a:prstDash val="solid"/>
              <a:miter/>
            </a:ln>
          </p:spPr>
          <p:txBody>
            <a:bodyPr rtlCol="0" anchor="ctr"/>
            <a:lstStyle/>
            <a:p>
              <a:endParaRPr lang="zh-CN" altLang="en-US" sz="2800" b="1">
                <a:solidFill>
                  <a:schemeClr val="bg1"/>
                </a:solidFill>
                <a:latin typeface="微软雅黑" panose="020B0503020204020204" pitchFamily="34" charset="-122"/>
                <a:ea typeface="微软雅黑" panose="020B0503020204020204" pitchFamily="34" charset="-122"/>
                <a:sym typeface="思源黑体 CN Regular" panose="020B0500000000000000" pitchFamily="34" charset="-122"/>
              </a:endParaRPr>
            </a:p>
          </p:txBody>
        </p:sp>
        <p:sp>
          <p:nvSpPr>
            <p:cNvPr id="14" name="矩形 13">
              <a:extLst>
                <a:ext uri="{FF2B5EF4-FFF2-40B4-BE49-F238E27FC236}">
                  <a16:creationId xmlns="" xmlns:a16="http://schemas.microsoft.com/office/drawing/2014/main" id="{FF641490-664E-ABA7-E868-5C066AE32290}"/>
                </a:ext>
              </a:extLst>
            </p:cNvPr>
            <p:cNvSpPr/>
            <p:nvPr/>
          </p:nvSpPr>
          <p:spPr>
            <a:xfrm>
              <a:off x="4116195" y="1947771"/>
              <a:ext cx="874745" cy="828679"/>
            </a:xfrm>
            <a:prstGeom prst="rect">
              <a:avLst/>
            </a:prstGeom>
            <a:grpFill/>
          </p:spPr>
          <p:txBody>
            <a:bodyPr wrap="none">
              <a:spAutoFit/>
            </a:bodyPr>
            <a:lstStyle/>
            <a:p>
              <a:pPr algn="ctr"/>
              <a:r>
                <a:rPr lang="en-US" altLang="zh-CN" sz="48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思源黑体 CN Regular" panose="020B0500000000000000" pitchFamily="34" charset="-122"/>
                </a:rPr>
                <a:t>- 01-</a:t>
              </a:r>
              <a:endParaRPr lang="zh-CN" altLang="en-US" sz="48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思源黑体 CN Regular" panose="020B0500000000000000" pitchFamily="34" charset="-122"/>
              </a:endParaRPr>
            </a:p>
          </p:txBody>
        </p:sp>
      </p:grpSp>
      <p:pic>
        <p:nvPicPr>
          <p:cNvPr id="15" name="图片 14">
            <a:extLst>
              <a:ext uri="{FF2B5EF4-FFF2-40B4-BE49-F238E27FC236}">
                <a16:creationId xmlns="" xmlns:a16="http://schemas.microsoft.com/office/drawing/2014/main" id="{B2E3D424-2356-F121-32B5-C492635A9DA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90132" y="502814"/>
            <a:ext cx="1113470" cy="1113470"/>
          </a:xfrm>
          <a:prstGeom prst="rect">
            <a:avLst/>
          </a:prstGeom>
        </p:spPr>
      </p:pic>
    </p:spTree>
    <p:extLst>
      <p:ext uri="{BB962C8B-B14F-4D97-AF65-F5344CB8AC3E}">
        <p14:creationId xmlns:p14="http://schemas.microsoft.com/office/powerpoint/2010/main" val="2340342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nodeType="afterGroup">
                            <p:stCondLst>
                              <p:cond delay="500"/>
                            </p:stCondLst>
                            <p:childTnLst>
                              <p:par>
                                <p:cTn id="9" presetID="22" presetClass="entr" presetSubtype="4" fill="hold" nodeType="afterEffect">
                                  <p:stCondLst>
                                    <p:cond delay="150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par>
                          <p:cTn id="12" fill="hold" nodeType="afterGroup">
                            <p:stCondLst>
                              <p:cond delay="2500"/>
                            </p:stCondLst>
                            <p:childTnLst>
                              <p:par>
                                <p:cTn id="13" presetID="53" presetClass="entr" presetSubtype="0" fill="hold" nodeType="afterEffect">
                                  <p:stCondLst>
                                    <p:cond delay="200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nodeType="afterGroup">
                            <p:stCondLst>
                              <p:cond delay="5000"/>
                            </p:stCondLst>
                            <p:childTnLst>
                              <p:par>
                                <p:cTn id="19" presetID="10" presetClass="entr" presetSubtype="0" fill="hold" nodeType="afterEffect">
                                  <p:stCondLst>
                                    <p:cond delay="25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403764" y="217999"/>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9" name="Hộp Văn bản 8">
            <a:extLst>
              <a:ext uri="{FF2B5EF4-FFF2-40B4-BE49-F238E27FC236}">
                <a16:creationId xmlns="" xmlns:a16="http://schemas.microsoft.com/office/drawing/2014/main" id="{9B1AD500-C177-C6B2-E046-5682113ED217}"/>
              </a:ext>
            </a:extLst>
          </p:cNvPr>
          <p:cNvSpPr txBox="1"/>
          <p:nvPr/>
        </p:nvSpPr>
        <p:spPr>
          <a:xfrm>
            <a:off x="2685524" y="846176"/>
            <a:ext cx="6808253" cy="58477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altLang="en-US" sz="32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32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altLang="en-US" sz="32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kumimoji="0" lang="en-US" altLang="en-US" sz="32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32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kumimoji="0" lang="en-US" altLang="en-US" sz="32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kumimoji="0" lang="en-US" altLang="en-US" sz="32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Lư</a:t>
            </a:r>
            <a:endParaRPr kumimoji="0" lang="en-US" altLang="en-US" sz="32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p:txBody>
      </p:sp>
      <p:pic>
        <p:nvPicPr>
          <p:cNvPr id="6146" name="Picture 2" descr="Top 10 Bài thơ hay của nhà thơ Lưu Trọng Lư - toplist.vn">
            <a:extLst>
              <a:ext uri="{FF2B5EF4-FFF2-40B4-BE49-F238E27FC236}">
                <a16:creationId xmlns="" xmlns:a16="http://schemas.microsoft.com/office/drawing/2014/main" id="{5117BCD0-F055-A62B-9C57-B1DD551523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5113" y="1698313"/>
            <a:ext cx="64008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ất cả sách của tác giả Lưu Trọng Lư - Thư Viện PDF - Trang 1">
            <a:extLst>
              <a:ext uri="{FF2B5EF4-FFF2-40B4-BE49-F238E27FC236}">
                <a16:creationId xmlns="" xmlns:a16="http://schemas.microsoft.com/office/drawing/2014/main" id="{675BD7C9-97BB-9375-2881-07F7A069E0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741" y="3076829"/>
            <a:ext cx="2311481" cy="33528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Khói Lam Chiều - Lưu Trọng Lư # mobile">
            <a:extLst>
              <a:ext uri="{FF2B5EF4-FFF2-40B4-BE49-F238E27FC236}">
                <a16:creationId xmlns="" xmlns:a16="http://schemas.microsoft.com/office/drawing/2014/main" id="{C3F378DE-EB31-C14D-C003-7F581D2552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05399" y="2985586"/>
            <a:ext cx="2382837" cy="3535286"/>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22">
            <a:extLst>
              <a:ext uri="{FF2B5EF4-FFF2-40B4-BE49-F238E27FC236}">
                <a16:creationId xmlns="" xmlns:a16="http://schemas.microsoft.com/office/drawing/2014/main" id="{0FF33B10-9E0F-16BA-5E5D-FFE135E054F8}"/>
              </a:ext>
            </a:extLst>
          </p:cNvPr>
          <p:cNvSpPr/>
          <p:nvPr/>
        </p:nvSpPr>
        <p:spPr>
          <a:xfrm>
            <a:off x="700807" y="386977"/>
            <a:ext cx="1948125" cy="1216535"/>
          </a:xfrm>
          <a:custGeom>
            <a:avLst/>
            <a:gdLst/>
            <a:ahLst/>
            <a:cxnLst/>
            <a:rect l="l" t="t" r="r" b="b"/>
            <a:pathLst>
              <a:path w="2286783" h="1646484">
                <a:moveTo>
                  <a:pt x="0" y="0"/>
                </a:moveTo>
                <a:lnTo>
                  <a:pt x="2286783" y="0"/>
                </a:lnTo>
                <a:lnTo>
                  <a:pt x="2286783" y="1646484"/>
                </a:lnTo>
                <a:lnTo>
                  <a:pt x="0" y="164648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3812974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circle(in)">
                                      <p:cBhvr>
                                        <p:cTn id="12" dur="2000"/>
                                        <p:tgtEl>
                                          <p:spTgt spid="6146"/>
                                        </p:tgtEl>
                                      </p:cBhvr>
                                    </p:animEffect>
                                  </p:childTnLst>
                                </p:cTn>
                              </p:par>
                              <p:par>
                                <p:cTn id="13" presetID="6" presetClass="entr" presetSubtype="16" fill="hold" nodeType="withEffect">
                                  <p:stCondLst>
                                    <p:cond delay="1300"/>
                                  </p:stCondLst>
                                  <p:childTnLst>
                                    <p:set>
                                      <p:cBhvr>
                                        <p:cTn id="14" dur="1" fill="hold">
                                          <p:stCondLst>
                                            <p:cond delay="0"/>
                                          </p:stCondLst>
                                        </p:cTn>
                                        <p:tgtEl>
                                          <p:spTgt spid="6148"/>
                                        </p:tgtEl>
                                        <p:attrNameLst>
                                          <p:attrName>style.visibility</p:attrName>
                                        </p:attrNameLst>
                                      </p:cBhvr>
                                      <p:to>
                                        <p:strVal val="visible"/>
                                      </p:to>
                                    </p:set>
                                    <p:animEffect transition="in" filter="circle(in)">
                                      <p:cBhvr>
                                        <p:cTn id="15" dur="2000"/>
                                        <p:tgtEl>
                                          <p:spTgt spid="6148"/>
                                        </p:tgtEl>
                                      </p:cBhvr>
                                    </p:animEffect>
                                  </p:childTnLst>
                                </p:cTn>
                              </p:par>
                              <p:par>
                                <p:cTn id="16" presetID="6" presetClass="entr" presetSubtype="16" fill="hold" nodeType="withEffect">
                                  <p:stCondLst>
                                    <p:cond delay="1500"/>
                                  </p:stCondLst>
                                  <p:childTnLst>
                                    <p:set>
                                      <p:cBhvr>
                                        <p:cTn id="17" dur="1" fill="hold">
                                          <p:stCondLst>
                                            <p:cond delay="0"/>
                                          </p:stCondLst>
                                        </p:cTn>
                                        <p:tgtEl>
                                          <p:spTgt spid="6150"/>
                                        </p:tgtEl>
                                        <p:attrNameLst>
                                          <p:attrName>style.visibility</p:attrName>
                                        </p:attrNameLst>
                                      </p:cBhvr>
                                      <p:to>
                                        <p:strVal val="visible"/>
                                      </p:to>
                                    </p:set>
                                    <p:animEffect transition="in" filter="circle(in)">
                                      <p:cBhvr>
                                        <p:cTn id="18" dur="20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31107" y="309397"/>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文本框 15">
            <a:extLst>
              <a:ext uri="{FF2B5EF4-FFF2-40B4-BE49-F238E27FC236}">
                <a16:creationId xmlns="" xmlns:a16="http://schemas.microsoft.com/office/drawing/2014/main" id="{118292AB-C9E2-371F-4B1D-27E2E8129E09}"/>
              </a:ext>
            </a:extLst>
          </p:cNvPr>
          <p:cNvSpPr txBox="1"/>
          <p:nvPr/>
        </p:nvSpPr>
        <p:spPr>
          <a:xfrm>
            <a:off x="1357642" y="309397"/>
            <a:ext cx="6096000" cy="584775"/>
          </a:xfrm>
          <a:prstGeom prst="rect">
            <a:avLst/>
          </a:prstGeom>
          <a:noFill/>
        </p:spPr>
        <p:txBody>
          <a:bodyPr wrap="square">
            <a:spAutoFit/>
          </a:bodyPr>
          <a:lstStyle/>
          <a:p>
            <a:pPr>
              <a:buNone/>
            </a:pP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II. ĐỌC – TÌM HIỂU CHUNG</a:t>
            </a: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9" name="Hộp Văn bản 8">
            <a:extLst>
              <a:ext uri="{FF2B5EF4-FFF2-40B4-BE49-F238E27FC236}">
                <a16:creationId xmlns="" xmlns:a16="http://schemas.microsoft.com/office/drawing/2014/main" id="{9B1AD500-C177-C6B2-E046-5682113ED217}"/>
              </a:ext>
            </a:extLst>
          </p:cNvPr>
          <p:cNvSpPr txBox="1"/>
          <p:nvPr/>
        </p:nvSpPr>
        <p:spPr>
          <a:xfrm>
            <a:off x="660400" y="1104500"/>
            <a:ext cx="6096000" cy="58477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altLang="en-US" sz="3200" b="1" i="0" u="none" strike="noStrike" cap="none" normalizeH="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kumimoji="0" lang="en-US" altLang="en-US" sz="3200" b="1" i="0" u="none" strike="noStrike" cap="none" normalizeH="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kumimoji="0" lang="en-US" altLang="en-US" sz="3200" b="1" i="0" u="none" strike="noStrike" cap="none" normalizeH="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kumimoji="0" lang="en-US" altLang="en-US" sz="3200" b="1" i="0" u="none" strike="noStrike" cap="none" normalizeH="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 xmlns:a16="http://schemas.microsoft.com/office/drawing/2014/main" id="{67963C0C-7094-ABE4-6723-8CA9EEA0D384}"/>
              </a:ext>
            </a:extLst>
          </p:cNvPr>
          <p:cNvSpPr txBox="1"/>
          <p:nvPr/>
        </p:nvSpPr>
        <p:spPr>
          <a:xfrm>
            <a:off x="834571" y="1886072"/>
            <a:ext cx="6221186" cy="584775"/>
          </a:xfrm>
          <a:prstGeom prst="rect">
            <a:avLst/>
          </a:prstGeom>
          <a:noFill/>
        </p:spPr>
        <p:txBody>
          <a:bodyPr wrap="square">
            <a:spAutoFit/>
          </a:bodyPr>
          <a:lstStyle/>
          <a:p>
            <a:pPr marL="0" marR="91440">
              <a:spcBef>
                <a:spcPts val="0"/>
              </a:spcBef>
              <a:spcAft>
                <a:spcPts val="0"/>
              </a:spcAft>
            </a:pP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87EFFC06-FB0F-BA86-085F-B4F3F57C9228}"/>
              </a:ext>
            </a:extLst>
          </p:cNvPr>
          <p:cNvSpPr txBox="1"/>
          <p:nvPr/>
        </p:nvSpPr>
        <p:spPr>
          <a:xfrm>
            <a:off x="834571" y="2667645"/>
            <a:ext cx="6221186" cy="584775"/>
          </a:xfrm>
          <a:prstGeom prst="rect">
            <a:avLst/>
          </a:prstGeom>
          <a:noFill/>
        </p:spPr>
        <p:txBody>
          <a:bodyPr wrap="square">
            <a:spAutoFit/>
          </a:bodyPr>
          <a:lstStyle/>
          <a:p>
            <a:pPr marL="0" marR="91440">
              <a:spcBef>
                <a:spcPts val="0"/>
              </a:spcBef>
              <a:spcAft>
                <a:spcPts val="0"/>
              </a:spcAft>
            </a:pP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Hình ảnh 13">
            <a:extLst>
              <a:ext uri="{FF2B5EF4-FFF2-40B4-BE49-F238E27FC236}">
                <a16:creationId xmlns="" xmlns:a16="http://schemas.microsoft.com/office/drawing/2014/main" id="{3B3091B6-A24E-8E8D-77EE-0FEF3213B1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4987" y="1410655"/>
            <a:ext cx="5338975" cy="5338975"/>
          </a:xfrm>
          <a:prstGeom prst="rect">
            <a:avLst/>
          </a:prstGeom>
        </p:spPr>
      </p:pic>
    </p:spTree>
    <p:extLst>
      <p:ext uri="{BB962C8B-B14F-4D97-AF65-F5344CB8AC3E}">
        <p14:creationId xmlns:p14="http://schemas.microsoft.com/office/powerpoint/2010/main" val="2812425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ircle(in)">
                                      <p:cBhvr>
                                        <p:cTn id="2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P spid="8"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31107" y="309397"/>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9" name="Hộp Văn bản 8">
            <a:extLst>
              <a:ext uri="{FF2B5EF4-FFF2-40B4-BE49-F238E27FC236}">
                <a16:creationId xmlns="" xmlns:a16="http://schemas.microsoft.com/office/drawing/2014/main" id="{9B1AD500-C177-C6B2-E046-5682113ED217}"/>
              </a:ext>
            </a:extLst>
          </p:cNvPr>
          <p:cNvSpPr txBox="1"/>
          <p:nvPr/>
        </p:nvSpPr>
        <p:spPr>
          <a:xfrm>
            <a:off x="1413060" y="364215"/>
            <a:ext cx="6096000" cy="553998"/>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altLang="en-US" sz="3000" b="1" i="0" u="none" strike="noStrike" cap="none" normalizeH="0" baseline="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30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p:txBody>
      </p:sp>
      <p:graphicFrame>
        <p:nvGraphicFramePr>
          <p:cNvPr id="11" name="Bảng 10">
            <a:extLst>
              <a:ext uri="{FF2B5EF4-FFF2-40B4-BE49-F238E27FC236}">
                <a16:creationId xmlns="" xmlns:a16="http://schemas.microsoft.com/office/drawing/2014/main" id="{8182C6A3-3237-309E-8389-12E1064BFCE4}"/>
              </a:ext>
            </a:extLst>
          </p:cNvPr>
          <p:cNvGraphicFramePr>
            <a:graphicFrameLocks noGrp="1"/>
          </p:cNvGraphicFramePr>
          <p:nvPr>
            <p:extLst>
              <p:ext uri="{D42A27DB-BD31-4B8C-83A1-F6EECF244321}">
                <p14:modId xmlns:p14="http://schemas.microsoft.com/office/powerpoint/2010/main" val="1314347359"/>
              </p:ext>
            </p:extLst>
          </p:nvPr>
        </p:nvGraphicFramePr>
        <p:xfrm>
          <a:off x="880701" y="2907831"/>
          <a:ext cx="8170636" cy="2987040"/>
        </p:xfrm>
        <a:graphic>
          <a:graphicData uri="http://schemas.openxmlformats.org/drawingml/2006/table">
            <a:tbl>
              <a:tblPr firstRow="1" firstCol="1" bandRow="1">
                <a:tableStyleId>{5C22544A-7EE6-4342-B048-85BDC9FD1C3A}</a:tableStyleId>
              </a:tblPr>
              <a:tblGrid>
                <a:gridCol w="3671290">
                  <a:extLst>
                    <a:ext uri="{9D8B030D-6E8A-4147-A177-3AD203B41FA5}">
                      <a16:colId xmlns="" xmlns:a16="http://schemas.microsoft.com/office/drawing/2014/main" val="1253583225"/>
                    </a:ext>
                  </a:extLst>
                </a:gridCol>
                <a:gridCol w="4499346">
                  <a:extLst>
                    <a:ext uri="{9D8B030D-6E8A-4147-A177-3AD203B41FA5}">
                      <a16:colId xmlns="" xmlns:a16="http://schemas.microsoft.com/office/drawing/2014/main" val="682052579"/>
                    </a:ext>
                  </a:extLst>
                </a:gridCol>
              </a:tblGrid>
              <a:tr h="0">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tìm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lời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 xmlns:a16="http://schemas.microsoft.com/office/drawing/2014/main" val="713151692"/>
                  </a:ext>
                </a:extLst>
              </a:tr>
              <a:tr h="0">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Xuất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xứ</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900125669"/>
                  </a:ext>
                </a:extLst>
              </a:tr>
              <a:tr h="0">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thơ</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4034274081"/>
                  </a:ext>
                </a:extLst>
              </a:tr>
              <a:tr h="0">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ngắt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nhịp</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566749039"/>
                  </a:ext>
                </a:extLst>
              </a:tr>
              <a:tr h="0">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gieo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vần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243375629"/>
                  </a:ext>
                </a:extLst>
              </a:tr>
              <a:tr h="0">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Bố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cục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917682251"/>
                  </a:ext>
                </a:extLst>
              </a:tr>
              <a:tr h="0">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Mạch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xúc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4444882"/>
                  </a:ext>
                </a:extLst>
              </a:tr>
            </a:tbl>
          </a:graphicData>
        </a:graphic>
      </p:graphicFrame>
      <p:sp>
        <p:nvSpPr>
          <p:cNvPr id="13" name="Freeform 15">
            <a:extLst>
              <a:ext uri="{FF2B5EF4-FFF2-40B4-BE49-F238E27FC236}">
                <a16:creationId xmlns="" xmlns:a16="http://schemas.microsoft.com/office/drawing/2014/main" id="{E385F1DB-0CEE-7E28-2D6E-F87369947089}"/>
              </a:ext>
            </a:extLst>
          </p:cNvPr>
          <p:cNvSpPr/>
          <p:nvPr/>
        </p:nvSpPr>
        <p:spPr>
          <a:xfrm flipH="1">
            <a:off x="7889715" y="2471817"/>
            <a:ext cx="3446992" cy="3504646"/>
          </a:xfrm>
          <a:custGeom>
            <a:avLst/>
            <a:gdLst/>
            <a:ahLst/>
            <a:cxnLst/>
            <a:rect l="l" t="t" r="r" b="b"/>
            <a:pathLst>
              <a:path w="3348059" h="3547612">
                <a:moveTo>
                  <a:pt x="0" y="0"/>
                </a:moveTo>
                <a:lnTo>
                  <a:pt x="3348059" y="0"/>
                </a:lnTo>
                <a:lnTo>
                  <a:pt x="3348059" y="3547612"/>
                </a:lnTo>
                <a:lnTo>
                  <a:pt x="0" y="35476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5" name="Hộp Văn bản 14">
            <a:extLst>
              <a:ext uri="{FF2B5EF4-FFF2-40B4-BE49-F238E27FC236}">
                <a16:creationId xmlns="" xmlns:a16="http://schemas.microsoft.com/office/drawing/2014/main" id="{FFA36F28-A224-2C95-6A3C-4702A5E97604}"/>
              </a:ext>
            </a:extLst>
          </p:cNvPr>
          <p:cNvSpPr txBox="1"/>
          <p:nvPr/>
        </p:nvSpPr>
        <p:spPr>
          <a:xfrm>
            <a:off x="644547" y="1053380"/>
            <a:ext cx="6221186" cy="584775"/>
          </a:xfrm>
          <a:prstGeom prst="rect">
            <a:avLst/>
          </a:prstGeom>
          <a:noFill/>
        </p:spPr>
        <p:txBody>
          <a:bodyPr wrap="square">
            <a:spAutoFit/>
          </a:bodyPr>
          <a:lstStyle/>
          <a:p>
            <a:pPr marL="0" marR="91440">
              <a:spcBef>
                <a:spcPts val="0"/>
              </a:spcBef>
              <a:spcAft>
                <a:spcPts val="0"/>
              </a:spcAft>
            </a:pPr>
            <a:r>
              <a:rPr lang="en-US" sz="3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3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3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3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endParaRPr lang="en-US" sz="32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 xmlns:a16="http://schemas.microsoft.com/office/drawing/2014/main" id="{0D2E7154-D51F-F332-A21B-1E75E144634D}"/>
              </a:ext>
            </a:extLst>
          </p:cNvPr>
          <p:cNvGrpSpPr/>
          <p:nvPr/>
        </p:nvGrpSpPr>
        <p:grpSpPr>
          <a:xfrm>
            <a:off x="2932354" y="1704882"/>
            <a:ext cx="6229350" cy="766935"/>
            <a:chOff x="2586719" y="1451609"/>
            <a:chExt cx="6229350" cy="766935"/>
          </a:xfrm>
        </p:grpSpPr>
        <p:sp>
          <p:nvSpPr>
            <p:cNvPr id="6" name="Hộp Văn bản 5">
              <a:extLst>
                <a:ext uri="{FF2B5EF4-FFF2-40B4-BE49-F238E27FC236}">
                  <a16:creationId xmlns="" xmlns:a16="http://schemas.microsoft.com/office/drawing/2014/main" id="{0DFBD102-A64B-1686-2381-0167F221B8E6}"/>
                </a:ext>
              </a:extLst>
            </p:cNvPr>
            <p:cNvSpPr txBox="1"/>
            <p:nvPr/>
          </p:nvSpPr>
          <p:spPr>
            <a:xfrm>
              <a:off x="2586719" y="1578455"/>
              <a:ext cx="6229350" cy="523220"/>
            </a:xfrm>
            <a:prstGeom prst="rect">
              <a:avLst/>
            </a:prstGeom>
            <a:noFill/>
          </p:spPr>
          <p:txBody>
            <a:bodyPr wrap="square">
              <a:spAutoFit/>
            </a:bodyPr>
            <a:lstStyle/>
            <a:p>
              <a:pPr marL="0" marR="0" algn="ctr">
                <a:spcBef>
                  <a:spcPts val="0"/>
                </a:spcBef>
                <a:spcAft>
                  <a:spcPts val="0"/>
                </a:spcAft>
              </a:pPr>
              <a:r>
                <a:rPr lang="pt-BR" sz="2800" b="1" dirty="0">
                  <a:solidFill>
                    <a:srgbClr val="FA7B7B"/>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02 </a:t>
              </a:r>
              <a:endParaRPr lang="en-US" sz="2800" dirty="0">
                <a:solidFill>
                  <a:srgbClr val="FA7B7B"/>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 xmlns:a16="http://schemas.microsoft.com/office/drawing/2014/main" id="{504B21AE-C2C2-0838-CE46-FF00CA0B6E24}"/>
                </a:ext>
              </a:extLst>
            </p:cNvPr>
            <p:cNvSpPr/>
            <p:nvPr/>
          </p:nvSpPr>
          <p:spPr>
            <a:xfrm>
              <a:off x="3582649" y="1451609"/>
              <a:ext cx="4182256" cy="76693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09311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1514" y="36430"/>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31107" y="209610"/>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22" name="Hộp Văn bản 21">
            <a:extLst>
              <a:ext uri="{FF2B5EF4-FFF2-40B4-BE49-F238E27FC236}">
                <a16:creationId xmlns="" xmlns:a16="http://schemas.microsoft.com/office/drawing/2014/main" id="{0454362F-0F24-1D3A-3384-C7DCA3DE9509}"/>
              </a:ext>
            </a:extLst>
          </p:cNvPr>
          <p:cNvSpPr txBox="1"/>
          <p:nvPr/>
        </p:nvSpPr>
        <p:spPr>
          <a:xfrm>
            <a:off x="1284675" y="1085143"/>
            <a:ext cx="9354666" cy="523220"/>
          </a:xfrm>
          <a:prstGeom prst="rect">
            <a:avLst/>
          </a:prstGeom>
          <a:noFill/>
        </p:spPr>
        <p:txBody>
          <a:bodyPr wrap="square">
            <a:spAutoFit/>
          </a:bodyPr>
          <a:lstStyle/>
          <a:p>
            <a:pPr>
              <a:buSzPct val="300000"/>
            </a:pP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xứ</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24" name="Hộp Văn bản 23">
            <a:extLst>
              <a:ext uri="{FF2B5EF4-FFF2-40B4-BE49-F238E27FC236}">
                <a16:creationId xmlns="" xmlns:a16="http://schemas.microsoft.com/office/drawing/2014/main" id="{628FA32F-A459-DC89-F75E-8A3A0CBD7DC2}"/>
              </a:ext>
            </a:extLst>
          </p:cNvPr>
          <p:cNvSpPr txBox="1"/>
          <p:nvPr/>
        </p:nvSpPr>
        <p:spPr>
          <a:xfrm>
            <a:off x="1284675" y="2334713"/>
            <a:ext cx="9354666" cy="523220"/>
          </a:xfrm>
          <a:prstGeom prst="rect">
            <a:avLst/>
          </a:prstGeom>
          <a:noFill/>
        </p:spPr>
        <p:txBody>
          <a:bodyPr wrap="square">
            <a:spAutoFit/>
          </a:bodyPr>
          <a:lstStyle/>
          <a:p>
            <a:pPr>
              <a:buSzPct val="300000"/>
            </a:pPr>
            <a:r>
              <a:rPr lang="en-US"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Thể thơ, cách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ngắt</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nhịp</a:t>
            </a:r>
            <a:endPar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 name="Hộp Văn bản 24">
            <a:extLst>
              <a:ext uri="{FF2B5EF4-FFF2-40B4-BE49-F238E27FC236}">
                <a16:creationId xmlns="" xmlns:a16="http://schemas.microsoft.com/office/drawing/2014/main" id="{16F822E1-8938-1B14-9077-E56C8B9D502E}"/>
              </a:ext>
            </a:extLst>
          </p:cNvPr>
          <p:cNvSpPr txBox="1"/>
          <p:nvPr/>
        </p:nvSpPr>
        <p:spPr>
          <a:xfrm>
            <a:off x="1284675" y="4015170"/>
            <a:ext cx="7461117" cy="523220"/>
          </a:xfrm>
          <a:prstGeom prst="rect">
            <a:avLst/>
          </a:prstGeom>
          <a:noFill/>
        </p:spPr>
        <p:txBody>
          <a:bodyPr wrap="square">
            <a:spAutoFit/>
          </a:bodyPr>
          <a:lstStyle/>
          <a:p>
            <a:pPr>
              <a:buSzPct val="300000"/>
            </a:pP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gieo</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vần</a:t>
            </a:r>
            <a:endPar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Hộp Văn bản 14">
            <a:extLst>
              <a:ext uri="{FF2B5EF4-FFF2-40B4-BE49-F238E27FC236}">
                <a16:creationId xmlns="" xmlns:a16="http://schemas.microsoft.com/office/drawing/2014/main" id="{34456C12-4192-D296-6902-7EAFB568A4F2}"/>
              </a:ext>
            </a:extLst>
          </p:cNvPr>
          <p:cNvSpPr txBox="1"/>
          <p:nvPr/>
        </p:nvSpPr>
        <p:spPr>
          <a:xfrm>
            <a:off x="1413060" y="330071"/>
            <a:ext cx="6221186" cy="584775"/>
          </a:xfrm>
          <a:prstGeom prst="rect">
            <a:avLst/>
          </a:prstGeom>
          <a:noFill/>
        </p:spPr>
        <p:txBody>
          <a:bodyPr wrap="square">
            <a:spAutoFit/>
          </a:bodyPr>
          <a:lstStyle/>
          <a:p>
            <a:pPr marL="0" marR="91440">
              <a:spcBef>
                <a:spcPts val="0"/>
              </a:spcBef>
              <a:spcAft>
                <a:spcPts val="0"/>
              </a:spcAft>
            </a:pPr>
            <a:r>
              <a:rPr lang="en-US" sz="3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3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3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3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endParaRPr lang="en-US" sz="32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Hộp Văn bản 21">
            <a:extLst>
              <a:ext uri="{FF2B5EF4-FFF2-40B4-BE49-F238E27FC236}">
                <a16:creationId xmlns="" xmlns:a16="http://schemas.microsoft.com/office/drawing/2014/main" id="{A4353349-01D3-6C4F-6AA2-19429D1F154E}"/>
              </a:ext>
            </a:extLst>
          </p:cNvPr>
          <p:cNvSpPr txBox="1"/>
          <p:nvPr/>
        </p:nvSpPr>
        <p:spPr>
          <a:xfrm>
            <a:off x="1809330" y="1707544"/>
            <a:ext cx="9354666" cy="523220"/>
          </a:xfrm>
          <a:prstGeom prst="rect">
            <a:avLst/>
          </a:prstGeom>
          <a:noFill/>
        </p:spPr>
        <p:txBody>
          <a:bodyPr wrap="square">
            <a:spAutoFit/>
          </a:bodyPr>
          <a:lstStyle/>
          <a:p>
            <a:pPr>
              <a:buSzPct val="300000"/>
            </a:pPr>
            <a:r>
              <a:rPr lang="vi-VN"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In trong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8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NXB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Hà </a:t>
            </a:r>
            <a:r>
              <a:rPr lang="en-US" sz="28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2014.</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6" name="Hộp Văn bản 23">
            <a:extLst>
              <a:ext uri="{FF2B5EF4-FFF2-40B4-BE49-F238E27FC236}">
                <a16:creationId xmlns="" xmlns:a16="http://schemas.microsoft.com/office/drawing/2014/main" id="{76897BEC-0D8D-FA8F-CC97-F009962B2ACA}"/>
              </a:ext>
            </a:extLst>
          </p:cNvPr>
          <p:cNvSpPr txBox="1"/>
          <p:nvPr/>
        </p:nvSpPr>
        <p:spPr>
          <a:xfrm>
            <a:off x="1809330" y="2988375"/>
            <a:ext cx="7769382" cy="954107"/>
          </a:xfrm>
          <a:prstGeom prst="rect">
            <a:avLst/>
          </a:prstGeom>
          <a:noFill/>
        </p:spPr>
        <p:txBody>
          <a:bodyPr wrap="square">
            <a:spAutoFit/>
          </a:bodyPr>
          <a:lstStyle/>
          <a:p>
            <a:pPr>
              <a:buSzPct val="300000"/>
            </a:pPr>
            <a:r>
              <a:rPr lang="en-US" sz="28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Thể thơ bảy chữ, ngắt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nhịp</a:t>
            </a:r>
            <a:r>
              <a:rPr lang="vi-VN"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đều đặn, chủ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là </a:t>
            </a: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4/ 3</a:t>
            </a:r>
            <a:r>
              <a:rPr lang="vi-VN"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ngắt nhịp </a:t>
            </a: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2/ 3,</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3/4</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Hộp Văn bản 24">
            <a:extLst>
              <a:ext uri="{FF2B5EF4-FFF2-40B4-BE49-F238E27FC236}">
                <a16:creationId xmlns="" xmlns:a16="http://schemas.microsoft.com/office/drawing/2014/main" id="{10B771FA-8DF9-30F6-A6D7-36A75DC6957D}"/>
              </a:ext>
            </a:extLst>
          </p:cNvPr>
          <p:cNvSpPr txBox="1"/>
          <p:nvPr/>
        </p:nvSpPr>
        <p:spPr>
          <a:xfrm>
            <a:off x="1809330" y="4627236"/>
            <a:ext cx="7461117" cy="523220"/>
          </a:xfrm>
          <a:prstGeom prst="rect">
            <a:avLst/>
          </a:prstGeom>
          <a:noFill/>
        </p:spPr>
        <p:txBody>
          <a:bodyPr wrap="square">
            <a:spAutoFit/>
          </a:bodyPr>
          <a:lstStyle/>
          <a:p>
            <a:pPr>
              <a:buSzPct val="300000"/>
            </a:pP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Vần</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liền</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vần</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10" name="Hộp Văn bản 24">
            <a:extLst>
              <a:ext uri="{FF2B5EF4-FFF2-40B4-BE49-F238E27FC236}">
                <a16:creationId xmlns="" xmlns:a16="http://schemas.microsoft.com/office/drawing/2014/main" id="{1AC715DC-04B9-B43C-741A-F604DF165AC8}"/>
              </a:ext>
            </a:extLst>
          </p:cNvPr>
          <p:cNvSpPr txBox="1"/>
          <p:nvPr/>
        </p:nvSpPr>
        <p:spPr>
          <a:xfrm>
            <a:off x="1809330" y="5271255"/>
            <a:ext cx="7461117" cy="954107"/>
          </a:xfrm>
          <a:prstGeom prst="rect">
            <a:avLst/>
          </a:prstGeom>
          <a:noFill/>
        </p:spPr>
        <p:txBody>
          <a:bodyPr wrap="square">
            <a:spAutoFit/>
          </a:bodyPr>
          <a:lstStyle/>
          <a:p>
            <a:pPr>
              <a:buSzPct val="300000"/>
            </a:pP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cuối</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vần</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s</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ong</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ùng</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ờ</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ườ</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ơi</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r</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thư</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a:t>
            </a:r>
            <a:endPar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 xmlns:a16="http://schemas.microsoft.com/office/drawing/2014/main" id="{F04AE45D-4A7C-CD73-F1F4-B8447802E5E4}"/>
              </a:ext>
            </a:extLst>
          </p:cNvPr>
          <p:cNvPicPr>
            <a:picLocks noChangeAspect="1"/>
          </p:cNvPicPr>
          <p:nvPr/>
        </p:nvPicPr>
        <p:blipFill>
          <a:blip r:embed="rId4"/>
          <a:stretch>
            <a:fillRect/>
          </a:stretch>
        </p:blipFill>
        <p:spPr>
          <a:xfrm>
            <a:off x="870111" y="1134005"/>
            <a:ext cx="414564" cy="393226"/>
          </a:xfrm>
          <a:prstGeom prst="rect">
            <a:avLst/>
          </a:prstGeom>
        </p:spPr>
      </p:pic>
      <p:pic>
        <p:nvPicPr>
          <p:cNvPr id="12" name="Picture 11">
            <a:extLst>
              <a:ext uri="{FF2B5EF4-FFF2-40B4-BE49-F238E27FC236}">
                <a16:creationId xmlns="" xmlns:a16="http://schemas.microsoft.com/office/drawing/2014/main" id="{3346C67A-8237-3785-FD98-6FCAF95E2E4A}"/>
              </a:ext>
            </a:extLst>
          </p:cNvPr>
          <p:cNvPicPr>
            <a:picLocks noChangeAspect="1"/>
          </p:cNvPicPr>
          <p:nvPr/>
        </p:nvPicPr>
        <p:blipFill>
          <a:blip r:embed="rId5"/>
          <a:stretch>
            <a:fillRect/>
          </a:stretch>
        </p:blipFill>
        <p:spPr>
          <a:xfrm>
            <a:off x="870111" y="2381832"/>
            <a:ext cx="414564" cy="396274"/>
          </a:xfrm>
          <a:prstGeom prst="rect">
            <a:avLst/>
          </a:prstGeom>
        </p:spPr>
      </p:pic>
      <p:pic>
        <p:nvPicPr>
          <p:cNvPr id="13" name="Picture 12">
            <a:extLst>
              <a:ext uri="{FF2B5EF4-FFF2-40B4-BE49-F238E27FC236}">
                <a16:creationId xmlns="" xmlns:a16="http://schemas.microsoft.com/office/drawing/2014/main" id="{B7B1BEB6-4D2A-2C14-96CC-56DE5E4106D7}"/>
              </a:ext>
            </a:extLst>
          </p:cNvPr>
          <p:cNvPicPr>
            <a:picLocks noChangeAspect="1"/>
          </p:cNvPicPr>
          <p:nvPr/>
        </p:nvPicPr>
        <p:blipFill>
          <a:blip r:embed="rId5"/>
          <a:stretch>
            <a:fillRect/>
          </a:stretch>
        </p:blipFill>
        <p:spPr>
          <a:xfrm>
            <a:off x="870111" y="4064904"/>
            <a:ext cx="414564" cy="396274"/>
          </a:xfrm>
          <a:prstGeom prst="rect">
            <a:avLst/>
          </a:prstGeom>
        </p:spPr>
      </p:pic>
      <p:pic>
        <p:nvPicPr>
          <p:cNvPr id="14" name="Picture 13">
            <a:extLst>
              <a:ext uri="{FF2B5EF4-FFF2-40B4-BE49-F238E27FC236}">
                <a16:creationId xmlns="" xmlns:a16="http://schemas.microsoft.com/office/drawing/2014/main" id="{EC4411B0-6B6A-D441-14F0-E64F3F80AA3C}"/>
              </a:ext>
            </a:extLst>
          </p:cNvPr>
          <p:cNvPicPr>
            <a:picLocks noChangeAspect="1"/>
          </p:cNvPicPr>
          <p:nvPr/>
        </p:nvPicPr>
        <p:blipFill>
          <a:blip r:embed="rId6"/>
          <a:stretch>
            <a:fillRect/>
          </a:stretch>
        </p:blipFill>
        <p:spPr>
          <a:xfrm>
            <a:off x="1284675" y="4741696"/>
            <a:ext cx="474114" cy="319455"/>
          </a:xfrm>
          <a:prstGeom prst="rect">
            <a:avLst/>
          </a:prstGeom>
        </p:spPr>
      </p:pic>
      <p:pic>
        <p:nvPicPr>
          <p:cNvPr id="16" name="Picture 15">
            <a:extLst>
              <a:ext uri="{FF2B5EF4-FFF2-40B4-BE49-F238E27FC236}">
                <a16:creationId xmlns="" xmlns:a16="http://schemas.microsoft.com/office/drawing/2014/main" id="{EF396B3F-FF3C-73A3-C81F-05328F8B5182}"/>
              </a:ext>
            </a:extLst>
          </p:cNvPr>
          <p:cNvPicPr>
            <a:picLocks noChangeAspect="1"/>
          </p:cNvPicPr>
          <p:nvPr/>
        </p:nvPicPr>
        <p:blipFill>
          <a:blip r:embed="rId7"/>
          <a:stretch>
            <a:fillRect/>
          </a:stretch>
        </p:blipFill>
        <p:spPr>
          <a:xfrm>
            <a:off x="1284675" y="5614347"/>
            <a:ext cx="475529" cy="317019"/>
          </a:xfrm>
          <a:prstGeom prst="rect">
            <a:avLst/>
          </a:prstGeom>
        </p:spPr>
      </p:pic>
      <p:pic>
        <p:nvPicPr>
          <p:cNvPr id="18" name="Picture 17">
            <a:extLst>
              <a:ext uri="{FF2B5EF4-FFF2-40B4-BE49-F238E27FC236}">
                <a16:creationId xmlns="" xmlns:a16="http://schemas.microsoft.com/office/drawing/2014/main" id="{7D7A9784-09E1-E109-68F6-1BD80BFD83D5}"/>
              </a:ext>
            </a:extLst>
          </p:cNvPr>
          <p:cNvPicPr>
            <a:picLocks noChangeAspect="1"/>
          </p:cNvPicPr>
          <p:nvPr/>
        </p:nvPicPr>
        <p:blipFill>
          <a:blip r:embed="rId7"/>
          <a:stretch>
            <a:fillRect/>
          </a:stretch>
        </p:blipFill>
        <p:spPr>
          <a:xfrm>
            <a:off x="1284675" y="3197265"/>
            <a:ext cx="475529" cy="317019"/>
          </a:xfrm>
          <a:prstGeom prst="rect">
            <a:avLst/>
          </a:prstGeom>
        </p:spPr>
      </p:pic>
      <p:pic>
        <p:nvPicPr>
          <p:cNvPr id="19" name="Picture 18">
            <a:extLst>
              <a:ext uri="{FF2B5EF4-FFF2-40B4-BE49-F238E27FC236}">
                <a16:creationId xmlns="" xmlns:a16="http://schemas.microsoft.com/office/drawing/2014/main" id="{08C05CD8-D579-A1E7-12E3-3FC240E0A5D1}"/>
              </a:ext>
            </a:extLst>
          </p:cNvPr>
          <p:cNvPicPr>
            <a:picLocks noChangeAspect="1"/>
          </p:cNvPicPr>
          <p:nvPr/>
        </p:nvPicPr>
        <p:blipFill>
          <a:blip r:embed="rId7"/>
          <a:stretch>
            <a:fillRect/>
          </a:stretch>
        </p:blipFill>
        <p:spPr>
          <a:xfrm>
            <a:off x="1284675" y="1777338"/>
            <a:ext cx="475529" cy="317019"/>
          </a:xfrm>
          <a:prstGeom prst="rect">
            <a:avLst/>
          </a:prstGeom>
        </p:spPr>
      </p:pic>
    </p:spTree>
    <p:extLst>
      <p:ext uri="{BB962C8B-B14F-4D97-AF65-F5344CB8AC3E}">
        <p14:creationId xmlns:p14="http://schemas.microsoft.com/office/powerpoint/2010/main" val="3367486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left)">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left)">
                                      <p:cBhvr>
                                        <p:cTn id="55" dur="500"/>
                                        <p:tgtEl>
                                          <p:spTgt spid="16"/>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ipe(left)">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5" grpId="0"/>
      <p:bldP spid="4" grpId="0"/>
      <p:bldP spid="6" grpId="0"/>
      <p:bldP spid="8"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1514" y="36430"/>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31107" y="209610"/>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cs typeface="Arial"/>
            </a:endParaRPr>
          </a:p>
        </p:txBody>
      </p:sp>
      <p:sp>
        <p:nvSpPr>
          <p:cNvPr id="5" name="文本框 4"/>
          <p:cNvSpPr txBox="1"/>
          <p:nvPr/>
        </p:nvSpPr>
        <p:spPr>
          <a:xfrm>
            <a:off x="5797118" y="825880"/>
            <a:ext cx="17119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a:rPr>
              <a:t>https://www.ypppt.com/</a:t>
            </a:r>
            <a:endParaRPr kumimoji="0" lang="zh-CN" altLang="en-US"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a:endParaRPr>
          </a:p>
        </p:txBody>
      </p:sp>
      <p:grpSp>
        <p:nvGrpSpPr>
          <p:cNvPr id="26" name="Group 25">
            <a:extLst>
              <a:ext uri="{FF2B5EF4-FFF2-40B4-BE49-F238E27FC236}">
                <a16:creationId xmlns="" xmlns:a16="http://schemas.microsoft.com/office/drawing/2014/main" id="{6E11E9A0-2C71-F872-97DC-C6482ED8E5BA}"/>
              </a:ext>
            </a:extLst>
          </p:cNvPr>
          <p:cNvGrpSpPr/>
          <p:nvPr/>
        </p:nvGrpSpPr>
        <p:grpSpPr>
          <a:xfrm>
            <a:off x="6774543" y="211604"/>
            <a:ext cx="3462721" cy="1291840"/>
            <a:chOff x="4171525" y="956685"/>
            <a:chExt cx="3462721" cy="1291840"/>
          </a:xfrm>
        </p:grpSpPr>
        <p:grpSp>
          <p:nvGrpSpPr>
            <p:cNvPr id="21" name="Group 20">
              <a:extLst>
                <a:ext uri="{FF2B5EF4-FFF2-40B4-BE49-F238E27FC236}">
                  <a16:creationId xmlns="" xmlns:a16="http://schemas.microsoft.com/office/drawing/2014/main" id="{48F81EC5-56F6-171E-C058-57AD1AFF106E}"/>
                </a:ext>
              </a:extLst>
            </p:cNvPr>
            <p:cNvGrpSpPr/>
            <p:nvPr/>
          </p:nvGrpSpPr>
          <p:grpSpPr>
            <a:xfrm>
              <a:off x="4171525" y="956685"/>
              <a:ext cx="3283650" cy="1291840"/>
              <a:chOff x="4171525" y="956685"/>
              <a:chExt cx="3998114" cy="1471722"/>
            </a:xfrm>
          </p:grpSpPr>
          <p:sp>
            <p:nvSpPr>
              <p:cNvPr id="15" name="Freeform 3">
                <a:extLst>
                  <a:ext uri="{FF2B5EF4-FFF2-40B4-BE49-F238E27FC236}">
                    <a16:creationId xmlns="" xmlns:a16="http://schemas.microsoft.com/office/drawing/2014/main" id="{6E9B5B95-DC61-B036-9133-4EDD332479B5}"/>
                  </a:ext>
                </a:extLst>
              </p:cNvPr>
              <p:cNvSpPr/>
              <p:nvPr/>
            </p:nvSpPr>
            <p:spPr>
              <a:xfrm>
                <a:off x="4171525" y="956685"/>
                <a:ext cx="3998114" cy="1471722"/>
              </a:xfrm>
              <a:custGeom>
                <a:avLst/>
                <a:gdLst/>
                <a:ahLst/>
                <a:cxnLst/>
                <a:rect l="l" t="t" r="r" b="b"/>
                <a:pathLst>
                  <a:path w="2412370" h="2556153">
                    <a:moveTo>
                      <a:pt x="0" y="0"/>
                    </a:moveTo>
                    <a:lnTo>
                      <a:pt x="2412370" y="0"/>
                    </a:lnTo>
                    <a:lnTo>
                      <a:pt x="2412370" y="2556153"/>
                    </a:lnTo>
                    <a:lnTo>
                      <a:pt x="0" y="255615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0" name="Oval 19">
                <a:extLst>
                  <a:ext uri="{FF2B5EF4-FFF2-40B4-BE49-F238E27FC236}">
                    <a16:creationId xmlns="" xmlns:a16="http://schemas.microsoft.com/office/drawing/2014/main" id="{ED8C8299-7052-FCBA-250C-BF5A88594CDD}"/>
                  </a:ext>
                </a:extLst>
              </p:cNvPr>
              <p:cNvSpPr/>
              <p:nvPr/>
            </p:nvSpPr>
            <p:spPr>
              <a:xfrm>
                <a:off x="4350596" y="1173573"/>
                <a:ext cx="3642610" cy="10647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Hộp Văn bản 21">
              <a:extLst>
                <a:ext uri="{FF2B5EF4-FFF2-40B4-BE49-F238E27FC236}">
                  <a16:creationId xmlns="" xmlns:a16="http://schemas.microsoft.com/office/drawing/2014/main" id="{6A816DD0-6BEA-1414-97DB-3A6500503A7D}"/>
                </a:ext>
              </a:extLst>
            </p:cNvPr>
            <p:cNvSpPr txBox="1"/>
            <p:nvPr/>
          </p:nvSpPr>
          <p:spPr>
            <a:xfrm>
              <a:off x="4350596" y="1290911"/>
              <a:ext cx="3283650" cy="584775"/>
            </a:xfrm>
            <a:prstGeom prst="rect">
              <a:avLst/>
            </a:prstGeom>
            <a:noFill/>
          </p:spPr>
          <p:txBody>
            <a:bodyPr wrap="square">
              <a:spAutoFit/>
            </a:bodyPr>
            <a:lstStyle/>
            <a:p>
              <a:pPr>
                <a:buSzPct val="300000"/>
              </a:pP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endParaRPr lang="en-US" sz="3200" dirty="0">
                <a:solidFill>
                  <a:srgbClr val="0070C0"/>
                </a:solidFill>
                <a:latin typeface="Times New Roman" panose="02020603050405020304" pitchFamily="18" charset="0"/>
                <a:cs typeface="Times New Roman" panose="02020603050405020304" pitchFamily="18" charset="0"/>
              </a:endParaRPr>
            </a:p>
          </p:txBody>
        </p:sp>
      </p:grpSp>
      <p:pic>
        <p:nvPicPr>
          <p:cNvPr id="23" name="Picture 22">
            <a:extLst>
              <a:ext uri="{FF2B5EF4-FFF2-40B4-BE49-F238E27FC236}">
                <a16:creationId xmlns="" xmlns:a16="http://schemas.microsoft.com/office/drawing/2014/main" id="{8ED121DF-4284-F01C-0873-E84427A1C2BD}"/>
              </a:ext>
            </a:extLst>
          </p:cNvPr>
          <p:cNvPicPr>
            <a:picLocks noChangeAspect="1"/>
          </p:cNvPicPr>
          <p:nvPr/>
        </p:nvPicPr>
        <p:blipFill>
          <a:blip r:embed="rId5"/>
          <a:stretch>
            <a:fillRect/>
          </a:stretch>
        </p:blipFill>
        <p:spPr>
          <a:xfrm>
            <a:off x="645410" y="321528"/>
            <a:ext cx="4633590" cy="3089060"/>
          </a:xfrm>
          <a:prstGeom prst="rect">
            <a:avLst/>
          </a:prstGeom>
          <a:effectLst>
            <a:softEdge rad="12700"/>
          </a:effectLst>
        </p:spPr>
      </p:pic>
      <p:sp>
        <p:nvSpPr>
          <p:cNvPr id="28" name="Hộp Văn bản 3">
            <a:extLst>
              <a:ext uri="{FF2B5EF4-FFF2-40B4-BE49-F238E27FC236}">
                <a16:creationId xmlns="" xmlns:a16="http://schemas.microsoft.com/office/drawing/2014/main" id="{E780B8A1-5F43-8688-44B3-9C7436609925}"/>
              </a:ext>
            </a:extLst>
          </p:cNvPr>
          <p:cNvSpPr txBox="1"/>
          <p:nvPr/>
        </p:nvSpPr>
        <p:spPr>
          <a:xfrm>
            <a:off x="5651756" y="1753958"/>
            <a:ext cx="5768751" cy="1077218"/>
          </a:xfrm>
          <a:prstGeom prst="rect">
            <a:avLst/>
          </a:prstGeom>
          <a:noFill/>
        </p:spPr>
        <p:txBody>
          <a:bodyPr wrap="square">
            <a:spAutoFit/>
          </a:bodyPr>
          <a:lstStyle/>
          <a:p>
            <a:pPr marR="0" algn="just">
              <a:spcBef>
                <a:spcPts val="0"/>
              </a:spcBef>
              <a:spcAft>
                <a:spcPts val="0"/>
              </a:spcAft>
              <a:buSzPct val="300000"/>
            </a:pP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Khổ</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30" name="Picture 29">
            <a:extLst>
              <a:ext uri="{FF2B5EF4-FFF2-40B4-BE49-F238E27FC236}">
                <a16:creationId xmlns="" xmlns:a16="http://schemas.microsoft.com/office/drawing/2014/main" id="{5017A7AB-6755-41EC-88C0-0F8C574C5BA8}"/>
              </a:ext>
            </a:extLst>
          </p:cNvPr>
          <p:cNvPicPr>
            <a:picLocks noChangeAspect="1"/>
          </p:cNvPicPr>
          <p:nvPr/>
        </p:nvPicPr>
        <p:blipFill rotWithShape="1">
          <a:blip r:embed="rId6"/>
          <a:srcRect l="11963"/>
          <a:stretch/>
        </p:blipFill>
        <p:spPr>
          <a:xfrm>
            <a:off x="659638" y="3552132"/>
            <a:ext cx="4619362" cy="2876550"/>
          </a:xfrm>
          <a:prstGeom prst="rect">
            <a:avLst/>
          </a:prstGeom>
          <a:effectLst>
            <a:softEdge rad="12700"/>
          </a:effectLst>
        </p:spPr>
      </p:pic>
      <p:sp>
        <p:nvSpPr>
          <p:cNvPr id="31" name="Hộp Văn bản 5">
            <a:extLst>
              <a:ext uri="{FF2B5EF4-FFF2-40B4-BE49-F238E27FC236}">
                <a16:creationId xmlns="" xmlns:a16="http://schemas.microsoft.com/office/drawing/2014/main" id="{1BB60E6F-C0A1-A6B1-DEBD-62ECBEA5F586}"/>
              </a:ext>
            </a:extLst>
          </p:cNvPr>
          <p:cNvSpPr txBox="1"/>
          <p:nvPr/>
        </p:nvSpPr>
        <p:spPr>
          <a:xfrm>
            <a:off x="5607531" y="4344299"/>
            <a:ext cx="5768751" cy="1077218"/>
          </a:xfrm>
          <a:prstGeom prst="rect">
            <a:avLst/>
          </a:prstGeom>
          <a:noFill/>
        </p:spPr>
        <p:txBody>
          <a:bodyPr wrap="square">
            <a:spAutoFit/>
          </a:bodyPr>
          <a:lstStyle/>
          <a:p>
            <a:pPr marR="0" algn="just">
              <a:spcBef>
                <a:spcPts val="0"/>
              </a:spcBef>
              <a:spcAft>
                <a:spcPts val="0"/>
              </a:spcAft>
              <a:buSzPct val="300000"/>
            </a:pP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Hai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ức</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53545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down)">
                                      <p:cBhvr>
                                        <p:cTn id="15" dur="500"/>
                                        <p:tgtEl>
                                          <p:spTgt spid="31"/>
                                        </p:tgtEl>
                                      </p:cBhvr>
                                    </p:animEffect>
                                  </p:childTnLst>
                                </p:cTn>
                              </p:par>
                              <p:par>
                                <p:cTn id="16" presetID="22" presetClass="entr" presetSubtype="4"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down)">
                                      <p:cBhvr>
                                        <p:cTn id="1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9" name="矩形 2">
            <a:extLst>
              <a:ext uri="{FF2B5EF4-FFF2-40B4-BE49-F238E27FC236}">
                <a16:creationId xmlns="" xmlns:a16="http://schemas.microsoft.com/office/drawing/2014/main" id="{4504A81C-197D-134B-C979-33F5E41D0FB4}"/>
              </a:ext>
            </a:extLst>
          </p:cNvPr>
          <p:cNvSpPr/>
          <p:nvPr/>
        </p:nvSpPr>
        <p:spPr>
          <a:xfrm>
            <a:off x="348343" y="211360"/>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cs typeface="Arial"/>
            </a:endParaRPr>
          </a:p>
        </p:txBody>
      </p:sp>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pic>
        <p:nvPicPr>
          <p:cNvPr id="3076" name="Picture 4" descr="Giải bài tập Tiếng Việt lớp 2 Bài 4: Bên cửa sổ trang 21, 22, 23, 24, 25 -  Chân Trời Sáng Tạo">
            <a:extLst>
              <a:ext uri="{FF2B5EF4-FFF2-40B4-BE49-F238E27FC236}">
                <a16:creationId xmlns="" xmlns:a16="http://schemas.microsoft.com/office/drawing/2014/main" id="{1822309A-F5DF-2487-34C3-26063F36DB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681" y="1584061"/>
            <a:ext cx="4616138" cy="3009722"/>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 xmlns:a16="http://schemas.microsoft.com/office/drawing/2014/main" id="{42ABE000-4664-C12D-AB1D-80E878620911}"/>
              </a:ext>
            </a:extLst>
          </p:cNvPr>
          <p:cNvGrpSpPr/>
          <p:nvPr/>
        </p:nvGrpSpPr>
        <p:grpSpPr>
          <a:xfrm>
            <a:off x="264618" y="306384"/>
            <a:ext cx="4245429" cy="1113301"/>
            <a:chOff x="270180" y="174877"/>
            <a:chExt cx="4245429" cy="1291840"/>
          </a:xfrm>
        </p:grpSpPr>
        <p:grpSp>
          <p:nvGrpSpPr>
            <p:cNvPr id="10" name="Group 9">
              <a:extLst>
                <a:ext uri="{FF2B5EF4-FFF2-40B4-BE49-F238E27FC236}">
                  <a16:creationId xmlns="" xmlns:a16="http://schemas.microsoft.com/office/drawing/2014/main" id="{759ACECE-3F76-448C-3729-936416B1FD31}"/>
                </a:ext>
              </a:extLst>
            </p:cNvPr>
            <p:cNvGrpSpPr/>
            <p:nvPr/>
          </p:nvGrpSpPr>
          <p:grpSpPr>
            <a:xfrm>
              <a:off x="665962" y="174877"/>
              <a:ext cx="3551062" cy="1291840"/>
              <a:chOff x="3845929" y="950894"/>
              <a:chExt cx="4323710" cy="1471722"/>
            </a:xfrm>
          </p:grpSpPr>
          <p:sp>
            <p:nvSpPr>
              <p:cNvPr id="12" name="Freeform 3">
                <a:extLst>
                  <a:ext uri="{FF2B5EF4-FFF2-40B4-BE49-F238E27FC236}">
                    <a16:creationId xmlns="" xmlns:a16="http://schemas.microsoft.com/office/drawing/2014/main" id="{05FD2ACD-1405-2DF0-5769-6B003045C3C8}"/>
                  </a:ext>
                </a:extLst>
              </p:cNvPr>
              <p:cNvSpPr/>
              <p:nvPr/>
            </p:nvSpPr>
            <p:spPr>
              <a:xfrm>
                <a:off x="3845929" y="950894"/>
                <a:ext cx="4323710" cy="1471722"/>
              </a:xfrm>
              <a:custGeom>
                <a:avLst/>
                <a:gdLst/>
                <a:ahLst/>
                <a:cxnLst/>
                <a:rect l="l" t="t" r="r" b="b"/>
                <a:pathLst>
                  <a:path w="2412370" h="2556153">
                    <a:moveTo>
                      <a:pt x="0" y="0"/>
                    </a:moveTo>
                    <a:lnTo>
                      <a:pt x="2412370" y="0"/>
                    </a:lnTo>
                    <a:lnTo>
                      <a:pt x="2412370" y="2556153"/>
                    </a:lnTo>
                    <a:lnTo>
                      <a:pt x="0" y="255615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3" name="Oval 12">
                <a:extLst>
                  <a:ext uri="{FF2B5EF4-FFF2-40B4-BE49-F238E27FC236}">
                    <a16:creationId xmlns="" xmlns:a16="http://schemas.microsoft.com/office/drawing/2014/main" id="{6B128577-AC1A-C082-34F5-6EEB339E30A6}"/>
                  </a:ext>
                </a:extLst>
              </p:cNvPr>
              <p:cNvSpPr/>
              <p:nvPr/>
            </p:nvSpPr>
            <p:spPr>
              <a:xfrm>
                <a:off x="4350596" y="1173573"/>
                <a:ext cx="3642610" cy="10647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Hộp Văn bản 21">
              <a:extLst>
                <a:ext uri="{FF2B5EF4-FFF2-40B4-BE49-F238E27FC236}">
                  <a16:creationId xmlns="" xmlns:a16="http://schemas.microsoft.com/office/drawing/2014/main" id="{FD0E6D76-7792-859B-FADB-D91C5CF73A6B}"/>
                </a:ext>
              </a:extLst>
            </p:cNvPr>
            <p:cNvSpPr txBox="1"/>
            <p:nvPr/>
          </p:nvSpPr>
          <p:spPr>
            <a:xfrm>
              <a:off x="270180" y="446019"/>
              <a:ext cx="4245429" cy="58477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Pct val="300000"/>
                <a:buFontTx/>
                <a:buBlip>
                  <a:blip r:embed="rId6"/>
                </a:buBlip>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Mạch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xúc</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grpSp>
      <p:sp>
        <p:nvSpPr>
          <p:cNvPr id="20" name="Hộp Văn bản 3">
            <a:extLst>
              <a:ext uri="{FF2B5EF4-FFF2-40B4-BE49-F238E27FC236}">
                <a16:creationId xmlns="" xmlns:a16="http://schemas.microsoft.com/office/drawing/2014/main" id="{BA355398-E53A-2A82-4D76-9A518123D949}"/>
              </a:ext>
            </a:extLst>
          </p:cNvPr>
          <p:cNvSpPr txBox="1"/>
          <p:nvPr/>
        </p:nvSpPr>
        <p:spPr>
          <a:xfrm>
            <a:off x="660400" y="4922274"/>
            <a:ext cx="6421500" cy="1384995"/>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Pct val="300000"/>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Khổ</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đầu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Nỗi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lòng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buồn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bã</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nhớ</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thương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giả</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mẹ</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đã</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khuất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khi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nhìn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thấy</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ảnh</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nắng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mới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hắt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bên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song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cửa</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1" name="Hộp Văn bản 5">
            <a:extLst>
              <a:ext uri="{FF2B5EF4-FFF2-40B4-BE49-F238E27FC236}">
                <a16:creationId xmlns="" xmlns:a16="http://schemas.microsoft.com/office/drawing/2014/main" id="{609A6BBB-E3CB-6FC3-3E0F-5AF246A3D3D3}"/>
              </a:ext>
            </a:extLst>
          </p:cNvPr>
          <p:cNvSpPr txBox="1"/>
          <p:nvPr/>
        </p:nvSpPr>
        <p:spPr>
          <a:xfrm>
            <a:off x="7081900" y="1233210"/>
            <a:ext cx="4616138" cy="1384995"/>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Pct val="300000"/>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Hai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khổ</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cuối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Nỗi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nhớ</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tình</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yêu</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mẹ</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niềm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hạnh</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phúc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khi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nhớ</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lại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kí</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ức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mẹ</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ở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bên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 xmlns:a16="http://schemas.microsoft.com/office/drawing/2014/main" id="{12C54CDB-2513-557F-FE95-AD661031FDD5}"/>
              </a:ext>
            </a:extLst>
          </p:cNvPr>
          <p:cNvPicPr>
            <a:picLocks noChangeAspect="1"/>
          </p:cNvPicPr>
          <p:nvPr/>
        </p:nvPicPr>
        <p:blipFill>
          <a:blip r:embed="rId7"/>
          <a:stretch>
            <a:fillRect/>
          </a:stretch>
        </p:blipFill>
        <p:spPr>
          <a:xfrm>
            <a:off x="6619004" y="2618205"/>
            <a:ext cx="1440248" cy="2156304"/>
          </a:xfrm>
          <a:prstGeom prst="rect">
            <a:avLst/>
          </a:prstGeom>
        </p:spPr>
      </p:pic>
      <p:sp>
        <p:nvSpPr>
          <p:cNvPr id="25" name="Freeform 9">
            <a:extLst>
              <a:ext uri="{FF2B5EF4-FFF2-40B4-BE49-F238E27FC236}">
                <a16:creationId xmlns="" xmlns:a16="http://schemas.microsoft.com/office/drawing/2014/main" id="{A3363D53-1E60-0670-175C-52CDCE4F8075}"/>
              </a:ext>
            </a:extLst>
          </p:cNvPr>
          <p:cNvSpPr/>
          <p:nvPr/>
        </p:nvSpPr>
        <p:spPr>
          <a:xfrm>
            <a:off x="618845" y="3459391"/>
            <a:ext cx="873836" cy="1298638"/>
          </a:xfrm>
          <a:custGeom>
            <a:avLst/>
            <a:gdLst/>
            <a:ahLst/>
            <a:cxnLst/>
            <a:rect l="l" t="t" r="r" b="b"/>
            <a:pathLst>
              <a:path w="1779135" h="2597277">
                <a:moveTo>
                  <a:pt x="0" y="0"/>
                </a:moveTo>
                <a:lnTo>
                  <a:pt x="1779134" y="0"/>
                </a:lnTo>
                <a:lnTo>
                  <a:pt x="1779134" y="2597277"/>
                </a:lnTo>
                <a:lnTo>
                  <a:pt x="0" y="2597277"/>
                </a:lnTo>
                <a:lnTo>
                  <a:pt x="0" y="0"/>
                </a:lnTo>
                <a:close/>
              </a:path>
            </a:pathLst>
          </a:custGeom>
          <a:blipFill>
            <a:blip r:embed="rId8"/>
            <a:stretch>
              <a:fillRect/>
            </a:stretch>
          </a:blipFill>
        </p:spPr>
      </p:sp>
    </p:spTree>
    <p:extLst>
      <p:ext uri="{BB962C8B-B14F-4D97-AF65-F5344CB8AC3E}">
        <p14:creationId xmlns:p14="http://schemas.microsoft.com/office/powerpoint/2010/main" val="1193356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circle(in)">
                                      <p:cBhvr>
                                        <p:cTn id="7" dur="2000"/>
                                        <p:tgtEl>
                                          <p:spTgt spid="307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par>
                                <p:cTn id="11" presetID="6" presetClass="entr" presetSubtype="16"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20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ircle(in)">
                                      <p:cBhvr>
                                        <p:cTn id="18" dur="2000"/>
                                        <p:tgtEl>
                                          <p:spTgt spid="21"/>
                                        </p:tgtEl>
                                      </p:cBhvr>
                                    </p:animEffect>
                                  </p:childTnLst>
                                </p:cTn>
                              </p:par>
                              <p:par>
                                <p:cTn id="19" presetID="6" presetClass="entr" presetSubtype="16"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48343" y="246959"/>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de-DE"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Cảm hứng chủ đạo</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6" name="文本框 15">
            <a:extLst>
              <a:ext uri="{FF2B5EF4-FFF2-40B4-BE49-F238E27FC236}">
                <a16:creationId xmlns="" xmlns:a16="http://schemas.microsoft.com/office/drawing/2014/main" id="{118292AB-C9E2-371F-4B1D-27E2E8129E09}"/>
              </a:ext>
            </a:extLst>
          </p:cNvPr>
          <p:cNvSpPr txBox="1"/>
          <p:nvPr/>
        </p:nvSpPr>
        <p:spPr>
          <a:xfrm>
            <a:off x="1357642" y="309397"/>
            <a:ext cx="6096000"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III. ĐỌC - HIỂU VĂN BẢN</a:t>
            </a: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a:rPr>
              <a:t>https://www.ypppt.com/</a:t>
            </a:r>
            <a:endParaRPr kumimoji="0" lang="zh-CN" altLang="en-US"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a:endParaRPr>
          </a:p>
        </p:txBody>
      </p:sp>
      <p:sp>
        <p:nvSpPr>
          <p:cNvPr id="9" name="Hộp Văn bản 8">
            <a:extLst>
              <a:ext uri="{FF2B5EF4-FFF2-40B4-BE49-F238E27FC236}">
                <a16:creationId xmlns="" xmlns:a16="http://schemas.microsoft.com/office/drawing/2014/main" id="{9B1AD500-C177-C6B2-E046-5682113ED217}"/>
              </a:ext>
            </a:extLst>
          </p:cNvPr>
          <p:cNvSpPr txBox="1"/>
          <p:nvPr/>
        </p:nvSpPr>
        <p:spPr>
          <a:xfrm>
            <a:off x="706530" y="930233"/>
            <a:ext cx="7604114" cy="553998"/>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Chủ</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trữ</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hứng</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chủ</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đạo</a:t>
            </a:r>
            <a:endParaRPr kumimoji="0" lang="en-US" altLang="en-US" sz="3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 xmlns:a16="http://schemas.microsoft.com/office/drawing/2014/main" id="{6A54E9DF-CC16-3CFD-BB8E-BE626651CC33}"/>
              </a:ext>
            </a:extLst>
          </p:cNvPr>
          <p:cNvSpPr txBox="1"/>
          <p:nvPr/>
        </p:nvSpPr>
        <p:spPr>
          <a:xfrm>
            <a:off x="2580284" y="1622334"/>
            <a:ext cx="7031431" cy="578882"/>
          </a:xfrm>
          <a:prstGeom prst="roundRect">
            <a:avLst/>
          </a:prstGeom>
          <a:noFill/>
          <a:ln w="38100">
            <a:solidFill>
              <a:srgbClr val="FA7B7B"/>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HOÀN THÀNH PHIẾU HỌC TẬP SỐ 03</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31" name="Group 30">
            <a:extLst>
              <a:ext uri="{FF2B5EF4-FFF2-40B4-BE49-F238E27FC236}">
                <a16:creationId xmlns="" xmlns:a16="http://schemas.microsoft.com/office/drawing/2014/main" id="{B1A8D06A-50E0-3951-DE44-3716EE1B6AB5}"/>
              </a:ext>
            </a:extLst>
          </p:cNvPr>
          <p:cNvGrpSpPr/>
          <p:nvPr/>
        </p:nvGrpSpPr>
        <p:grpSpPr>
          <a:xfrm>
            <a:off x="5797118" y="2392098"/>
            <a:ext cx="6198432" cy="3889727"/>
            <a:chOff x="5797118" y="2392098"/>
            <a:chExt cx="6198432" cy="3889727"/>
          </a:xfrm>
        </p:grpSpPr>
        <p:pic>
          <p:nvPicPr>
            <p:cNvPr id="18" name="Picture 17">
              <a:extLst>
                <a:ext uri="{FF2B5EF4-FFF2-40B4-BE49-F238E27FC236}">
                  <a16:creationId xmlns="" xmlns:a16="http://schemas.microsoft.com/office/drawing/2014/main" id="{3D0DE3D3-E9DE-9EA6-30E6-E0166CFC4D5C}"/>
                </a:ext>
              </a:extLst>
            </p:cNvPr>
            <p:cNvPicPr>
              <a:picLocks noChangeAspect="1"/>
            </p:cNvPicPr>
            <p:nvPr/>
          </p:nvPicPr>
          <p:blipFill>
            <a:blip r:embed="rId4"/>
            <a:stretch>
              <a:fillRect/>
            </a:stretch>
          </p:blipFill>
          <p:spPr>
            <a:xfrm rot="10800000">
              <a:off x="6428451" y="2915881"/>
              <a:ext cx="4620262" cy="3365944"/>
            </a:xfrm>
            <a:prstGeom prst="rect">
              <a:avLst/>
            </a:prstGeom>
          </p:spPr>
        </p:pic>
        <p:sp>
          <p:nvSpPr>
            <p:cNvPr id="19" name="Freeform 4">
              <a:extLst>
                <a:ext uri="{FF2B5EF4-FFF2-40B4-BE49-F238E27FC236}">
                  <a16:creationId xmlns="" xmlns:a16="http://schemas.microsoft.com/office/drawing/2014/main" id="{4A4AA0C9-DF66-D6B1-F594-C4B839BA9401}"/>
                </a:ext>
              </a:extLst>
            </p:cNvPr>
            <p:cNvSpPr/>
            <p:nvPr/>
          </p:nvSpPr>
          <p:spPr>
            <a:xfrm>
              <a:off x="6530740" y="2392098"/>
              <a:ext cx="4371185" cy="762292"/>
            </a:xfrm>
            <a:custGeom>
              <a:avLst/>
              <a:gdLst/>
              <a:ahLst/>
              <a:cxnLst/>
              <a:rect l="l" t="t" r="r" b="b"/>
              <a:pathLst>
                <a:path w="3549055" h="1406716">
                  <a:moveTo>
                    <a:pt x="0" y="0"/>
                  </a:moveTo>
                  <a:lnTo>
                    <a:pt x="3549055" y="0"/>
                  </a:lnTo>
                  <a:lnTo>
                    <a:pt x="3549055" y="1406717"/>
                  </a:lnTo>
                  <a:lnTo>
                    <a:pt x="0" y="140671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1" name="TextBox 20">
              <a:extLst>
                <a:ext uri="{FF2B5EF4-FFF2-40B4-BE49-F238E27FC236}">
                  <a16:creationId xmlns="" xmlns:a16="http://schemas.microsoft.com/office/drawing/2014/main" id="{1C13AEC7-A193-FD3C-9FCF-53651F6536B4}"/>
                </a:ext>
              </a:extLst>
            </p:cNvPr>
            <p:cNvSpPr txBox="1"/>
            <p:nvPr/>
          </p:nvSpPr>
          <p:spPr>
            <a:xfrm>
              <a:off x="5797118" y="2448176"/>
              <a:ext cx="619843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de-DE"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Cảm hứng chủ đạo</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Freeform 19">
              <a:extLst>
                <a:ext uri="{FF2B5EF4-FFF2-40B4-BE49-F238E27FC236}">
                  <a16:creationId xmlns="" xmlns:a16="http://schemas.microsoft.com/office/drawing/2014/main" id="{0850829F-CF1B-7969-C3E6-8173C21F410C}"/>
                </a:ext>
              </a:extLst>
            </p:cNvPr>
            <p:cNvSpPr/>
            <p:nvPr/>
          </p:nvSpPr>
          <p:spPr>
            <a:xfrm>
              <a:off x="9878240" y="4695373"/>
              <a:ext cx="1170473" cy="1311908"/>
            </a:xfrm>
            <a:custGeom>
              <a:avLst/>
              <a:gdLst/>
              <a:ahLst/>
              <a:cxnLst/>
              <a:rect l="l" t="t" r="r" b="b"/>
              <a:pathLst>
                <a:path w="2376854" h="2724188">
                  <a:moveTo>
                    <a:pt x="0" y="0"/>
                  </a:moveTo>
                  <a:lnTo>
                    <a:pt x="2376855" y="0"/>
                  </a:lnTo>
                  <a:lnTo>
                    <a:pt x="2376855" y="2724188"/>
                  </a:lnTo>
                  <a:lnTo>
                    <a:pt x="0" y="272418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4" name="TextBox 23">
              <a:extLst>
                <a:ext uri="{FF2B5EF4-FFF2-40B4-BE49-F238E27FC236}">
                  <a16:creationId xmlns="" xmlns:a16="http://schemas.microsoft.com/office/drawing/2014/main" id="{4A1D7CA6-BC0A-C24E-37E8-9A2BA19B9B75}"/>
                </a:ext>
              </a:extLst>
            </p:cNvPr>
            <p:cNvSpPr txBox="1"/>
            <p:nvPr/>
          </p:nvSpPr>
          <p:spPr>
            <a:xfrm>
              <a:off x="6783933" y="3473781"/>
              <a:ext cx="3560368"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90170" algn="l"/>
                  <a:tab pos="180340" algn="l"/>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hãy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nêu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cảm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hứng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chủ</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đạo</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của</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bài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thơ</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p:txBody>
        </p:sp>
      </p:grpSp>
      <p:grpSp>
        <p:nvGrpSpPr>
          <p:cNvPr id="30" name="Group 29">
            <a:extLst>
              <a:ext uri="{FF2B5EF4-FFF2-40B4-BE49-F238E27FC236}">
                <a16:creationId xmlns="" xmlns:a16="http://schemas.microsoft.com/office/drawing/2014/main" id="{DE53A1B8-E1B8-2F63-2F62-8FA412140818}"/>
              </a:ext>
            </a:extLst>
          </p:cNvPr>
          <p:cNvGrpSpPr/>
          <p:nvPr/>
        </p:nvGrpSpPr>
        <p:grpSpPr>
          <a:xfrm>
            <a:off x="559742" y="2263696"/>
            <a:ext cx="5248022" cy="4169337"/>
            <a:chOff x="559742" y="2263696"/>
            <a:chExt cx="5248022" cy="4169337"/>
          </a:xfrm>
        </p:grpSpPr>
        <p:sp>
          <p:nvSpPr>
            <p:cNvPr id="2" name="Freeform 6">
              <a:extLst>
                <a:ext uri="{FF2B5EF4-FFF2-40B4-BE49-F238E27FC236}">
                  <a16:creationId xmlns="" xmlns:a16="http://schemas.microsoft.com/office/drawing/2014/main" id="{C1502577-71A5-A2EC-1EB4-8DE7E7E8BF9F}"/>
                </a:ext>
              </a:extLst>
            </p:cNvPr>
            <p:cNvSpPr/>
            <p:nvPr/>
          </p:nvSpPr>
          <p:spPr>
            <a:xfrm rot="21420912">
              <a:off x="983277" y="2263696"/>
              <a:ext cx="4824487" cy="4065523"/>
            </a:xfrm>
            <a:custGeom>
              <a:avLst/>
              <a:gdLst/>
              <a:ahLst/>
              <a:cxnLst/>
              <a:rect l="l" t="t" r="r" b="b"/>
              <a:pathLst>
                <a:path w="2964136" h="4065523">
                  <a:moveTo>
                    <a:pt x="0" y="0"/>
                  </a:moveTo>
                  <a:lnTo>
                    <a:pt x="2964136" y="0"/>
                  </a:lnTo>
                  <a:lnTo>
                    <a:pt x="2964136" y="4065523"/>
                  </a:lnTo>
                  <a:lnTo>
                    <a:pt x="0" y="406552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pic>
          <p:nvPicPr>
            <p:cNvPr id="6" name="Picture 5">
              <a:extLst>
                <a:ext uri="{FF2B5EF4-FFF2-40B4-BE49-F238E27FC236}">
                  <a16:creationId xmlns="" xmlns:a16="http://schemas.microsoft.com/office/drawing/2014/main" id="{59756D84-7C80-CA9F-7EC7-D079F8E4E994}"/>
                </a:ext>
              </a:extLst>
            </p:cNvPr>
            <p:cNvPicPr>
              <a:picLocks noChangeAspect="1"/>
            </p:cNvPicPr>
            <p:nvPr/>
          </p:nvPicPr>
          <p:blipFill>
            <a:blip r:embed="rId11"/>
            <a:stretch>
              <a:fillRect/>
            </a:stretch>
          </p:blipFill>
          <p:spPr>
            <a:xfrm>
              <a:off x="559742" y="2609815"/>
              <a:ext cx="4109060" cy="813886"/>
            </a:xfrm>
            <a:prstGeom prst="rect">
              <a:avLst/>
            </a:prstGeom>
          </p:spPr>
        </p:pic>
        <p:sp>
          <p:nvSpPr>
            <p:cNvPr id="11" name="TextBox 10">
              <a:extLst>
                <a:ext uri="{FF2B5EF4-FFF2-40B4-BE49-F238E27FC236}">
                  <a16:creationId xmlns="" xmlns:a16="http://schemas.microsoft.com/office/drawing/2014/main" id="{D226D98E-F619-BB21-C6BC-800333B58C08}"/>
                </a:ext>
              </a:extLst>
            </p:cNvPr>
            <p:cNvSpPr txBox="1"/>
            <p:nvPr/>
          </p:nvSpPr>
          <p:spPr>
            <a:xfrm>
              <a:off x="706530" y="2692988"/>
              <a:ext cx="381548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de-DE"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Chủ thể trữ tình</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4AD312B1-0673-C09B-B02E-918555F27B1F}"/>
                </a:ext>
              </a:extLst>
            </p:cNvPr>
            <p:cNvSpPr txBox="1"/>
            <p:nvPr/>
          </p:nvSpPr>
          <p:spPr>
            <a:xfrm>
              <a:off x="1595098" y="3606198"/>
              <a:ext cx="3205435"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Bài</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thơ</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Nắng</a:t>
              </a:r>
              <a:r>
                <a:rPr kumimoji="0" lang="en-US" sz="36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mới</a:t>
              </a:r>
              <a:r>
                <a:rPr kumimoji="0" lang="en-US" sz="36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là</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lời</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của</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ai,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bộc</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lộ</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cảm</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xúc</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ai?</a:t>
              </a:r>
            </a:p>
          </p:txBody>
        </p:sp>
        <p:pic>
          <p:nvPicPr>
            <p:cNvPr id="25" name="Picture 24">
              <a:extLst>
                <a:ext uri="{FF2B5EF4-FFF2-40B4-BE49-F238E27FC236}">
                  <a16:creationId xmlns="" xmlns:a16="http://schemas.microsoft.com/office/drawing/2014/main" id="{326ED497-DD3D-B1B1-12A1-14517DAD2347}"/>
                </a:ext>
              </a:extLst>
            </p:cNvPr>
            <p:cNvPicPr>
              <a:picLocks noChangeAspect="1"/>
            </p:cNvPicPr>
            <p:nvPr/>
          </p:nvPicPr>
          <p:blipFill>
            <a:blip r:embed="rId12"/>
            <a:stretch>
              <a:fillRect/>
            </a:stretch>
          </p:blipFill>
          <p:spPr>
            <a:xfrm>
              <a:off x="729776" y="5613705"/>
              <a:ext cx="1016248" cy="819328"/>
            </a:xfrm>
            <a:prstGeom prst="rect">
              <a:avLst/>
            </a:prstGeom>
          </p:spPr>
        </p:pic>
        <p:pic>
          <p:nvPicPr>
            <p:cNvPr id="26" name="Picture 25">
              <a:extLst>
                <a:ext uri="{FF2B5EF4-FFF2-40B4-BE49-F238E27FC236}">
                  <a16:creationId xmlns="" xmlns:a16="http://schemas.microsoft.com/office/drawing/2014/main" id="{094D78D0-DCAE-9466-536A-9D05613DE3DF}"/>
                </a:ext>
              </a:extLst>
            </p:cNvPr>
            <p:cNvPicPr>
              <a:picLocks noChangeAspect="1"/>
            </p:cNvPicPr>
            <p:nvPr/>
          </p:nvPicPr>
          <p:blipFill>
            <a:blip r:embed="rId13"/>
            <a:stretch>
              <a:fillRect/>
            </a:stretch>
          </p:blipFill>
          <p:spPr>
            <a:xfrm>
              <a:off x="4598625" y="3283929"/>
              <a:ext cx="512108" cy="664522"/>
            </a:xfrm>
            <a:prstGeom prst="rect">
              <a:avLst/>
            </a:prstGeom>
          </p:spPr>
        </p:pic>
      </p:grpSp>
      <p:pic>
        <p:nvPicPr>
          <p:cNvPr id="27" name="Picture 26">
            <a:extLst>
              <a:ext uri="{FF2B5EF4-FFF2-40B4-BE49-F238E27FC236}">
                <a16:creationId xmlns="" xmlns:a16="http://schemas.microsoft.com/office/drawing/2014/main" id="{DF1B4D8E-51D0-007D-44DC-37EEDBCC3D93}"/>
              </a:ext>
            </a:extLst>
          </p:cNvPr>
          <p:cNvPicPr>
            <a:picLocks noChangeAspect="1"/>
          </p:cNvPicPr>
          <p:nvPr/>
        </p:nvPicPr>
        <p:blipFill>
          <a:blip r:embed="rId13"/>
          <a:stretch>
            <a:fillRect/>
          </a:stretch>
        </p:blipFill>
        <p:spPr>
          <a:xfrm>
            <a:off x="10083881" y="3257340"/>
            <a:ext cx="512108" cy="664522"/>
          </a:xfrm>
          <a:prstGeom prst="rect">
            <a:avLst/>
          </a:prstGeom>
        </p:spPr>
      </p:pic>
      <p:pic>
        <p:nvPicPr>
          <p:cNvPr id="28" name="Picture 27">
            <a:extLst>
              <a:ext uri="{FF2B5EF4-FFF2-40B4-BE49-F238E27FC236}">
                <a16:creationId xmlns="" xmlns:a16="http://schemas.microsoft.com/office/drawing/2014/main" id="{550FEF03-F1AC-5015-3C5C-2FCF8CEA91B2}"/>
              </a:ext>
            </a:extLst>
          </p:cNvPr>
          <p:cNvPicPr>
            <a:picLocks noChangeAspect="1"/>
          </p:cNvPicPr>
          <p:nvPr/>
        </p:nvPicPr>
        <p:blipFill>
          <a:blip r:embed="rId13"/>
          <a:stretch>
            <a:fillRect/>
          </a:stretch>
        </p:blipFill>
        <p:spPr>
          <a:xfrm>
            <a:off x="957187" y="1752338"/>
            <a:ext cx="512108" cy="664522"/>
          </a:xfrm>
          <a:prstGeom prst="rect">
            <a:avLst/>
          </a:prstGeom>
        </p:spPr>
      </p:pic>
    </p:spTree>
    <p:extLst>
      <p:ext uri="{BB962C8B-B14F-4D97-AF65-F5344CB8AC3E}">
        <p14:creationId xmlns:p14="http://schemas.microsoft.com/office/powerpoint/2010/main" val="2627228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circle(in)">
                                      <p:cBhvr>
                                        <p:cTn id="29" dur="20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circle(in)">
                                      <p:cBhvr>
                                        <p:cTn id="34"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48343" y="246959"/>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a:endParaRP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a:rPr>
              <a:t>https://www.ypppt.com/</a:t>
            </a:r>
            <a:endParaRPr kumimoji="0" lang="zh-CN" altLang="en-US"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a:endParaRPr>
          </a:p>
        </p:txBody>
      </p:sp>
      <p:sp>
        <p:nvSpPr>
          <p:cNvPr id="9" name="Hộp Văn bản 8">
            <a:extLst>
              <a:ext uri="{FF2B5EF4-FFF2-40B4-BE49-F238E27FC236}">
                <a16:creationId xmlns="" xmlns:a16="http://schemas.microsoft.com/office/drawing/2014/main" id="{9B1AD500-C177-C6B2-E046-5682113ED217}"/>
              </a:ext>
            </a:extLst>
          </p:cNvPr>
          <p:cNvSpPr txBox="1"/>
          <p:nvPr/>
        </p:nvSpPr>
        <p:spPr>
          <a:xfrm>
            <a:off x="1413060" y="316871"/>
            <a:ext cx="8645340" cy="646331"/>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Chủ</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trữ</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hứng</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chủ</a:t>
            </a:r>
            <a: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đạo</a:t>
            </a:r>
            <a:endPar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 xmlns:a16="http://schemas.microsoft.com/office/drawing/2014/main" id="{3207421C-289B-43C0-4070-81ED29CDDD38}"/>
              </a:ext>
            </a:extLst>
          </p:cNvPr>
          <p:cNvSpPr txBox="1"/>
          <p:nvPr/>
        </p:nvSpPr>
        <p:spPr>
          <a:xfrm>
            <a:off x="503263" y="7134997"/>
            <a:ext cx="1053297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1" name="Hộp Văn bản 10">
            <a:extLst>
              <a:ext uri="{FF2B5EF4-FFF2-40B4-BE49-F238E27FC236}">
                <a16:creationId xmlns="" xmlns:a16="http://schemas.microsoft.com/office/drawing/2014/main" id="{80901E66-FA67-DD2A-9CE6-0CAA4596318A}"/>
              </a:ext>
            </a:extLst>
          </p:cNvPr>
          <p:cNvSpPr txBox="1"/>
          <p:nvPr/>
        </p:nvSpPr>
        <p:spPr>
          <a:xfrm>
            <a:off x="1344100" y="1682582"/>
            <a:ext cx="5930781" cy="3046988"/>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Pct val="300000"/>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Chủ</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trữ</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tình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Lời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lời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xuất</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trực</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tiếp</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qua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xưng</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tôi</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đang</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bày</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tỏ</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xúc</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suy</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nghĩ</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mình</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khuất</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Hộp Văn bản 14">
            <a:extLst>
              <a:ext uri="{FF2B5EF4-FFF2-40B4-BE49-F238E27FC236}">
                <a16:creationId xmlns="" xmlns:a16="http://schemas.microsoft.com/office/drawing/2014/main" id="{8BA63237-8C30-D8E3-8944-6333673A0A68}"/>
              </a:ext>
            </a:extLst>
          </p:cNvPr>
          <p:cNvSpPr txBox="1"/>
          <p:nvPr/>
        </p:nvSpPr>
        <p:spPr>
          <a:xfrm>
            <a:off x="2483599" y="5299111"/>
            <a:ext cx="9176658"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chủ</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trữ</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 xmlns:a16="http://schemas.microsoft.com/office/drawing/2014/main" id="{6476F96E-28D4-0AB7-C25A-87751E73A487}"/>
              </a:ext>
            </a:extLst>
          </p:cNvPr>
          <p:cNvPicPr>
            <a:picLocks noChangeAspect="1"/>
          </p:cNvPicPr>
          <p:nvPr/>
        </p:nvPicPr>
        <p:blipFill>
          <a:blip r:embed="rId4"/>
          <a:stretch>
            <a:fillRect/>
          </a:stretch>
        </p:blipFill>
        <p:spPr>
          <a:xfrm>
            <a:off x="813195" y="1682582"/>
            <a:ext cx="530905" cy="503579"/>
          </a:xfrm>
          <a:prstGeom prst="rect">
            <a:avLst/>
          </a:prstGeom>
        </p:spPr>
      </p:pic>
      <p:pic>
        <p:nvPicPr>
          <p:cNvPr id="4" name="Picture 3">
            <a:extLst>
              <a:ext uri="{FF2B5EF4-FFF2-40B4-BE49-F238E27FC236}">
                <a16:creationId xmlns="" xmlns:a16="http://schemas.microsoft.com/office/drawing/2014/main" id="{F7B02F3A-D807-C033-C0F3-07FABF2E1786}"/>
              </a:ext>
            </a:extLst>
          </p:cNvPr>
          <p:cNvPicPr>
            <a:picLocks noChangeAspect="1"/>
          </p:cNvPicPr>
          <p:nvPr/>
        </p:nvPicPr>
        <p:blipFill>
          <a:blip r:embed="rId5"/>
          <a:stretch>
            <a:fillRect/>
          </a:stretch>
        </p:blipFill>
        <p:spPr>
          <a:xfrm>
            <a:off x="1746683" y="5301667"/>
            <a:ext cx="752922" cy="582219"/>
          </a:xfrm>
          <a:prstGeom prst="rect">
            <a:avLst/>
          </a:prstGeom>
        </p:spPr>
      </p:pic>
    </p:spTree>
    <p:extLst>
      <p:ext uri="{BB962C8B-B14F-4D97-AF65-F5344CB8AC3E}">
        <p14:creationId xmlns:p14="http://schemas.microsoft.com/office/powerpoint/2010/main" val="2943589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90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par>
                                <p:cTn id="18" presetID="6"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48343" y="327777"/>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9" name="Hộp Văn bản 8">
            <a:extLst>
              <a:ext uri="{FF2B5EF4-FFF2-40B4-BE49-F238E27FC236}">
                <a16:creationId xmlns="" xmlns:a16="http://schemas.microsoft.com/office/drawing/2014/main" id="{9B1AD500-C177-C6B2-E046-5682113ED217}"/>
              </a:ext>
            </a:extLst>
          </p:cNvPr>
          <p:cNvSpPr txBox="1"/>
          <p:nvPr/>
        </p:nvSpPr>
        <p:spPr>
          <a:xfrm>
            <a:off x="1413060" y="325823"/>
            <a:ext cx="8322128" cy="646331"/>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36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kumimoji="0" lang="en-US" altLang="en-US" sz="36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altLang="en-US" sz="3600" b="1" i="0" u="none" strike="noStrike" cap="none" normalizeH="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trữ</a:t>
            </a:r>
            <a:r>
              <a:rPr kumimoji="0" lang="en-US" altLang="en-US" sz="3600" b="1" i="0" u="none" strike="noStrike" cap="none" normalizeH="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altLang="en-US" sz="3600" b="1" i="0" u="none" strike="noStrike" cap="none" normalizeH="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altLang="en-US" sz="3600" b="1" i="0" u="none" strike="noStrike" cap="none" normalizeH="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altLang="en-US" sz="3600" b="1" i="0" u="none" strike="noStrike" cap="none" normalizeH="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hứng</a:t>
            </a:r>
            <a:r>
              <a:rPr kumimoji="0" lang="en-US" altLang="en-US" sz="3600" b="1" i="0" u="none" strike="noStrike" cap="none" normalizeH="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kumimoji="0" lang="en-US" altLang="en-US" sz="3600" b="1" i="0" u="none" strike="noStrike" cap="none" normalizeH="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đạo</a:t>
            </a:r>
            <a:endParaRPr kumimoji="0" lang="en-US" altLang="en-US" sz="36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 xmlns:a16="http://schemas.microsoft.com/office/drawing/2014/main" id="{3207421C-289B-43C0-4070-81ED29CDDD38}"/>
              </a:ext>
            </a:extLst>
          </p:cNvPr>
          <p:cNvSpPr txBox="1"/>
          <p:nvPr/>
        </p:nvSpPr>
        <p:spPr>
          <a:xfrm>
            <a:off x="503263" y="7134997"/>
            <a:ext cx="10532970" cy="523220"/>
          </a:xfrm>
          <a:prstGeom prst="rect">
            <a:avLst/>
          </a:prstGeom>
          <a:noFill/>
        </p:spPr>
        <p:txBody>
          <a:bodyPr wrap="square">
            <a:spAutoFit/>
          </a:bodyPr>
          <a:lstStyle/>
          <a:p>
            <a:pPr marL="0" marR="0" algn="just">
              <a:spcBef>
                <a:spcPts val="0"/>
              </a:spcBef>
              <a:spcAft>
                <a:spcPts val="0"/>
              </a:spcAft>
            </a:pPr>
            <a:r>
              <a:rPr lang="en-US"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8" name="Hộp Văn bản 17">
            <a:extLst>
              <a:ext uri="{FF2B5EF4-FFF2-40B4-BE49-F238E27FC236}">
                <a16:creationId xmlns="" xmlns:a16="http://schemas.microsoft.com/office/drawing/2014/main" id="{436E6DBB-F55D-35D4-81D7-94BFCED39AC6}"/>
              </a:ext>
            </a:extLst>
          </p:cNvPr>
          <p:cNvSpPr txBox="1"/>
          <p:nvPr/>
        </p:nvSpPr>
        <p:spPr>
          <a:xfrm>
            <a:off x="1215036" y="1905506"/>
            <a:ext cx="5633037" cy="3046988"/>
          </a:xfrm>
          <a:prstGeom prst="rect">
            <a:avLst/>
          </a:prstGeom>
          <a:noFill/>
        </p:spPr>
        <p:txBody>
          <a:bodyPr wrap="square">
            <a:spAutoFit/>
          </a:bodyPr>
          <a:lstStyle/>
          <a:p>
            <a:pPr algn="just">
              <a:buSzPct val="300000"/>
            </a:pP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hứng</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đạo</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Nỗi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nhớ</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vê</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người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mẹ</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kí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ức</a:t>
            </a:r>
            <a:r>
              <a:rPr lang="en-US" sz="32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tuổi</a:t>
            </a:r>
            <a:r>
              <a:rPr lang="en-US" sz="32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tho</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r>
              <a:rPr lang="en-US" sz="32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tác</a:t>
            </a:r>
            <a:r>
              <a:rPr lang="en-US" sz="32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giả</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r>
              <a:rPr lang="en-US" sz="32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Cảm</a:t>
            </a:r>
            <a:r>
              <a:rPr lang="en-US" sz="32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hứng</a:t>
            </a:r>
            <a:r>
              <a:rPr lang="en-US" sz="32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32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hiện</a:t>
            </a:r>
            <a:r>
              <a:rPr lang="en-US" sz="32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giá</a:t>
            </a:r>
            <a:r>
              <a:rPr lang="en-US" sz="32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trị</a:t>
            </a:r>
            <a:r>
              <a:rPr lang="en-US" sz="32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đạo</a:t>
            </a:r>
            <a:r>
              <a:rPr lang="en-US" sz="32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đức</a:t>
            </a:r>
            <a:r>
              <a:rPr lang="en-US" sz="32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truyền</a:t>
            </a:r>
            <a:r>
              <a:rPr lang="en-US" sz="32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thống</a:t>
            </a:r>
            <a:r>
              <a:rPr lang="en-US" sz="32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spc="-1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người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Việt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Nam,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tình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cảm</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yê</a:t>
            </a:r>
            <a:r>
              <a:rPr lang="en-US" sz="3200" err="1">
                <a:latin typeface="Times New Roman" panose="02020603050405020304" pitchFamily="18" charset="0"/>
                <a:ea typeface="Times New Roman" panose="02020603050405020304" pitchFamily="18" charset="0"/>
                <a:cs typeface="Times New Roman" panose="02020603050405020304" pitchFamily="18" charset="0"/>
              </a:rPr>
              <a:t>u</a:t>
            </a:r>
            <a:r>
              <a:rPr lang="en-US" sz="3200">
                <a:latin typeface="Times New Roman" panose="02020603050405020304" pitchFamily="18" charset="0"/>
                <a:ea typeface="Times New Roman" panose="02020603050405020304" pitchFamily="18" charset="0"/>
                <a:cs typeface="Times New Roman" panose="02020603050405020304" pitchFamily="18" charset="0"/>
              </a:rPr>
              <a:t> thương gia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đình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 xmlns:a16="http://schemas.microsoft.com/office/drawing/2014/main" id="{FDC2EF8E-6552-C76C-93D1-9FD5BF510A77}"/>
              </a:ext>
            </a:extLst>
          </p:cNvPr>
          <p:cNvPicPr>
            <a:picLocks noChangeAspect="1"/>
          </p:cNvPicPr>
          <p:nvPr/>
        </p:nvPicPr>
        <p:blipFill>
          <a:blip r:embed="rId4"/>
          <a:stretch>
            <a:fillRect/>
          </a:stretch>
        </p:blipFill>
        <p:spPr>
          <a:xfrm>
            <a:off x="775666" y="1905506"/>
            <a:ext cx="530398" cy="506012"/>
          </a:xfrm>
          <a:prstGeom prst="rect">
            <a:avLst/>
          </a:prstGeom>
        </p:spPr>
      </p:pic>
      <p:grpSp>
        <p:nvGrpSpPr>
          <p:cNvPr id="12" name="Group 11">
            <a:extLst>
              <a:ext uri="{FF2B5EF4-FFF2-40B4-BE49-F238E27FC236}">
                <a16:creationId xmlns="" xmlns:a16="http://schemas.microsoft.com/office/drawing/2014/main" id="{FC3467B0-0AAF-EEB4-3244-33D50754E0E7}"/>
              </a:ext>
            </a:extLst>
          </p:cNvPr>
          <p:cNvGrpSpPr/>
          <p:nvPr/>
        </p:nvGrpSpPr>
        <p:grpSpPr>
          <a:xfrm>
            <a:off x="7066054" y="1173573"/>
            <a:ext cx="4660936" cy="4336618"/>
            <a:chOff x="6857964" y="1128711"/>
            <a:chExt cx="4810161" cy="4572396"/>
          </a:xfrm>
        </p:grpSpPr>
        <p:pic>
          <p:nvPicPr>
            <p:cNvPr id="8" name="Picture 7">
              <a:extLst>
                <a:ext uri="{FF2B5EF4-FFF2-40B4-BE49-F238E27FC236}">
                  <a16:creationId xmlns="" xmlns:a16="http://schemas.microsoft.com/office/drawing/2014/main" id="{98359D4A-9B8A-37C5-1505-B1E258CC4FD1}"/>
                </a:ext>
              </a:extLst>
            </p:cNvPr>
            <p:cNvPicPr>
              <a:picLocks noChangeAspect="1"/>
            </p:cNvPicPr>
            <p:nvPr/>
          </p:nvPicPr>
          <p:blipFill>
            <a:blip r:embed="rId5"/>
            <a:stretch>
              <a:fillRect/>
            </a:stretch>
          </p:blipFill>
          <p:spPr>
            <a:xfrm>
              <a:off x="6857964" y="1128711"/>
              <a:ext cx="4810161" cy="4572396"/>
            </a:xfrm>
            <a:prstGeom prst="rect">
              <a:avLst/>
            </a:prstGeom>
          </p:spPr>
        </p:pic>
        <p:pic>
          <p:nvPicPr>
            <p:cNvPr id="10" name="Picture 9">
              <a:extLst>
                <a:ext uri="{FF2B5EF4-FFF2-40B4-BE49-F238E27FC236}">
                  <a16:creationId xmlns="" xmlns:a16="http://schemas.microsoft.com/office/drawing/2014/main" id="{44080226-B119-3318-B85B-8C12F169C6C2}"/>
                </a:ext>
              </a:extLst>
            </p:cNvPr>
            <p:cNvPicPr>
              <a:picLocks noChangeAspect="1"/>
            </p:cNvPicPr>
            <p:nvPr/>
          </p:nvPicPr>
          <p:blipFill rotWithShape="1">
            <a:blip r:embed="rId6"/>
            <a:srcRect l="17038"/>
            <a:stretch/>
          </p:blipFill>
          <p:spPr>
            <a:xfrm>
              <a:off x="7404130" y="1878018"/>
              <a:ext cx="3722583" cy="2991395"/>
            </a:xfrm>
            <a:prstGeom prst="rect">
              <a:avLst/>
            </a:prstGeom>
            <a:effectLst>
              <a:softEdge rad="317500"/>
            </a:effectLst>
          </p:spPr>
        </p:pic>
      </p:grpSp>
    </p:spTree>
    <p:extLst>
      <p:ext uri="{BB962C8B-B14F-4D97-AF65-F5344CB8AC3E}">
        <p14:creationId xmlns:p14="http://schemas.microsoft.com/office/powerpoint/2010/main" val="2621347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circle(in)">
                                      <p:cBhvr>
                                        <p:cTn id="14" dur="2000"/>
                                        <p:tgtEl>
                                          <p:spTgt spid="18"/>
                                        </p:tgtEl>
                                      </p:cBhvr>
                                    </p:animEffect>
                                  </p:childTnLst>
                                </p:cTn>
                              </p:par>
                              <p:par>
                                <p:cTn id="15" presetID="6"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par>
                                <p:cTn id="18" presetID="6" presetClass="entr" presetSubtype="16"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31107" y="246959"/>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9" name="Hộp Văn bản 8">
            <a:extLst>
              <a:ext uri="{FF2B5EF4-FFF2-40B4-BE49-F238E27FC236}">
                <a16:creationId xmlns="" xmlns:a16="http://schemas.microsoft.com/office/drawing/2014/main" id="{9B1AD500-C177-C6B2-E046-5682113ED217}"/>
              </a:ext>
            </a:extLst>
          </p:cNvPr>
          <p:cNvSpPr txBox="1"/>
          <p:nvPr/>
        </p:nvSpPr>
        <p:spPr>
          <a:xfrm>
            <a:off x="1382414" y="316871"/>
            <a:ext cx="7604114" cy="58477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kumimoji="0" lang="en-US" altLang="en-US" sz="3200" b="1" i="0" u="none" strike="noStrike" cap="none" normalizeH="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kumimoji="0" lang="en-US" altLang="en-US" sz="3200" b="1" i="0" u="none" strike="noStrike" cap="none" normalizeH="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kumimoji="0" lang="en-US" altLang="en-US" sz="3200" b="1" i="0" u="none" strike="noStrike" cap="none" normalizeH="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kumimoji="0" lang="en-US" altLang="en-US" sz="3200" b="1" i="0" u="none" strike="noStrike" cap="none" normalizeH="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kumimoji="0" lang="en-US" altLang="en-US" sz="3200" b="1" i="0" u="none" strike="noStrike" cap="none" normalizeH="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kumimoji="0" lang="en-US" altLang="en-US" sz="3200" b="1" i="0" u="none" strike="noStrike" cap="none" normalizeH="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 xmlns:a16="http://schemas.microsoft.com/office/drawing/2014/main" id="{6A54E9DF-CC16-3CFD-BB8E-BE626651CC33}"/>
              </a:ext>
            </a:extLst>
          </p:cNvPr>
          <p:cNvSpPr txBox="1"/>
          <p:nvPr/>
        </p:nvSpPr>
        <p:spPr>
          <a:xfrm>
            <a:off x="2573934" y="1243329"/>
            <a:ext cx="7031431" cy="578882"/>
          </a:xfrm>
          <a:prstGeom prst="roundRect">
            <a:avLst/>
          </a:prstGeom>
          <a:noFill/>
          <a:ln w="38100">
            <a:solidFill>
              <a:srgbClr val="FA7B7B"/>
            </a:solidFill>
          </a:ln>
        </p:spPr>
        <p:txBody>
          <a:bodyPr wrap="square">
            <a:spAutoFit/>
          </a:bodyPr>
          <a:lstStyle/>
          <a:p>
            <a:pPr algn="ct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HOÀN THÀNH PHIẾU HỌC TẬP SỐ 04</a:t>
            </a:r>
            <a:endParaRPr lang="en-US" sz="2800" dirty="0">
              <a:solidFill>
                <a:srgbClr val="00B050"/>
              </a:solidFill>
              <a:latin typeface="Times New Roman" panose="02020603050405020304" pitchFamily="18" charset="0"/>
              <a:cs typeface="Times New Roman" panose="02020603050405020304" pitchFamily="18" charset="0"/>
            </a:endParaRPr>
          </a:p>
        </p:txBody>
      </p:sp>
      <p:graphicFrame>
        <p:nvGraphicFramePr>
          <p:cNvPr id="6" name="Bảng 5">
            <a:extLst>
              <a:ext uri="{FF2B5EF4-FFF2-40B4-BE49-F238E27FC236}">
                <a16:creationId xmlns="" xmlns:a16="http://schemas.microsoft.com/office/drawing/2014/main" id="{6A0251C0-2149-9AB3-241D-3866A169C83D}"/>
              </a:ext>
            </a:extLst>
          </p:cNvPr>
          <p:cNvGraphicFramePr>
            <a:graphicFrameLocks noGrp="1"/>
          </p:cNvGraphicFramePr>
          <p:nvPr>
            <p:extLst>
              <p:ext uri="{D42A27DB-BD31-4B8C-83A1-F6EECF244321}">
                <p14:modId xmlns:p14="http://schemas.microsoft.com/office/powerpoint/2010/main" val="1786239303"/>
              </p:ext>
            </p:extLst>
          </p:nvPr>
        </p:nvGraphicFramePr>
        <p:xfrm>
          <a:off x="660400" y="2235771"/>
          <a:ext cx="10858500" cy="2926080"/>
        </p:xfrm>
        <a:graphic>
          <a:graphicData uri="http://schemas.openxmlformats.org/drawingml/2006/table">
            <a:tbl>
              <a:tblPr firstRow="1" firstCol="1" bandRow="1">
                <a:tableStyleId>{5C22544A-7EE6-4342-B048-85BDC9FD1C3A}</a:tableStyleId>
              </a:tblPr>
              <a:tblGrid>
                <a:gridCol w="2171700">
                  <a:extLst>
                    <a:ext uri="{9D8B030D-6E8A-4147-A177-3AD203B41FA5}">
                      <a16:colId xmlns="" xmlns:a16="http://schemas.microsoft.com/office/drawing/2014/main" val="814049099"/>
                    </a:ext>
                  </a:extLst>
                </a:gridCol>
                <a:gridCol w="2551288">
                  <a:extLst>
                    <a:ext uri="{9D8B030D-6E8A-4147-A177-3AD203B41FA5}">
                      <a16:colId xmlns="" xmlns:a16="http://schemas.microsoft.com/office/drawing/2014/main" val="918995339"/>
                    </a:ext>
                  </a:extLst>
                </a:gridCol>
                <a:gridCol w="3097663">
                  <a:extLst>
                    <a:ext uri="{9D8B030D-6E8A-4147-A177-3AD203B41FA5}">
                      <a16:colId xmlns="" xmlns:a16="http://schemas.microsoft.com/office/drawing/2014/main" val="1893166099"/>
                    </a:ext>
                  </a:extLst>
                </a:gridCol>
                <a:gridCol w="3037849">
                  <a:extLst>
                    <a:ext uri="{9D8B030D-6E8A-4147-A177-3AD203B41FA5}">
                      <a16:colId xmlns="" xmlns:a16="http://schemas.microsoft.com/office/drawing/2014/main" val="1161284039"/>
                    </a:ext>
                  </a:extLst>
                </a:gridCol>
              </a:tblGrid>
              <a:tr h="179609">
                <a:tc gridSpan="4">
                  <a:txBody>
                    <a:bodyPr/>
                    <a:lstStyle/>
                    <a:p>
                      <a:pPr marL="0" marR="0" algn="ctr">
                        <a:spcBef>
                          <a:spcPts val="0"/>
                        </a:spcBef>
                        <a:spcAft>
                          <a:spcPts val="0"/>
                        </a:spcAft>
                      </a:pPr>
                      <a:r>
                        <a:rPr lang="pt-BR" sz="3200" dirty="0">
                          <a:effectLst/>
                          <a:latin typeface="Times New Roman" panose="02020603050405020304" pitchFamily="18" charset="0"/>
                          <a:cs typeface="Times New Roman" panose="02020603050405020304" pitchFamily="18" charset="0"/>
                        </a:rPr>
                        <a:t>Tìm hiểu về bức tranh thiên nhiên nắng mới</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3919073570"/>
                  </a:ext>
                </a:extLst>
              </a:tr>
              <a:tr h="0">
                <a:tc>
                  <a:txBody>
                    <a:bodyPr/>
                    <a:lstStyle/>
                    <a:p>
                      <a:pPr marL="0" marR="0" algn="ctr">
                        <a:spcBef>
                          <a:spcPts val="0"/>
                        </a:spcBef>
                        <a:spcAft>
                          <a:spcPts val="0"/>
                        </a:spcAft>
                      </a:pPr>
                      <a:r>
                        <a:rPr lang="pt-BR" sz="3200" b="1" dirty="0">
                          <a:solidFill>
                            <a:schemeClr val="bg1"/>
                          </a:solidFill>
                          <a:effectLst/>
                          <a:latin typeface="Times New Roman" panose="02020603050405020304" pitchFamily="18" charset="0"/>
                          <a:cs typeface="Times New Roman" panose="02020603050405020304" pitchFamily="18" charset="0"/>
                        </a:rPr>
                        <a:t> </a:t>
                      </a:r>
                      <a:endPar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algn="ctr">
                        <a:spcBef>
                          <a:spcPts val="0"/>
                        </a:spcBef>
                        <a:spcAft>
                          <a:spcPts val="0"/>
                        </a:spcAft>
                      </a:pPr>
                      <a:r>
                        <a:rPr lang="pt-BR" sz="3200" b="1" dirty="0">
                          <a:solidFill>
                            <a:schemeClr val="bg1"/>
                          </a:solidFill>
                          <a:effectLst/>
                          <a:latin typeface="Times New Roman" panose="02020603050405020304" pitchFamily="18" charset="0"/>
                          <a:cs typeface="Times New Roman" panose="02020603050405020304" pitchFamily="18" charset="0"/>
                        </a:rPr>
                        <a:t>Thời điểm</a:t>
                      </a:r>
                      <a:endPar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algn="ctr">
                        <a:spcBef>
                          <a:spcPts val="0"/>
                        </a:spcBef>
                        <a:spcAft>
                          <a:spcPts val="0"/>
                        </a:spcAft>
                      </a:pPr>
                      <a:r>
                        <a:rPr lang="pt-BR" sz="3200" b="1" dirty="0">
                          <a:solidFill>
                            <a:schemeClr val="bg1"/>
                          </a:solidFill>
                          <a:effectLst/>
                          <a:latin typeface="Times New Roman" panose="02020603050405020304" pitchFamily="18" charset="0"/>
                          <a:cs typeface="Times New Roman" panose="02020603050405020304" pitchFamily="18" charset="0"/>
                        </a:rPr>
                        <a:t>Hình ảnh</a:t>
                      </a:r>
                      <a:endPar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algn="ctr">
                        <a:spcBef>
                          <a:spcPts val="0"/>
                        </a:spcBef>
                        <a:spcAft>
                          <a:spcPts val="0"/>
                        </a:spcAft>
                      </a:pPr>
                      <a:r>
                        <a:rPr lang="pt-BR" sz="3200" b="1" dirty="0">
                          <a:solidFill>
                            <a:schemeClr val="bg1"/>
                          </a:solidFill>
                          <a:effectLst/>
                          <a:latin typeface="Times New Roman" panose="02020603050405020304" pitchFamily="18" charset="0"/>
                          <a:cs typeface="Times New Roman" panose="02020603050405020304" pitchFamily="18" charset="0"/>
                        </a:rPr>
                        <a:t>Âm thanh</a:t>
                      </a:r>
                      <a:endPar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 xmlns:a16="http://schemas.microsoft.com/office/drawing/2014/main" val="4154233051"/>
                  </a:ext>
                </a:extLst>
              </a:tr>
              <a:tr h="0">
                <a:tc>
                  <a:txBody>
                    <a:bodyPr/>
                    <a:lstStyle/>
                    <a:p>
                      <a:pPr marL="0" marR="0" algn="ctr">
                        <a:spcBef>
                          <a:spcPts val="0"/>
                        </a:spcBef>
                        <a:spcAft>
                          <a:spcPts val="0"/>
                        </a:spcAft>
                      </a:pPr>
                      <a:r>
                        <a:rPr lang="pt-BR" sz="3200" dirty="0">
                          <a:effectLst/>
                          <a:latin typeface="Times New Roman" panose="02020603050405020304" pitchFamily="18" charset="0"/>
                          <a:cs typeface="Times New Roman" panose="02020603050405020304" pitchFamily="18" charset="0"/>
                        </a:rPr>
                        <a:t>Từ ngữ thể hiện</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algn="ctr">
                        <a:spcBef>
                          <a:spcPts val="0"/>
                        </a:spcBef>
                        <a:spcAft>
                          <a:spcPts val="0"/>
                        </a:spcAft>
                      </a:pPr>
                      <a:r>
                        <a:rPr lang="pt-BR" sz="320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pt-BR" sz="320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pt-BR" sz="3200" dirty="0">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513146876"/>
                  </a:ext>
                </a:extLst>
              </a:tr>
              <a:tr h="0">
                <a:tc>
                  <a:txBody>
                    <a:bodyPr/>
                    <a:lstStyle/>
                    <a:p>
                      <a:pPr marL="0" marR="0" algn="ctr">
                        <a:spcBef>
                          <a:spcPts val="0"/>
                        </a:spcBef>
                        <a:spcAft>
                          <a:spcPts val="0"/>
                        </a:spcAft>
                      </a:pPr>
                      <a:r>
                        <a:rPr lang="pt-BR" sz="3200" dirty="0">
                          <a:effectLst/>
                          <a:latin typeface="Times New Roman" panose="02020603050405020304" pitchFamily="18" charset="0"/>
                          <a:cs typeface="Times New Roman" panose="02020603050405020304" pitchFamily="18" charset="0"/>
                        </a:rPr>
                        <a:t>Giá trị biểu đạt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algn="ctr">
                        <a:spcBef>
                          <a:spcPts val="0"/>
                        </a:spcBef>
                        <a:spcAft>
                          <a:spcPts val="0"/>
                        </a:spcAft>
                      </a:pPr>
                      <a:r>
                        <a:rPr lang="pt-BR" sz="320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pt-BR" sz="320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pt-BR" sz="320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467435559"/>
                  </a:ext>
                </a:extLst>
              </a:tr>
            </a:tbl>
          </a:graphicData>
        </a:graphic>
      </p:graphicFrame>
      <p:sp>
        <p:nvSpPr>
          <p:cNvPr id="2" name="Freeform 5">
            <a:extLst>
              <a:ext uri="{FF2B5EF4-FFF2-40B4-BE49-F238E27FC236}">
                <a16:creationId xmlns="" xmlns:a16="http://schemas.microsoft.com/office/drawing/2014/main" id="{C1C3B2F7-0D05-8E1F-88F8-F0D0C4F4582A}"/>
              </a:ext>
            </a:extLst>
          </p:cNvPr>
          <p:cNvSpPr/>
          <p:nvPr/>
        </p:nvSpPr>
        <p:spPr>
          <a:xfrm>
            <a:off x="9880039" y="5311717"/>
            <a:ext cx="1963618" cy="1262477"/>
          </a:xfrm>
          <a:custGeom>
            <a:avLst/>
            <a:gdLst/>
            <a:ahLst/>
            <a:cxnLst/>
            <a:rect l="l" t="t" r="r" b="b"/>
            <a:pathLst>
              <a:path w="2508205" h="1602116">
                <a:moveTo>
                  <a:pt x="0" y="0"/>
                </a:moveTo>
                <a:lnTo>
                  <a:pt x="2508204" y="0"/>
                </a:lnTo>
                <a:lnTo>
                  <a:pt x="2508204" y="1602115"/>
                </a:lnTo>
                <a:lnTo>
                  <a:pt x="0" y="1602115"/>
                </a:lnTo>
                <a:lnTo>
                  <a:pt x="0" y="0"/>
                </a:lnTo>
                <a:close/>
              </a:path>
            </a:pathLst>
          </a:custGeom>
          <a:blipFill>
            <a:blip r:embed="rId4"/>
            <a:stretch>
              <a:fillRect/>
            </a:stretch>
          </a:blipFill>
        </p:spPr>
      </p:sp>
    </p:spTree>
    <p:extLst>
      <p:ext uri="{BB962C8B-B14F-4D97-AF65-F5344CB8AC3E}">
        <p14:creationId xmlns:p14="http://schemas.microsoft.com/office/powerpoint/2010/main" val="3350227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par>
                                <p:cTn id="25" presetID="16" presetClass="entr" presetSubtype="21"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31107" y="239483"/>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 name="Hộp Văn bản 9">
            <a:extLst>
              <a:ext uri="{FF2B5EF4-FFF2-40B4-BE49-F238E27FC236}">
                <a16:creationId xmlns="" xmlns:a16="http://schemas.microsoft.com/office/drawing/2014/main" id="{926DCB16-6D24-FCFE-2721-92B972FC6947}"/>
              </a:ext>
            </a:extLst>
          </p:cNvPr>
          <p:cNvSpPr txBox="1"/>
          <p:nvPr/>
        </p:nvSpPr>
        <p:spPr>
          <a:xfrm>
            <a:off x="3588314" y="520213"/>
            <a:ext cx="5409979" cy="2009061"/>
          </a:xfrm>
          <a:prstGeom prst="wedgeRoundRectCallout">
            <a:avLst>
              <a:gd name="adj1" fmla="val -56245"/>
              <a:gd name="adj2" fmla="val 58848"/>
              <a:gd name="adj3" fmla="val 16667"/>
            </a:avLst>
          </a:prstGeom>
          <a:noFill/>
          <a:ln w="38100">
            <a:solidFill>
              <a:srgbClr val="FA7B7B"/>
            </a:solidFill>
          </a:ln>
        </p:spPr>
        <p:txBody>
          <a:bodyPr wrap="square">
            <a:spAutoFit/>
          </a:bodyPr>
          <a:lstStyle/>
          <a:p>
            <a:pPr marL="0" marR="197485" algn="just">
              <a:spcBef>
                <a:spcPts val="0"/>
              </a:spcBef>
              <a:spcAft>
                <a:spcPts val="0"/>
              </a:spcAft>
              <a:tabLst>
                <a:tab pos="425450" algn="l"/>
              </a:tabLst>
            </a:pPr>
            <a:r>
              <a:rPr lang="en-US" sz="2800" b="1"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Hình</a:t>
            </a:r>
            <a:r>
              <a:rPr lang="en-US" sz="2800" b="1"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ảnh</a:t>
            </a:r>
            <a:r>
              <a:rPr lang="en-US" sz="2800" b="1"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nào</a:t>
            </a:r>
            <a:r>
              <a:rPr lang="en-US" sz="2800" b="1"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800" b="1"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800" b="1"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thân</a:t>
            </a:r>
            <a:r>
              <a:rPr lang="en-US" sz="2800" b="1"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800" b="1"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em</a:t>
            </a:r>
            <a:r>
              <a:rPr lang="en-US" sz="2800" b="1"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khiến</a:t>
            </a:r>
            <a:r>
              <a:rPr lang="en-US" sz="2800" b="1"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em</a:t>
            </a:r>
            <a:r>
              <a:rPr lang="en-US" sz="2800" b="1"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ấn</a:t>
            </a:r>
            <a:r>
              <a:rPr lang="en-US" sz="2800" b="1"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tượng</a:t>
            </a:r>
            <a:r>
              <a:rPr lang="en-US" sz="2800" b="1" dirty="0">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MS Mincho" panose="02020609040205080304" pitchFamily="49" charset="-128"/>
                <a:cs typeface="Times New Roman" panose="02020603050405020304" pitchFamily="18" charset="0"/>
              </a:rPr>
              <a:t>nhất</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trở</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ấn</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Freeform 10">
            <a:extLst>
              <a:ext uri="{FF2B5EF4-FFF2-40B4-BE49-F238E27FC236}">
                <a16:creationId xmlns="" xmlns:a16="http://schemas.microsoft.com/office/drawing/2014/main" id="{17483AF2-6113-5F42-1A5B-BA964B94D80B}"/>
              </a:ext>
            </a:extLst>
          </p:cNvPr>
          <p:cNvSpPr/>
          <p:nvPr/>
        </p:nvSpPr>
        <p:spPr>
          <a:xfrm flipH="1">
            <a:off x="9717872" y="2050473"/>
            <a:ext cx="2136671" cy="4305300"/>
          </a:xfrm>
          <a:custGeom>
            <a:avLst/>
            <a:gdLst/>
            <a:ahLst/>
            <a:cxnLst/>
            <a:rect l="l" t="t" r="r" b="b"/>
            <a:pathLst>
              <a:path w="1485201" h="2769606">
                <a:moveTo>
                  <a:pt x="0" y="0"/>
                </a:moveTo>
                <a:lnTo>
                  <a:pt x="1485201" y="0"/>
                </a:lnTo>
                <a:lnTo>
                  <a:pt x="1485201" y="2769606"/>
                </a:lnTo>
                <a:lnTo>
                  <a:pt x="0" y="276960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2" name="Freeform 7">
            <a:extLst>
              <a:ext uri="{FF2B5EF4-FFF2-40B4-BE49-F238E27FC236}">
                <a16:creationId xmlns="" xmlns:a16="http://schemas.microsoft.com/office/drawing/2014/main" id="{0F870D55-B681-9E06-9700-4B4093F5C535}"/>
              </a:ext>
            </a:extLst>
          </p:cNvPr>
          <p:cNvSpPr/>
          <p:nvPr/>
        </p:nvSpPr>
        <p:spPr>
          <a:xfrm flipH="1">
            <a:off x="113158" y="1663908"/>
            <a:ext cx="3361998" cy="5074347"/>
          </a:xfrm>
          <a:custGeom>
            <a:avLst/>
            <a:gdLst/>
            <a:ahLst/>
            <a:cxnLst/>
            <a:rect l="l" t="t" r="r" b="b"/>
            <a:pathLst>
              <a:path w="1533209" h="2806791">
                <a:moveTo>
                  <a:pt x="0" y="0"/>
                </a:moveTo>
                <a:lnTo>
                  <a:pt x="1533209" y="0"/>
                </a:lnTo>
                <a:lnTo>
                  <a:pt x="1533209" y="2806791"/>
                </a:lnTo>
                <a:lnTo>
                  <a:pt x="0" y="2806791"/>
                </a:lnTo>
                <a:lnTo>
                  <a:pt x="0" y="0"/>
                </a:lnTo>
                <a:close/>
              </a:path>
            </a:pathLst>
          </a:custGeom>
          <a:blipFill>
            <a:blip r:embed="rId5">
              <a:extLst>
                <a:ext uri="{BEBA8EAE-BF5A-486C-A8C5-ECC9F3942E4B}">
                  <a14:imgProps xmlns:a14="http://schemas.microsoft.com/office/drawing/2010/main">
                    <a14:imgLayer r:embed="rId6">
                      <a14:imgEffect>
                        <a14:colorTemperature colorTemp="8800"/>
                      </a14:imgEffect>
                    </a14:imgLayer>
                  </a14:imgProps>
                </a:ext>
              </a:extLst>
            </a:blip>
            <a:stretch>
              <a:fillRect/>
            </a:stretch>
          </a:blipFill>
        </p:spPr>
      </p:sp>
      <p:sp>
        <p:nvSpPr>
          <p:cNvPr id="19" name="Hộp Văn bản 18">
            <a:extLst>
              <a:ext uri="{FF2B5EF4-FFF2-40B4-BE49-F238E27FC236}">
                <a16:creationId xmlns="" xmlns:a16="http://schemas.microsoft.com/office/drawing/2014/main" id="{385AB84A-B904-1F56-C947-625E7EAA39A6}"/>
              </a:ext>
            </a:extLst>
          </p:cNvPr>
          <p:cNvSpPr txBox="1"/>
          <p:nvPr/>
        </p:nvSpPr>
        <p:spPr>
          <a:xfrm>
            <a:off x="3456319" y="2928879"/>
            <a:ext cx="6096000" cy="954107"/>
          </a:xfrm>
          <a:prstGeom prst="rect">
            <a:avLst/>
          </a:prstGeom>
          <a:noFill/>
        </p:spPr>
        <p:txBody>
          <a:bodyPr wrap="square">
            <a:spAutoFit/>
          </a:bodyPr>
          <a:lstStyle/>
          <a:p>
            <a:pPr marL="0" marR="91440">
              <a:spcBef>
                <a:spcPts val="0"/>
              </a:spcBef>
              <a:spcAft>
                <a:spcPts val="0"/>
              </a:spcAft>
            </a:pPr>
            <a:r>
              <a:rPr lang="en-US" sz="2800" b="1" dirty="0">
                <a:solidFill>
                  <a:srgbClr val="FA7B7B"/>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Ví</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mẹ</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ru</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ngủ</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bố</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Freeform 23">
            <a:extLst>
              <a:ext uri="{FF2B5EF4-FFF2-40B4-BE49-F238E27FC236}">
                <a16:creationId xmlns="" xmlns:a16="http://schemas.microsoft.com/office/drawing/2014/main" id="{D4769E8D-CE3E-96B5-F1BA-34D851AC79BA}"/>
              </a:ext>
            </a:extLst>
          </p:cNvPr>
          <p:cNvSpPr/>
          <p:nvPr/>
        </p:nvSpPr>
        <p:spPr>
          <a:xfrm>
            <a:off x="3118862" y="4167131"/>
            <a:ext cx="2136671" cy="1966969"/>
          </a:xfrm>
          <a:custGeom>
            <a:avLst/>
            <a:gdLst/>
            <a:ahLst/>
            <a:cxnLst/>
            <a:rect l="l" t="t" r="r" b="b"/>
            <a:pathLst>
              <a:path w="2001365" h="1846259">
                <a:moveTo>
                  <a:pt x="0" y="0"/>
                </a:moveTo>
                <a:lnTo>
                  <a:pt x="2001364" y="0"/>
                </a:lnTo>
                <a:lnTo>
                  <a:pt x="2001364" y="1846259"/>
                </a:lnTo>
                <a:lnTo>
                  <a:pt x="0" y="1846259"/>
                </a:lnTo>
                <a:lnTo>
                  <a:pt x="0" y="0"/>
                </a:lnTo>
                <a:close/>
              </a:path>
            </a:pathLst>
          </a:custGeom>
          <a:blipFill>
            <a:blip r:embed="rId7"/>
            <a:stretch>
              <a:fillRect/>
            </a:stretch>
          </a:blipFill>
        </p:spPr>
      </p:sp>
      <p:pic>
        <p:nvPicPr>
          <p:cNvPr id="22" name="Hình ảnh 21">
            <a:extLst>
              <a:ext uri="{FF2B5EF4-FFF2-40B4-BE49-F238E27FC236}">
                <a16:creationId xmlns="" xmlns:a16="http://schemas.microsoft.com/office/drawing/2014/main" id="{70F817F6-0D40-3875-0F43-11934CA078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2841" y="3822734"/>
            <a:ext cx="3759777" cy="2506518"/>
          </a:xfrm>
          <a:prstGeom prst="rect">
            <a:avLst/>
          </a:prstGeom>
        </p:spPr>
      </p:pic>
    </p:spTree>
    <p:extLst>
      <p:ext uri="{BB962C8B-B14F-4D97-AF65-F5344CB8AC3E}">
        <p14:creationId xmlns:p14="http://schemas.microsoft.com/office/powerpoint/2010/main" val="39116516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6" presetClass="entr" presetSubtype="16" fill="hold" nodeType="withEffect">
                                  <p:stCondLst>
                                    <p:cond delay="100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120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nodeType="withEffect">
                                  <p:stCondLst>
                                    <p:cond delay="200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48343" y="221587"/>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endParaRPr lang="en-US" sz="2800" dirty="0">
              <a:latin typeface="Arial" panose="020B0604020202020204" pitchFamily="34" charset="0"/>
              <a:ea typeface="Times New Roman" panose="02020603050405020304" pitchFamily="18" charset="0"/>
              <a:cs typeface="Arial" panose="020B0604020202020204" pitchFamily="34" charset="0"/>
            </a:endParaRP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13" name="Hộp Văn bản 12">
            <a:extLst>
              <a:ext uri="{FF2B5EF4-FFF2-40B4-BE49-F238E27FC236}">
                <a16:creationId xmlns="" xmlns:a16="http://schemas.microsoft.com/office/drawing/2014/main" id="{91192CFC-FC09-D173-C8A4-DE0370CC2EDC}"/>
              </a:ext>
            </a:extLst>
          </p:cNvPr>
          <p:cNvSpPr txBox="1"/>
          <p:nvPr/>
        </p:nvSpPr>
        <p:spPr>
          <a:xfrm>
            <a:off x="2049934" y="1388358"/>
            <a:ext cx="3286565" cy="668645"/>
          </a:xfrm>
          <a:prstGeom prst="rect">
            <a:avLst/>
          </a:prstGeom>
          <a:noFill/>
        </p:spPr>
        <p:txBody>
          <a:bodyPr wrap="square">
            <a:spAutoFit/>
          </a:bodyPr>
          <a:lstStyle/>
          <a:p>
            <a:pPr marR="0">
              <a:lnSpc>
                <a:spcPct val="130000"/>
              </a:lnSpc>
              <a:spcBef>
                <a:spcPts val="0"/>
              </a:spcBef>
              <a:spcAft>
                <a:spcPts val="0"/>
              </a:spcAft>
              <a:buSzPct val="300000"/>
            </a:pPr>
            <a:r>
              <a:rPr lang="en-US" sz="3200" b="1" dirty="0" err="1">
                <a:solidFill>
                  <a:srgbClr val="FA7B7B"/>
                </a:solidFill>
                <a:effectLst/>
                <a:latin typeface="Times New Roman" panose="02020603050405020304" pitchFamily="18" charset="0"/>
                <a:ea typeface="Times New Roman" panose="02020603050405020304" pitchFamily="18" charset="0"/>
                <a:cs typeface="Times New Roman" panose="02020603050405020304" pitchFamily="18" charset="0"/>
              </a:rPr>
              <a:t>Bối</a:t>
            </a:r>
            <a:r>
              <a:rPr lang="en-US" sz="3200" b="1" dirty="0">
                <a:solidFill>
                  <a:srgbClr val="FA7B7B"/>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A7B7B"/>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endParaRPr lang="en-US" sz="3200" b="1" dirty="0">
              <a:solidFill>
                <a:srgbClr val="FA7B7B"/>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Hộp Văn bản 14">
            <a:extLst>
              <a:ext uri="{FF2B5EF4-FFF2-40B4-BE49-F238E27FC236}">
                <a16:creationId xmlns="" xmlns:a16="http://schemas.microsoft.com/office/drawing/2014/main" id="{826282FB-ECB7-F17C-7A3C-F4172852E8AA}"/>
              </a:ext>
            </a:extLst>
          </p:cNvPr>
          <p:cNvSpPr txBox="1"/>
          <p:nvPr/>
        </p:nvSpPr>
        <p:spPr>
          <a:xfrm>
            <a:off x="739232" y="2737348"/>
            <a:ext cx="3286565" cy="1948995"/>
          </a:xfrm>
          <a:prstGeom prst="rect">
            <a:avLst/>
          </a:prstGeom>
          <a:noFill/>
        </p:spPr>
        <p:txBody>
          <a:bodyPr wrap="square">
            <a:spAutoFit/>
          </a:bodyPr>
          <a:lstStyle/>
          <a:p>
            <a:pPr marL="457200" indent="-457200">
              <a:lnSpc>
                <a:spcPct val="130000"/>
              </a:lnSpc>
              <a:buSzPct val="300000"/>
              <a:buBlip>
                <a:blip r:embed="rId4"/>
              </a:buBlip>
            </a:pP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trưa</a:t>
            </a:r>
            <a:r>
              <a:rPr lang="en-US" sz="32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hè</a:t>
            </a:r>
            <a:r>
              <a:rPr lang="en-US" sz="32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tĩnh</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lặng</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18" name="Hộp Văn bản 17">
            <a:extLst>
              <a:ext uri="{FF2B5EF4-FFF2-40B4-BE49-F238E27FC236}">
                <a16:creationId xmlns="" xmlns:a16="http://schemas.microsoft.com/office/drawing/2014/main" id="{F65ADA8D-F886-B663-245B-83D45B1D7EB1}"/>
              </a:ext>
            </a:extLst>
          </p:cNvPr>
          <p:cNvSpPr txBox="1"/>
          <p:nvPr/>
        </p:nvSpPr>
        <p:spPr>
          <a:xfrm>
            <a:off x="7984765" y="2765391"/>
            <a:ext cx="3629641" cy="1948995"/>
          </a:xfrm>
          <a:prstGeom prst="rect">
            <a:avLst/>
          </a:prstGeom>
          <a:noFill/>
        </p:spPr>
        <p:txBody>
          <a:bodyPr wrap="square">
            <a:spAutoFit/>
          </a:bodyPr>
          <a:lstStyle/>
          <a:p>
            <a:pPr marL="457200" indent="-457200">
              <a:lnSpc>
                <a:spcPct val="130000"/>
              </a:lnSpc>
              <a:buSzPct val="300000"/>
              <a:buBlip>
                <a:blip r:embed="rId4"/>
              </a:buBlip>
            </a:pP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nắng</a:t>
            </a:r>
            <a:r>
              <a:rPr lang="en-US" sz="32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32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hắt</a:t>
            </a:r>
            <a:r>
              <a:rPr lang="en-US" sz="32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US" sz="32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song.</a:t>
            </a:r>
            <a:endPar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Freeform 8">
            <a:extLst>
              <a:ext uri="{FF2B5EF4-FFF2-40B4-BE49-F238E27FC236}">
                <a16:creationId xmlns="" xmlns:a16="http://schemas.microsoft.com/office/drawing/2014/main" id="{45680CC1-0C34-EC99-28D8-34D6B059B952}"/>
              </a:ext>
            </a:extLst>
          </p:cNvPr>
          <p:cNvSpPr/>
          <p:nvPr/>
        </p:nvSpPr>
        <p:spPr>
          <a:xfrm>
            <a:off x="3846578" y="1248523"/>
            <a:ext cx="4156364" cy="4114800"/>
          </a:xfrm>
          <a:custGeom>
            <a:avLst/>
            <a:gdLst/>
            <a:ahLst/>
            <a:cxnLst/>
            <a:rect l="l" t="t" r="r" b="b"/>
            <a:pathLst>
              <a:path w="4156364" h="4114800">
                <a:moveTo>
                  <a:pt x="0" y="0"/>
                </a:moveTo>
                <a:lnTo>
                  <a:pt x="4156364" y="0"/>
                </a:lnTo>
                <a:lnTo>
                  <a:pt x="4156364"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 name="Hộp Văn bản 8">
            <a:extLst>
              <a:ext uri="{FF2B5EF4-FFF2-40B4-BE49-F238E27FC236}">
                <a16:creationId xmlns="" xmlns:a16="http://schemas.microsoft.com/office/drawing/2014/main" id="{CB473A1A-2671-6FEC-E34C-C4CAFC086C55}"/>
              </a:ext>
            </a:extLst>
          </p:cNvPr>
          <p:cNvSpPr txBox="1"/>
          <p:nvPr/>
        </p:nvSpPr>
        <p:spPr>
          <a:xfrm>
            <a:off x="1413060" y="276110"/>
            <a:ext cx="7604114" cy="58477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kumimoji="0" lang="en-US" altLang="en-US" sz="3200" b="1" i="0" u="none" strike="noStrike" cap="none" normalizeH="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kumimoji="0" lang="en-US" altLang="en-US" sz="3200" b="1" i="0" u="none" strike="noStrike" cap="none" normalizeH="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kumimoji="0" lang="en-US" altLang="en-US" sz="3200" b="1" i="0" u="none" strike="noStrike" cap="none" normalizeH="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kumimoji="0" lang="en-US" altLang="en-US" sz="3200" b="1" i="0" u="none" strike="noStrike" cap="none" normalizeH="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kumimoji="0" lang="en-US" altLang="en-US" sz="3200" b="1" i="0" u="none" strike="noStrike" cap="none" normalizeH="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kumimoji="0" lang="en-US" altLang="en-US" sz="3200" b="1" i="0" u="none" strike="noStrike" cap="none" normalizeH="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6C1154E9-36D3-56FA-0EC3-AE70F3AE334B}"/>
              </a:ext>
            </a:extLst>
          </p:cNvPr>
          <p:cNvPicPr>
            <a:picLocks noChangeAspect="1"/>
          </p:cNvPicPr>
          <p:nvPr/>
        </p:nvPicPr>
        <p:blipFill>
          <a:blip r:embed="rId7"/>
          <a:stretch>
            <a:fillRect/>
          </a:stretch>
        </p:blipFill>
        <p:spPr>
          <a:xfrm>
            <a:off x="1413060" y="1434402"/>
            <a:ext cx="557313" cy="528627"/>
          </a:xfrm>
          <a:prstGeom prst="rect">
            <a:avLst/>
          </a:prstGeom>
        </p:spPr>
      </p:pic>
    </p:spTree>
    <p:extLst>
      <p:ext uri="{BB962C8B-B14F-4D97-AF65-F5344CB8AC3E}">
        <p14:creationId xmlns:p14="http://schemas.microsoft.com/office/powerpoint/2010/main" val="3680253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par>
                                <p:cTn id="15" presetID="6"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circle(in)">
                                      <p:cBhvr>
                                        <p:cTn id="2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48343" y="221587"/>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a:rPr>
              <a:t>https://www.ypppt.com/</a:t>
            </a:r>
            <a:endParaRPr kumimoji="0" lang="zh-CN" altLang="en-US"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a:endParaRPr>
          </a:p>
        </p:txBody>
      </p:sp>
      <p:sp>
        <p:nvSpPr>
          <p:cNvPr id="13" name="Hộp Văn bản 12">
            <a:extLst>
              <a:ext uri="{FF2B5EF4-FFF2-40B4-BE49-F238E27FC236}">
                <a16:creationId xmlns="" xmlns:a16="http://schemas.microsoft.com/office/drawing/2014/main" id="{91192CFC-FC09-D173-C8A4-DE0370CC2EDC}"/>
              </a:ext>
            </a:extLst>
          </p:cNvPr>
          <p:cNvSpPr txBox="1"/>
          <p:nvPr/>
        </p:nvSpPr>
        <p:spPr>
          <a:xfrm>
            <a:off x="2833420" y="1488591"/>
            <a:ext cx="2510081" cy="594202"/>
          </a:xfrm>
          <a:prstGeom prst="rect">
            <a:avLst/>
          </a:prstGeom>
          <a:noFill/>
        </p:spPr>
        <p:txBody>
          <a:bodyPr wrap="square">
            <a:spAutoFit/>
          </a:bodyPr>
          <a:lstStyle/>
          <a:p>
            <a:pPr marL="0" marR="0" lvl="0" indent="0" algn="l" defTabSz="914400" rtl="0" eaLnBrk="1" fontAlgn="auto" latinLnBrk="0" hangingPunct="1">
              <a:lnSpc>
                <a:spcPct val="130000"/>
              </a:lnSpc>
              <a:spcBef>
                <a:spcPts val="0"/>
              </a:spcBef>
              <a:spcAft>
                <a:spcPts val="0"/>
              </a:spcAft>
              <a:buClrTx/>
              <a:buSzPct val="300000"/>
              <a:buFontTx/>
              <a:buNone/>
              <a:tabLst/>
              <a:defRPr/>
            </a:pPr>
            <a:r>
              <a:rPr kumimoji="0" lang="en-US" sz="2800" b="1" i="0" u="none" strike="noStrike" kern="1200" cap="none" spc="0" normalizeH="0" baseline="0" noProof="0" dirty="0">
                <a:ln>
                  <a:noFill/>
                </a:ln>
                <a:solidFill>
                  <a:srgbClr val="FA7B7B"/>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A7B7B"/>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2800" b="1" i="0" u="none" strike="noStrike" kern="1200" cap="none" spc="0" normalizeH="0" baseline="0" noProof="0" dirty="0">
                <a:ln>
                  <a:noFill/>
                </a:ln>
                <a:solidFill>
                  <a:srgbClr val="FA7B7B"/>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A7B7B"/>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ảnh</a:t>
            </a:r>
            <a:endParaRPr kumimoji="0" lang="en-US" sz="2800" b="1" i="0" u="none" strike="noStrike" kern="1200" cap="none" spc="0" normalizeH="0" baseline="0" noProof="0" dirty="0">
              <a:ln>
                <a:noFill/>
              </a:ln>
              <a:solidFill>
                <a:srgbClr val="FA7B7B"/>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Hộp Văn bản 14">
            <a:extLst>
              <a:ext uri="{FF2B5EF4-FFF2-40B4-BE49-F238E27FC236}">
                <a16:creationId xmlns="" xmlns:a16="http://schemas.microsoft.com/office/drawing/2014/main" id="{826282FB-ECB7-F17C-7A3C-F4172852E8AA}"/>
              </a:ext>
            </a:extLst>
          </p:cNvPr>
          <p:cNvSpPr txBox="1"/>
          <p:nvPr/>
        </p:nvSpPr>
        <p:spPr>
          <a:xfrm>
            <a:off x="873656" y="2732745"/>
            <a:ext cx="6105525" cy="58477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Pct val="300000"/>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32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Nắng mới”</a:t>
            </a:r>
            <a:r>
              <a:rPr kumimoji="0" lang="vi-VN"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đây là nắng đầu mùa</a:t>
            </a:r>
            <a:endPar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73502143-1C67-34C8-8839-E1C25932C088}"/>
              </a:ext>
            </a:extLst>
          </p:cNvPr>
          <p:cNvPicPr>
            <a:picLocks noChangeAspect="1"/>
          </p:cNvPicPr>
          <p:nvPr/>
        </p:nvPicPr>
        <p:blipFill>
          <a:blip r:embed="rId4"/>
          <a:stretch>
            <a:fillRect/>
          </a:stretch>
        </p:blipFill>
        <p:spPr>
          <a:xfrm>
            <a:off x="2276107" y="1488591"/>
            <a:ext cx="557313" cy="528627"/>
          </a:xfrm>
          <a:prstGeom prst="rect">
            <a:avLst/>
          </a:prstGeom>
        </p:spPr>
      </p:pic>
      <p:sp>
        <p:nvSpPr>
          <p:cNvPr id="6" name="Hộp Văn bản 8">
            <a:extLst>
              <a:ext uri="{FF2B5EF4-FFF2-40B4-BE49-F238E27FC236}">
                <a16:creationId xmlns="" xmlns:a16="http://schemas.microsoft.com/office/drawing/2014/main" id="{1BDEDBEF-F085-D630-0A4B-9EB94F37A836}"/>
              </a:ext>
            </a:extLst>
          </p:cNvPr>
          <p:cNvSpPr txBox="1"/>
          <p:nvPr/>
        </p:nvSpPr>
        <p:spPr>
          <a:xfrm>
            <a:off x="1413060" y="276110"/>
            <a:ext cx="7604114" cy="58477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Bức</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tranh</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thiên</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nhiên</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Nắng</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mới</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D693687A-5382-4B1A-8955-D491991F710C}"/>
              </a:ext>
            </a:extLst>
          </p:cNvPr>
          <p:cNvSpPr txBox="1"/>
          <p:nvPr/>
        </p:nvSpPr>
        <p:spPr>
          <a:xfrm>
            <a:off x="1094751" y="3967472"/>
            <a:ext cx="5933337" cy="1569660"/>
          </a:xfrm>
          <a:prstGeom prst="rect">
            <a:avLst/>
          </a:prstGeom>
          <a:noFill/>
        </p:spPr>
        <p:txBody>
          <a:bodyPr wrap="square">
            <a:spAutoFit/>
          </a:bodyPr>
          <a:lstStyle/>
          <a:p>
            <a:r>
              <a:rPr kumimoji="0" lang="vi-VN" sz="3200" b="1" i="0" u="none" strike="noStrike" kern="1200" cap="none" spc="0" normalizeH="0" baseline="0" noProof="0" dirty="0">
                <a:ln>
                  <a:noFill/>
                </a:ln>
                <a:solidFill>
                  <a:srgbClr val="0070C0"/>
                </a:solidFill>
                <a:effectLst/>
                <a:uLnTx/>
                <a:uFillTx/>
                <a:latin typeface="+mj-lt"/>
                <a:ea typeface="Times New Roman" panose="02020603050405020304" pitchFamily="18" charset="0"/>
                <a:cs typeface="Arial" panose="020B0604020202020204" pitchFamily="34" charset="0"/>
              </a:rPr>
              <a:t>Nắng mới vừa ghi nhận thời điểm đặc biệt trên dòng chảy thời gian vừa diễn tả không gian.</a:t>
            </a:r>
            <a:endParaRPr kumimoji="0" lang="en-US" sz="3200" b="1" i="0" u="none" strike="noStrike" kern="1200" cap="none" spc="0" normalizeH="0" baseline="0" noProof="0" dirty="0">
              <a:ln>
                <a:noFill/>
              </a:ln>
              <a:solidFill>
                <a:srgbClr val="0070C0"/>
              </a:solidFill>
              <a:effectLst/>
              <a:uLnTx/>
              <a:uFillTx/>
              <a:latin typeface="+mj-lt"/>
              <a:ea typeface="Times New Roman" panose="02020603050405020304" pitchFamily="18" charset="0"/>
              <a:cs typeface="Arial" panose="020B0604020202020204" pitchFamily="34" charset="0"/>
            </a:endParaRPr>
          </a:p>
        </p:txBody>
      </p:sp>
      <p:pic>
        <p:nvPicPr>
          <p:cNvPr id="10" name="Picture 9">
            <a:extLst>
              <a:ext uri="{FF2B5EF4-FFF2-40B4-BE49-F238E27FC236}">
                <a16:creationId xmlns="" xmlns:a16="http://schemas.microsoft.com/office/drawing/2014/main" id="{4DCF50E9-A905-82FD-DFC8-63778B76BF75}"/>
              </a:ext>
            </a:extLst>
          </p:cNvPr>
          <p:cNvPicPr>
            <a:picLocks noChangeAspect="1"/>
          </p:cNvPicPr>
          <p:nvPr/>
        </p:nvPicPr>
        <p:blipFill rotWithShape="1">
          <a:blip r:embed="rId5"/>
          <a:srcRect l="4079" t="15451" r="52975" b="8896"/>
          <a:stretch/>
        </p:blipFill>
        <p:spPr>
          <a:xfrm>
            <a:off x="7153353" y="1355727"/>
            <a:ext cx="4407633" cy="434611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a:extLst>
              <a:ext uri="{FF2B5EF4-FFF2-40B4-BE49-F238E27FC236}">
                <a16:creationId xmlns="" xmlns:a16="http://schemas.microsoft.com/office/drawing/2014/main" id="{62B6D31E-F6E8-52A3-FB76-C8FD4C7F65FA}"/>
              </a:ext>
            </a:extLst>
          </p:cNvPr>
          <p:cNvPicPr>
            <a:picLocks noChangeAspect="1"/>
          </p:cNvPicPr>
          <p:nvPr/>
        </p:nvPicPr>
        <p:blipFill>
          <a:blip r:embed="rId6"/>
          <a:stretch>
            <a:fillRect/>
          </a:stretch>
        </p:blipFill>
        <p:spPr>
          <a:xfrm>
            <a:off x="611294" y="2805612"/>
            <a:ext cx="428491" cy="420839"/>
          </a:xfrm>
          <a:prstGeom prst="rect">
            <a:avLst/>
          </a:prstGeom>
        </p:spPr>
      </p:pic>
      <p:pic>
        <p:nvPicPr>
          <p:cNvPr id="12" name="Picture 11">
            <a:extLst>
              <a:ext uri="{FF2B5EF4-FFF2-40B4-BE49-F238E27FC236}">
                <a16:creationId xmlns="" xmlns:a16="http://schemas.microsoft.com/office/drawing/2014/main" id="{30833AF7-0AC0-5783-D8DD-ABEEF08648B9}"/>
              </a:ext>
            </a:extLst>
          </p:cNvPr>
          <p:cNvPicPr>
            <a:picLocks noChangeAspect="1"/>
          </p:cNvPicPr>
          <p:nvPr/>
        </p:nvPicPr>
        <p:blipFill>
          <a:blip r:embed="rId7"/>
          <a:stretch>
            <a:fillRect/>
          </a:stretch>
        </p:blipFill>
        <p:spPr>
          <a:xfrm>
            <a:off x="611294" y="4390572"/>
            <a:ext cx="538813" cy="584775"/>
          </a:xfrm>
          <a:prstGeom prst="rect">
            <a:avLst/>
          </a:prstGeom>
        </p:spPr>
      </p:pic>
    </p:spTree>
    <p:extLst>
      <p:ext uri="{BB962C8B-B14F-4D97-AF65-F5344CB8AC3E}">
        <p14:creationId xmlns:p14="http://schemas.microsoft.com/office/powerpoint/2010/main" val="699236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48343" y="221587"/>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endParaRPr lang="en-US" sz="2800" dirty="0">
              <a:latin typeface="Arial" panose="020B0604020202020204" pitchFamily="34" charset="0"/>
              <a:ea typeface="Times New Roman" panose="02020603050405020304" pitchFamily="18" charset="0"/>
              <a:cs typeface="Arial" panose="020B0604020202020204" pitchFamily="34" charset="0"/>
            </a:endParaRP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13" name="Hộp Văn bản 12">
            <a:extLst>
              <a:ext uri="{FF2B5EF4-FFF2-40B4-BE49-F238E27FC236}">
                <a16:creationId xmlns="" xmlns:a16="http://schemas.microsoft.com/office/drawing/2014/main" id="{91192CFC-FC09-D173-C8A4-DE0370CC2EDC}"/>
              </a:ext>
            </a:extLst>
          </p:cNvPr>
          <p:cNvSpPr txBox="1"/>
          <p:nvPr/>
        </p:nvSpPr>
        <p:spPr>
          <a:xfrm>
            <a:off x="2331742" y="1101790"/>
            <a:ext cx="2510081" cy="668645"/>
          </a:xfrm>
          <a:prstGeom prst="rect">
            <a:avLst/>
          </a:prstGeom>
          <a:noFill/>
        </p:spPr>
        <p:txBody>
          <a:bodyPr wrap="square">
            <a:spAutoFit/>
          </a:bodyPr>
          <a:lstStyle/>
          <a:p>
            <a:pPr marR="0">
              <a:lnSpc>
                <a:spcPct val="130000"/>
              </a:lnSpc>
              <a:spcBef>
                <a:spcPts val="0"/>
              </a:spcBef>
              <a:spcAft>
                <a:spcPts val="0"/>
              </a:spcAft>
              <a:buSzPct val="300000"/>
            </a:pP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endPar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Hộp Văn bản 17">
            <a:extLst>
              <a:ext uri="{FF2B5EF4-FFF2-40B4-BE49-F238E27FC236}">
                <a16:creationId xmlns="" xmlns:a16="http://schemas.microsoft.com/office/drawing/2014/main" id="{F65ADA8D-F886-B663-245B-83D45B1D7EB1}"/>
              </a:ext>
            </a:extLst>
          </p:cNvPr>
          <p:cNvSpPr txBox="1"/>
          <p:nvPr/>
        </p:nvSpPr>
        <p:spPr>
          <a:xfrm>
            <a:off x="926444" y="2588767"/>
            <a:ext cx="5320675" cy="1138773"/>
          </a:xfrm>
          <a:prstGeom prst="rect">
            <a:avLst/>
          </a:prstGeom>
          <a:noFill/>
        </p:spPr>
        <p:txBody>
          <a:bodyPr wrap="square">
            <a:spAutoFit/>
          </a:bodyPr>
          <a:lstStyle/>
          <a:p>
            <a:pPr marL="457200" indent="-457200">
              <a:buSzPct val="300000"/>
              <a:buBlip>
                <a:blip r:embed="rId4"/>
              </a:buBlip>
            </a:pP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hắt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xuyên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 song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cửa</a:t>
            </a:r>
            <a:endParaRPr lang="en-US" sz="32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 xmlns:a16="http://schemas.microsoft.com/office/drawing/2014/main" id="{689A08DD-F519-B88B-A5EE-905B1ACD03BD}"/>
              </a:ext>
            </a:extLst>
          </p:cNvPr>
          <p:cNvSpPr/>
          <p:nvPr/>
        </p:nvSpPr>
        <p:spPr>
          <a:xfrm>
            <a:off x="6825220" y="1087498"/>
            <a:ext cx="4440336" cy="3311228"/>
          </a:xfrm>
          <a:custGeom>
            <a:avLst/>
            <a:gdLst/>
            <a:ahLst/>
            <a:cxnLst/>
            <a:rect l="l" t="t" r="r" b="b"/>
            <a:pathLst>
              <a:path w="2945891" h="2437725">
                <a:moveTo>
                  <a:pt x="0" y="0"/>
                </a:moveTo>
                <a:lnTo>
                  <a:pt x="2945891" y="0"/>
                </a:lnTo>
                <a:lnTo>
                  <a:pt x="2945891" y="2437725"/>
                </a:lnTo>
                <a:lnTo>
                  <a:pt x="0" y="243772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pic>
        <p:nvPicPr>
          <p:cNvPr id="4" name="Picture 3">
            <a:extLst>
              <a:ext uri="{FF2B5EF4-FFF2-40B4-BE49-F238E27FC236}">
                <a16:creationId xmlns="" xmlns:a16="http://schemas.microsoft.com/office/drawing/2014/main" id="{73502143-1C67-34C8-8839-E1C25932C088}"/>
              </a:ext>
            </a:extLst>
          </p:cNvPr>
          <p:cNvPicPr>
            <a:picLocks noChangeAspect="1"/>
          </p:cNvPicPr>
          <p:nvPr/>
        </p:nvPicPr>
        <p:blipFill>
          <a:blip r:embed="rId7"/>
          <a:stretch>
            <a:fillRect/>
          </a:stretch>
        </p:blipFill>
        <p:spPr>
          <a:xfrm>
            <a:off x="1774429" y="1101790"/>
            <a:ext cx="557313" cy="528627"/>
          </a:xfrm>
          <a:prstGeom prst="rect">
            <a:avLst/>
          </a:prstGeom>
        </p:spPr>
      </p:pic>
      <p:sp>
        <p:nvSpPr>
          <p:cNvPr id="6" name="Hộp Văn bản 8">
            <a:extLst>
              <a:ext uri="{FF2B5EF4-FFF2-40B4-BE49-F238E27FC236}">
                <a16:creationId xmlns="" xmlns:a16="http://schemas.microsoft.com/office/drawing/2014/main" id="{1BDEDBEF-F085-D630-0A4B-9EB94F37A836}"/>
              </a:ext>
            </a:extLst>
          </p:cNvPr>
          <p:cNvSpPr txBox="1"/>
          <p:nvPr/>
        </p:nvSpPr>
        <p:spPr>
          <a:xfrm>
            <a:off x="1413060" y="276110"/>
            <a:ext cx="7604114" cy="58477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kumimoji="0" lang="en-US" altLang="en-US" sz="3200" b="1" i="0" u="none" strike="noStrike" cap="none" normalizeH="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kumimoji="0" lang="en-US" altLang="en-US" sz="3200" b="1" i="0" u="none" strike="noStrike" cap="none" normalizeH="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kumimoji="0" lang="en-US" altLang="en-US" sz="3200" b="1" i="0" u="none" strike="noStrike" cap="none" normalizeH="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kumimoji="0" lang="en-US" altLang="en-US" sz="3200" b="1" i="0" u="none" strike="noStrike" cap="none" normalizeH="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kumimoji="0" lang="en-US" altLang="en-US" sz="3200" b="1" i="0" u="none" strike="noStrike" cap="none" normalizeH="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kumimoji="0" lang="en-US" altLang="en-US" sz="3200" b="1" i="0" u="none" strike="noStrike" cap="none" normalizeH="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B03FD749-5FA9-B575-BF11-1FB867DFD0DA}"/>
              </a:ext>
            </a:extLst>
          </p:cNvPr>
          <p:cNvSpPr txBox="1"/>
          <p:nvPr/>
        </p:nvSpPr>
        <p:spPr>
          <a:xfrm>
            <a:off x="1310628" y="4620314"/>
            <a:ext cx="10208272" cy="1077218"/>
          </a:xfrm>
          <a:prstGeom prst="rect">
            <a:avLst/>
          </a:prstGeom>
          <a:noFill/>
        </p:spPr>
        <p:txBody>
          <a:bodyPr wrap="square">
            <a:spAutoFit/>
          </a:bodyPr>
          <a:lstStyle/>
          <a:p>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hắt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vắng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lặng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nhuốm</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màu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ảm</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đạm</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màu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hoài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niệm</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solidFill>
                <a:srgbClr val="0070C0"/>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 xmlns:a16="http://schemas.microsoft.com/office/drawing/2014/main" id="{021A2BEE-B1B9-3193-DF56-EE0B6D077AE9}"/>
              </a:ext>
            </a:extLst>
          </p:cNvPr>
          <p:cNvPicPr>
            <a:picLocks noChangeAspect="1"/>
          </p:cNvPicPr>
          <p:nvPr/>
        </p:nvPicPr>
        <p:blipFill>
          <a:blip r:embed="rId8"/>
          <a:stretch>
            <a:fillRect/>
          </a:stretch>
        </p:blipFill>
        <p:spPr>
          <a:xfrm>
            <a:off x="1082493" y="4828356"/>
            <a:ext cx="661134" cy="330567"/>
          </a:xfrm>
          <a:prstGeom prst="rect">
            <a:avLst/>
          </a:prstGeom>
        </p:spPr>
      </p:pic>
    </p:spTree>
    <p:extLst>
      <p:ext uri="{BB962C8B-B14F-4D97-AF65-F5344CB8AC3E}">
        <p14:creationId xmlns:p14="http://schemas.microsoft.com/office/powerpoint/2010/main" val="320993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48343" y="257384"/>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endParaRPr lang="en-US" sz="2800" dirty="0">
              <a:latin typeface="Arial" panose="020B0604020202020204" pitchFamily="34" charset="0"/>
              <a:ea typeface="Times New Roman" panose="02020603050405020304" pitchFamily="18" charset="0"/>
              <a:cs typeface="Arial" panose="020B0604020202020204" pitchFamily="34" charset="0"/>
            </a:endParaRP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13" name="Hộp Văn bản 12">
            <a:extLst>
              <a:ext uri="{FF2B5EF4-FFF2-40B4-BE49-F238E27FC236}">
                <a16:creationId xmlns="" xmlns:a16="http://schemas.microsoft.com/office/drawing/2014/main" id="{91192CFC-FC09-D173-C8A4-DE0370CC2EDC}"/>
              </a:ext>
            </a:extLst>
          </p:cNvPr>
          <p:cNvSpPr txBox="1"/>
          <p:nvPr/>
        </p:nvSpPr>
        <p:spPr>
          <a:xfrm>
            <a:off x="2432600" y="984535"/>
            <a:ext cx="2851850" cy="594202"/>
          </a:xfrm>
          <a:prstGeom prst="rect">
            <a:avLst/>
          </a:prstGeom>
          <a:noFill/>
        </p:spPr>
        <p:txBody>
          <a:bodyPr wrap="square">
            <a:spAutoFit/>
          </a:bodyPr>
          <a:lstStyle/>
          <a:p>
            <a:pPr marR="0">
              <a:lnSpc>
                <a:spcPct val="130000"/>
              </a:lnSpc>
              <a:spcBef>
                <a:spcPts val="0"/>
              </a:spcBef>
              <a:spcAft>
                <a:spcPts val="0"/>
              </a:spcAft>
              <a:buSzPct val="300000"/>
            </a:pP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Âm</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thanh</a:t>
            </a:r>
            <a:endPar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Hộp Văn bản 14">
            <a:extLst>
              <a:ext uri="{FF2B5EF4-FFF2-40B4-BE49-F238E27FC236}">
                <a16:creationId xmlns="" xmlns:a16="http://schemas.microsoft.com/office/drawing/2014/main" id="{826282FB-ECB7-F17C-7A3C-F4172852E8AA}"/>
              </a:ext>
            </a:extLst>
          </p:cNvPr>
          <p:cNvSpPr txBox="1"/>
          <p:nvPr/>
        </p:nvSpPr>
        <p:spPr>
          <a:xfrm>
            <a:off x="2815771" y="1773224"/>
            <a:ext cx="8703129" cy="2246769"/>
          </a:xfrm>
          <a:prstGeom prst="rect">
            <a:avLst/>
          </a:prstGeom>
          <a:noFill/>
        </p:spPr>
        <p:txBody>
          <a:bodyPr wrap="square">
            <a:spAutoFit/>
          </a:bodyPr>
          <a:lstStyle/>
          <a:p>
            <a:pPr marL="457200" indent="-457200">
              <a:buSzPct val="300000"/>
              <a:buBlip>
                <a:blip r:embed="rId4"/>
              </a:buBlip>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Xao</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gà</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trưa</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gáy</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não</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nùng</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đảo</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xao</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láy</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não</a:t>
            </a:r>
            <a:r>
              <a:rPr lang="en-US" sz="2800" i="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nùng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âm</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gà</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trưa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vắng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mở</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buổi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trưa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tĩnh</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lặng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mông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lung.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lấy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tĩnh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 xmlns:a16="http://schemas.microsoft.com/office/drawing/2014/main" id="{376304C3-8E3C-AA15-737E-E9D0BFDA6C0B}"/>
              </a:ext>
            </a:extLst>
          </p:cNvPr>
          <p:cNvSpPr txBox="1"/>
          <p:nvPr/>
        </p:nvSpPr>
        <p:spPr>
          <a:xfrm>
            <a:off x="2044758" y="4732053"/>
            <a:ext cx="8124255" cy="954107"/>
          </a:xfrm>
          <a:prstGeom prst="rect">
            <a:avLst/>
          </a:prstGeom>
          <a:noFill/>
        </p:spPr>
        <p:txBody>
          <a:bodyPr wrap="square">
            <a:spAutoFit/>
          </a:bodyPr>
          <a:lstStyle/>
          <a:p>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Khung</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yên</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tĩnh</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lặng</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ức</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gắn</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8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10" name="Freeform 5">
            <a:extLst>
              <a:ext uri="{FF2B5EF4-FFF2-40B4-BE49-F238E27FC236}">
                <a16:creationId xmlns="" xmlns:a16="http://schemas.microsoft.com/office/drawing/2014/main" id="{F76166DF-71AB-EA92-E8F3-9D9B79728B85}"/>
              </a:ext>
            </a:extLst>
          </p:cNvPr>
          <p:cNvSpPr/>
          <p:nvPr/>
        </p:nvSpPr>
        <p:spPr>
          <a:xfrm>
            <a:off x="9991424" y="4716176"/>
            <a:ext cx="2222348" cy="2222384"/>
          </a:xfrm>
          <a:custGeom>
            <a:avLst/>
            <a:gdLst/>
            <a:ahLst/>
            <a:cxnLst/>
            <a:rect l="l" t="t" r="r" b="b"/>
            <a:pathLst>
              <a:path w="3466719" h="4114800">
                <a:moveTo>
                  <a:pt x="0" y="0"/>
                </a:moveTo>
                <a:lnTo>
                  <a:pt x="3466719" y="0"/>
                </a:lnTo>
                <a:lnTo>
                  <a:pt x="3466719"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Hộp Văn bản 8">
            <a:extLst>
              <a:ext uri="{FF2B5EF4-FFF2-40B4-BE49-F238E27FC236}">
                <a16:creationId xmlns="" xmlns:a16="http://schemas.microsoft.com/office/drawing/2014/main" id="{E9E27D5B-3124-D168-4DB3-ED200720605B}"/>
              </a:ext>
            </a:extLst>
          </p:cNvPr>
          <p:cNvSpPr txBox="1"/>
          <p:nvPr/>
        </p:nvSpPr>
        <p:spPr>
          <a:xfrm>
            <a:off x="1413060" y="276110"/>
            <a:ext cx="7604114" cy="58477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kumimoji="0" lang="en-US" altLang="en-US" sz="3200" b="1" i="0" u="none" strike="noStrike" cap="none" normalizeH="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kumimoji="0" lang="en-US" altLang="en-US" sz="3200" b="1" i="0" u="none" strike="noStrike" cap="none" normalizeH="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kumimoji="0" lang="en-US" altLang="en-US" sz="3200" b="1" i="0" u="none" strike="noStrike" cap="none" normalizeH="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kumimoji="0" lang="en-US" altLang="en-US" sz="3200" b="1" i="0" u="none" strike="noStrike" cap="none" normalizeH="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kumimoji="0" lang="en-US" altLang="en-US" sz="3200" b="1" i="0" u="none" strike="noStrike" cap="none" normalizeH="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kumimoji="0" lang="en-US" altLang="en-US" sz="3200" b="1" i="0" u="none" strike="noStrike" cap="none" normalizeH="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 xmlns:a16="http://schemas.microsoft.com/office/drawing/2014/main" id="{9D50A28A-2B7E-2F8D-1DE7-49693257C1C9}"/>
              </a:ext>
            </a:extLst>
          </p:cNvPr>
          <p:cNvPicPr>
            <a:picLocks noChangeAspect="1"/>
          </p:cNvPicPr>
          <p:nvPr/>
        </p:nvPicPr>
        <p:blipFill>
          <a:blip r:embed="rId7"/>
          <a:stretch>
            <a:fillRect/>
          </a:stretch>
        </p:blipFill>
        <p:spPr>
          <a:xfrm>
            <a:off x="1836743" y="992585"/>
            <a:ext cx="560881" cy="524301"/>
          </a:xfrm>
          <a:prstGeom prst="rect">
            <a:avLst/>
          </a:prstGeom>
        </p:spPr>
      </p:pic>
      <p:pic>
        <p:nvPicPr>
          <p:cNvPr id="14" name="Picture 13">
            <a:extLst>
              <a:ext uri="{FF2B5EF4-FFF2-40B4-BE49-F238E27FC236}">
                <a16:creationId xmlns="" xmlns:a16="http://schemas.microsoft.com/office/drawing/2014/main" id="{078D7D73-763E-6F5A-28A5-197E03DD3670}"/>
              </a:ext>
            </a:extLst>
          </p:cNvPr>
          <p:cNvPicPr>
            <a:picLocks noChangeAspect="1"/>
          </p:cNvPicPr>
          <p:nvPr/>
        </p:nvPicPr>
        <p:blipFill>
          <a:blip r:embed="rId8"/>
          <a:stretch>
            <a:fillRect/>
          </a:stretch>
        </p:blipFill>
        <p:spPr>
          <a:xfrm>
            <a:off x="1382310" y="4928666"/>
            <a:ext cx="537327" cy="365465"/>
          </a:xfrm>
          <a:prstGeom prst="rect">
            <a:avLst/>
          </a:prstGeom>
        </p:spPr>
      </p:pic>
    </p:spTree>
    <p:extLst>
      <p:ext uri="{BB962C8B-B14F-4D97-AF65-F5344CB8AC3E}">
        <p14:creationId xmlns:p14="http://schemas.microsoft.com/office/powerpoint/2010/main" val="2333152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63955" y="239483"/>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9" name="Hộp Văn bản 8">
            <a:extLst>
              <a:ext uri="{FF2B5EF4-FFF2-40B4-BE49-F238E27FC236}">
                <a16:creationId xmlns="" xmlns:a16="http://schemas.microsoft.com/office/drawing/2014/main" id="{9B1AD500-C177-C6B2-E046-5682113ED217}"/>
              </a:ext>
            </a:extLst>
          </p:cNvPr>
          <p:cNvSpPr txBox="1"/>
          <p:nvPr/>
        </p:nvSpPr>
        <p:spPr>
          <a:xfrm>
            <a:off x="1413060" y="328366"/>
            <a:ext cx="9993315" cy="553998"/>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kumimoji="0" lang="en-US" altLang="en-US" sz="3000" b="1" i="0" u="none" strike="noStrike" cap="none" normalizeH="0" baseline="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endParaRPr kumimoji="0" lang="en-US" altLang="en-US" sz="30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p:txBody>
      </p:sp>
      <p:sp>
        <p:nvSpPr>
          <p:cNvPr id="15" name="Freeform 18">
            <a:extLst>
              <a:ext uri="{FF2B5EF4-FFF2-40B4-BE49-F238E27FC236}">
                <a16:creationId xmlns="" xmlns:a16="http://schemas.microsoft.com/office/drawing/2014/main" id="{CC00428F-2904-DC82-B88B-E6BCE7FC26F6}"/>
              </a:ext>
            </a:extLst>
          </p:cNvPr>
          <p:cNvSpPr/>
          <p:nvPr/>
        </p:nvSpPr>
        <p:spPr>
          <a:xfrm>
            <a:off x="880701" y="1718363"/>
            <a:ext cx="4616397" cy="3523493"/>
          </a:xfrm>
          <a:custGeom>
            <a:avLst/>
            <a:gdLst/>
            <a:ahLst/>
            <a:cxnLst/>
            <a:rect l="l" t="t" r="r" b="b"/>
            <a:pathLst>
              <a:path w="2677741" h="1941362">
                <a:moveTo>
                  <a:pt x="0" y="0"/>
                </a:moveTo>
                <a:lnTo>
                  <a:pt x="2677741" y="0"/>
                </a:lnTo>
                <a:lnTo>
                  <a:pt x="2677741" y="1941362"/>
                </a:lnTo>
                <a:lnTo>
                  <a:pt x="0" y="1941362"/>
                </a:lnTo>
                <a:lnTo>
                  <a:pt x="0" y="0"/>
                </a:lnTo>
                <a:close/>
              </a:path>
            </a:pathLst>
          </a:custGeom>
          <a:blipFill>
            <a:blip r:embed="rId4"/>
            <a:stretch>
              <a:fillRect/>
            </a:stretch>
          </a:blipFill>
        </p:spPr>
      </p:sp>
      <p:sp>
        <p:nvSpPr>
          <p:cNvPr id="18" name="Freeform 11">
            <a:extLst>
              <a:ext uri="{FF2B5EF4-FFF2-40B4-BE49-F238E27FC236}">
                <a16:creationId xmlns="" xmlns:a16="http://schemas.microsoft.com/office/drawing/2014/main" id="{945867FE-FA9C-6D51-0229-DC8E99ED60D8}"/>
              </a:ext>
            </a:extLst>
          </p:cNvPr>
          <p:cNvSpPr/>
          <p:nvPr/>
        </p:nvSpPr>
        <p:spPr>
          <a:xfrm>
            <a:off x="5900382" y="1087490"/>
            <a:ext cx="5410917" cy="2325729"/>
          </a:xfrm>
          <a:custGeom>
            <a:avLst/>
            <a:gdLst/>
            <a:ahLst/>
            <a:cxnLst/>
            <a:rect l="l" t="t" r="r" b="b"/>
            <a:pathLst>
              <a:path w="3458657" h="2330270">
                <a:moveTo>
                  <a:pt x="0" y="0"/>
                </a:moveTo>
                <a:lnTo>
                  <a:pt x="3458656" y="0"/>
                </a:lnTo>
                <a:lnTo>
                  <a:pt x="3458656" y="2330270"/>
                </a:lnTo>
                <a:lnTo>
                  <a:pt x="0" y="233027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0" name="Hộp Văn bản 19">
            <a:extLst>
              <a:ext uri="{FF2B5EF4-FFF2-40B4-BE49-F238E27FC236}">
                <a16:creationId xmlns="" xmlns:a16="http://schemas.microsoft.com/office/drawing/2014/main" id="{A0D50BBD-AE22-52C0-2F33-BF59C97DD7CA}"/>
              </a:ext>
            </a:extLst>
          </p:cNvPr>
          <p:cNvSpPr txBox="1"/>
          <p:nvPr/>
        </p:nvSpPr>
        <p:spPr>
          <a:xfrm>
            <a:off x="6770657" y="1791435"/>
            <a:ext cx="3661012" cy="1077218"/>
          </a:xfrm>
          <a:prstGeom prst="rect">
            <a:avLst/>
          </a:prstGeom>
          <a:noFill/>
        </p:spPr>
        <p:txBody>
          <a:bodyPr wrap="square">
            <a:spAutoFit/>
          </a:bodyPr>
          <a:lstStyle/>
          <a:p>
            <a:pPr marL="0" marR="0" algn="ctr">
              <a:spcBef>
                <a:spcPts val="0"/>
              </a:spcBef>
              <a:spcAft>
                <a:spcPts val="0"/>
              </a:spcAft>
              <a:tabLst>
                <a:tab pos="1386840" algn="l"/>
              </a:tabLst>
            </a:pP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Nhóm</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1,2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thực</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hiện</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00000"/>
                </a:solidFill>
                <a:effectLst/>
                <a:latin typeface="Times New Roman" panose="02020603050405020304" pitchFamily="18" charset="0"/>
                <a:ea typeface="MS Mincho" panose="02020609040205080304" pitchFamily="49" charset="-128"/>
                <a:cs typeface="Times New Roman" panose="02020603050405020304" pitchFamily="18" charset="0"/>
              </a:rPr>
              <a:t>phiếu</a:t>
            </a:r>
            <a:r>
              <a:rPr lang="en-US" sz="3200" b="1" dirty="0">
                <a:solidFill>
                  <a:srgbClr val="C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00000"/>
                </a:solidFill>
                <a:effectLst/>
                <a:latin typeface="Times New Roman" panose="02020603050405020304" pitchFamily="18" charset="0"/>
                <a:ea typeface="MS Mincho" panose="02020609040205080304" pitchFamily="49" charset="-128"/>
                <a:cs typeface="Times New Roman" panose="02020603050405020304" pitchFamily="18" charset="0"/>
              </a:rPr>
              <a:t>học</a:t>
            </a:r>
            <a:r>
              <a:rPr lang="en-US" sz="3200" b="1" dirty="0">
                <a:solidFill>
                  <a:srgbClr val="C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00000"/>
                </a:solidFill>
                <a:effectLst/>
                <a:latin typeface="Times New Roman" panose="02020603050405020304" pitchFamily="18" charset="0"/>
                <a:ea typeface="MS Mincho" panose="02020609040205080304" pitchFamily="49" charset="-128"/>
                <a:cs typeface="Times New Roman" panose="02020603050405020304" pitchFamily="18" charset="0"/>
              </a:rPr>
              <a:t>tập</a:t>
            </a:r>
            <a:r>
              <a:rPr lang="en-US" sz="3200" b="1" dirty="0">
                <a:solidFill>
                  <a:srgbClr val="C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00000"/>
                </a:solidFill>
                <a:effectLst/>
                <a:latin typeface="Times New Roman" panose="02020603050405020304" pitchFamily="18" charset="0"/>
                <a:ea typeface="MS Mincho" panose="02020609040205080304" pitchFamily="49" charset="-128"/>
                <a:cs typeface="Times New Roman" panose="02020603050405020304" pitchFamily="18" charset="0"/>
              </a:rPr>
              <a:t>số</a:t>
            </a:r>
            <a:r>
              <a:rPr lang="en-US" sz="3200" b="1" dirty="0">
                <a:solidFill>
                  <a:srgbClr val="C00000"/>
                </a:solidFill>
                <a:effectLst/>
                <a:latin typeface="Times New Roman" panose="02020603050405020304" pitchFamily="18" charset="0"/>
                <a:ea typeface="MS Mincho" panose="02020609040205080304" pitchFamily="49" charset="-128"/>
                <a:cs typeface="Times New Roman" panose="02020603050405020304" pitchFamily="18" charset="0"/>
              </a:rPr>
              <a:t> 05 </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1" name="Freeform 11">
            <a:extLst>
              <a:ext uri="{FF2B5EF4-FFF2-40B4-BE49-F238E27FC236}">
                <a16:creationId xmlns="" xmlns:a16="http://schemas.microsoft.com/office/drawing/2014/main" id="{7C8539AB-CB1A-37FF-BE82-CDF7E9413247}"/>
              </a:ext>
            </a:extLst>
          </p:cNvPr>
          <p:cNvSpPr/>
          <p:nvPr/>
        </p:nvSpPr>
        <p:spPr>
          <a:xfrm>
            <a:off x="5900382" y="3808371"/>
            <a:ext cx="5410917" cy="2325729"/>
          </a:xfrm>
          <a:custGeom>
            <a:avLst/>
            <a:gdLst/>
            <a:ahLst/>
            <a:cxnLst/>
            <a:rect l="l" t="t" r="r" b="b"/>
            <a:pathLst>
              <a:path w="3458657" h="2330270">
                <a:moveTo>
                  <a:pt x="0" y="0"/>
                </a:moveTo>
                <a:lnTo>
                  <a:pt x="3458656" y="0"/>
                </a:lnTo>
                <a:lnTo>
                  <a:pt x="3458656" y="2330270"/>
                </a:lnTo>
                <a:lnTo>
                  <a:pt x="0" y="233027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2" name="Hộp Văn bản 21">
            <a:extLst>
              <a:ext uri="{FF2B5EF4-FFF2-40B4-BE49-F238E27FC236}">
                <a16:creationId xmlns="" xmlns:a16="http://schemas.microsoft.com/office/drawing/2014/main" id="{A01814E5-8B2A-BAD8-B7ED-FF395A019C7B}"/>
              </a:ext>
            </a:extLst>
          </p:cNvPr>
          <p:cNvSpPr txBox="1"/>
          <p:nvPr/>
        </p:nvSpPr>
        <p:spPr>
          <a:xfrm>
            <a:off x="6855962" y="4425242"/>
            <a:ext cx="3661012" cy="1077218"/>
          </a:xfrm>
          <a:prstGeom prst="rect">
            <a:avLst/>
          </a:prstGeom>
          <a:noFill/>
        </p:spPr>
        <p:txBody>
          <a:bodyPr wrap="square">
            <a:spAutoFit/>
          </a:bodyPr>
          <a:lstStyle/>
          <a:p>
            <a:pPr marL="0" marR="0" algn="ctr">
              <a:spcBef>
                <a:spcPts val="0"/>
              </a:spcBef>
              <a:spcAft>
                <a:spcPts val="0"/>
              </a:spcAft>
              <a:tabLst>
                <a:tab pos="1386840" algn="l"/>
              </a:tabLst>
            </a:pP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Nhóm</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3,4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thực</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effectLst/>
                <a:latin typeface="Times New Roman" panose="02020603050405020304" pitchFamily="18" charset="0"/>
                <a:ea typeface="MS Mincho" panose="02020609040205080304" pitchFamily="49" charset="-128"/>
                <a:cs typeface="Times New Roman" panose="02020603050405020304" pitchFamily="18" charset="0"/>
              </a:rPr>
              <a:t>hiện</a:t>
            </a: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00000"/>
                </a:solidFill>
                <a:effectLst/>
                <a:latin typeface="Times New Roman" panose="02020603050405020304" pitchFamily="18" charset="0"/>
                <a:ea typeface="MS Mincho" panose="02020609040205080304" pitchFamily="49" charset="-128"/>
                <a:cs typeface="Times New Roman" panose="02020603050405020304" pitchFamily="18" charset="0"/>
              </a:rPr>
              <a:t>phiếu</a:t>
            </a:r>
            <a:r>
              <a:rPr lang="en-US" sz="3200" b="1" dirty="0">
                <a:solidFill>
                  <a:srgbClr val="C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00000"/>
                </a:solidFill>
                <a:effectLst/>
                <a:latin typeface="Times New Roman" panose="02020603050405020304" pitchFamily="18" charset="0"/>
                <a:ea typeface="MS Mincho" panose="02020609040205080304" pitchFamily="49" charset="-128"/>
                <a:cs typeface="Times New Roman" panose="02020603050405020304" pitchFamily="18" charset="0"/>
              </a:rPr>
              <a:t>học</a:t>
            </a:r>
            <a:r>
              <a:rPr lang="en-US" sz="3200" b="1" dirty="0">
                <a:solidFill>
                  <a:srgbClr val="C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00000"/>
                </a:solidFill>
                <a:effectLst/>
                <a:latin typeface="Times New Roman" panose="02020603050405020304" pitchFamily="18" charset="0"/>
                <a:ea typeface="MS Mincho" panose="02020609040205080304" pitchFamily="49" charset="-128"/>
                <a:cs typeface="Times New Roman" panose="02020603050405020304" pitchFamily="18" charset="0"/>
              </a:rPr>
              <a:t>tập</a:t>
            </a:r>
            <a:r>
              <a:rPr lang="en-US" sz="3200" b="1" dirty="0">
                <a:solidFill>
                  <a:srgbClr val="C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C00000"/>
                </a:solidFill>
                <a:effectLst/>
                <a:latin typeface="Times New Roman" panose="02020603050405020304" pitchFamily="18" charset="0"/>
                <a:ea typeface="MS Mincho" panose="02020609040205080304" pitchFamily="49" charset="-128"/>
                <a:cs typeface="Times New Roman" panose="02020603050405020304" pitchFamily="18" charset="0"/>
              </a:rPr>
              <a:t>số</a:t>
            </a:r>
            <a:r>
              <a:rPr lang="en-US" sz="3200" b="1" dirty="0">
                <a:solidFill>
                  <a:srgbClr val="C00000"/>
                </a:solidFill>
                <a:effectLst/>
                <a:latin typeface="Times New Roman" panose="02020603050405020304" pitchFamily="18" charset="0"/>
                <a:ea typeface="MS Mincho" panose="02020609040205080304" pitchFamily="49" charset="-128"/>
                <a:cs typeface="Times New Roman" panose="02020603050405020304" pitchFamily="18" charset="0"/>
              </a:rPr>
              <a:t> 06</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3507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2000"/>
                                        <p:tgtEl>
                                          <p:spTgt spid="1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circle(in)">
                                      <p:cBhvr>
                                        <p:cTn id="27" dur="2000"/>
                                        <p:tgtEl>
                                          <p:spTgt spid="21"/>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circle(in)">
                                      <p:cBhvr>
                                        <p:cTn id="30"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48343" y="246959"/>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aphicFrame>
        <p:nvGraphicFramePr>
          <p:cNvPr id="4" name="Bảng 3">
            <a:extLst>
              <a:ext uri="{FF2B5EF4-FFF2-40B4-BE49-F238E27FC236}">
                <a16:creationId xmlns="" xmlns:a16="http://schemas.microsoft.com/office/drawing/2014/main" id="{CB8AC48D-19C2-C67A-B5FE-5BFE4AD7884D}"/>
              </a:ext>
            </a:extLst>
          </p:cNvPr>
          <p:cNvGraphicFramePr>
            <a:graphicFrameLocks noGrp="1"/>
          </p:cNvGraphicFramePr>
          <p:nvPr>
            <p:extLst>
              <p:ext uri="{D42A27DB-BD31-4B8C-83A1-F6EECF244321}">
                <p14:modId xmlns:p14="http://schemas.microsoft.com/office/powerpoint/2010/main" val="798995514"/>
              </p:ext>
            </p:extLst>
          </p:nvPr>
        </p:nvGraphicFramePr>
        <p:xfrm>
          <a:off x="660399" y="819629"/>
          <a:ext cx="10858500" cy="2773680"/>
        </p:xfrm>
        <a:graphic>
          <a:graphicData uri="http://schemas.openxmlformats.org/drawingml/2006/table">
            <a:tbl>
              <a:tblPr firstRow="1" firstCol="1" bandRow="1">
                <a:tableStyleId>{5C22544A-7EE6-4342-B048-85BDC9FD1C3A}</a:tableStyleId>
              </a:tblPr>
              <a:tblGrid>
                <a:gridCol w="1453467">
                  <a:extLst>
                    <a:ext uri="{9D8B030D-6E8A-4147-A177-3AD203B41FA5}">
                      <a16:colId xmlns="" xmlns:a16="http://schemas.microsoft.com/office/drawing/2014/main" val="2965414299"/>
                    </a:ext>
                  </a:extLst>
                </a:gridCol>
                <a:gridCol w="2006684">
                  <a:extLst>
                    <a:ext uri="{9D8B030D-6E8A-4147-A177-3AD203B41FA5}">
                      <a16:colId xmlns="" xmlns:a16="http://schemas.microsoft.com/office/drawing/2014/main" val="3737716633"/>
                    </a:ext>
                  </a:extLst>
                </a:gridCol>
                <a:gridCol w="1987853">
                  <a:extLst>
                    <a:ext uri="{9D8B030D-6E8A-4147-A177-3AD203B41FA5}">
                      <a16:colId xmlns="" xmlns:a16="http://schemas.microsoft.com/office/drawing/2014/main" val="56324790"/>
                    </a:ext>
                  </a:extLst>
                </a:gridCol>
                <a:gridCol w="5410496">
                  <a:extLst>
                    <a:ext uri="{9D8B030D-6E8A-4147-A177-3AD203B41FA5}">
                      <a16:colId xmlns="" xmlns:a16="http://schemas.microsoft.com/office/drawing/2014/main" val="2915559769"/>
                    </a:ext>
                  </a:extLst>
                </a:gridCol>
              </a:tblGrid>
              <a:tr h="174601">
                <a:tc gridSpan="4">
                  <a:txBody>
                    <a:bodyPr/>
                    <a:lstStyle/>
                    <a:p>
                      <a:pPr marL="0" marR="0" algn="ctr">
                        <a:lnSpc>
                          <a:spcPct val="100000"/>
                        </a:lnSpc>
                        <a:spcBef>
                          <a:spcPts val="0"/>
                        </a:spcBef>
                        <a:spcAft>
                          <a:spcPts val="0"/>
                        </a:spcAft>
                      </a:pPr>
                      <a:r>
                        <a:rPr lang="en-US" sz="2600" dirty="0" err="1">
                          <a:effectLst/>
                          <a:latin typeface="Times New Roman" panose="02020603050405020304" pitchFamily="18" charset="0"/>
                          <a:cs typeface="Times New Roman" panose="02020603050405020304" pitchFamily="18" charset="0"/>
                        </a:rPr>
                        <a:t>Tìm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hiểu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tình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cảm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cảm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xúc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của</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nhân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vật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tôi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về</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mẹ</a:t>
                      </a:r>
                      <a:endParaRPr lang="en-US" sz="2600" dirty="0">
                        <a:effectLst/>
                        <a:latin typeface="Times New Roman" panose="02020603050405020304" pitchFamily="18" charset="0"/>
                        <a:cs typeface="Times New Roman" panose="02020603050405020304" pitchFamily="18" charset="0"/>
                      </a:endParaRPr>
                    </a:p>
                    <a:p>
                      <a:pPr marL="0" marR="0" algn="ctr">
                        <a:lnSpc>
                          <a:spcPct val="100000"/>
                        </a:lnSpc>
                        <a:spcBef>
                          <a:spcPts val="0"/>
                        </a:spcBef>
                        <a:spcAft>
                          <a:spcPts val="0"/>
                        </a:spcAft>
                      </a:pPr>
                      <a:r>
                        <a:rPr lang="en-US" sz="2600" dirty="0">
                          <a:effectLst/>
                          <a:latin typeface="Times New Roman" panose="02020603050405020304" pitchFamily="18" charset="0"/>
                          <a:cs typeface="Times New Roman" panose="02020603050405020304" pitchFamily="18" charset="0"/>
                        </a:rPr>
                        <a:t>(</a:t>
                      </a:r>
                      <a:r>
                        <a:rPr lang="en-US" sz="2600" dirty="0" err="1">
                          <a:effectLst/>
                          <a:latin typeface="Times New Roman" panose="02020603050405020304" pitchFamily="18" charset="0"/>
                          <a:cs typeface="Times New Roman" panose="02020603050405020304" pitchFamily="18" charset="0"/>
                        </a:rPr>
                        <a:t>Nhóm</a:t>
                      </a:r>
                      <a:r>
                        <a:rPr lang="en-US" sz="2600" dirty="0">
                          <a:effectLst/>
                          <a:latin typeface="Times New Roman" panose="02020603050405020304" pitchFamily="18" charset="0"/>
                          <a:cs typeface="Times New Roman" panose="02020603050405020304" pitchFamily="18" charset="0"/>
                        </a:rPr>
                        <a:t> 1,2)</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395113980"/>
                  </a:ext>
                </a:extLst>
              </a:tr>
              <a:tr h="261653">
                <a:tc>
                  <a:txBody>
                    <a:bodyPr/>
                    <a:lstStyle/>
                    <a:p>
                      <a:pPr marL="0" marR="0" algn="ctr">
                        <a:lnSpc>
                          <a:spcPct val="100000"/>
                        </a:lnSpc>
                        <a:spcBef>
                          <a:spcPts val="0"/>
                        </a:spcBef>
                        <a:spcAft>
                          <a:spcPts val="0"/>
                        </a:spcAft>
                      </a:pPr>
                      <a:r>
                        <a:rPr lang="en-US"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0" marR="0" algn="ctr">
                        <a:lnSpc>
                          <a:spcPct val="100000"/>
                        </a:lnSpc>
                        <a:spcBef>
                          <a:spcPts val="0"/>
                        </a:spcBef>
                        <a:spcAft>
                          <a:spcPts val="0"/>
                        </a:spcAft>
                      </a:pPr>
                      <a:r>
                        <a:rPr lang="en-US" sz="2600" b="1" dirty="0" err="1">
                          <a:effectLst/>
                          <a:latin typeface="Times New Roman" panose="02020603050405020304" pitchFamily="18" charset="0"/>
                          <a:cs typeface="Times New Roman" panose="02020603050405020304" pitchFamily="18" charset="0"/>
                        </a:rPr>
                        <a:t>Hình</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ảnh</a:t>
                      </a:r>
                      <a:endPar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600" b="1" dirty="0" err="1">
                          <a:effectLst/>
                          <a:latin typeface="Times New Roman" panose="02020603050405020304" pitchFamily="18" charset="0"/>
                          <a:cs typeface="Times New Roman" panose="02020603050405020304" pitchFamily="18" charset="0"/>
                        </a:rPr>
                        <a:t>Từ</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ngữ</a:t>
                      </a:r>
                      <a:endPar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600" b="1" dirty="0" err="1">
                          <a:effectLst/>
                          <a:latin typeface="Times New Roman" panose="02020603050405020304" pitchFamily="18" charset="0"/>
                          <a:cs typeface="Times New Roman" panose="02020603050405020304" pitchFamily="18" charset="0"/>
                        </a:rPr>
                        <a:t>Nhận</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xét</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chung</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về</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tình</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cảm</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cảm</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xúc</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của</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nhân</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vật</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tôi</a:t>
                      </a:r>
                      <a:r>
                        <a:rPr lang="en-US" sz="2600" b="1" dirty="0">
                          <a:effectLst/>
                          <a:latin typeface="Times New Roman" panose="02020603050405020304" pitchFamily="18" charset="0"/>
                          <a:cs typeface="Times New Roman" panose="02020603050405020304" pitchFamily="18" charset="0"/>
                        </a:rPr>
                        <a:t>”</a:t>
                      </a:r>
                      <a:endPar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43024601"/>
                  </a:ext>
                </a:extLst>
              </a:tr>
              <a:tr h="261653">
                <a:tc>
                  <a:txBody>
                    <a:bodyPr/>
                    <a:lstStyle/>
                    <a:p>
                      <a:pPr marL="0" marR="0" algn="ctr">
                        <a:lnSpc>
                          <a:spcPct val="100000"/>
                        </a:lnSpc>
                        <a:spcBef>
                          <a:spcPts val="0"/>
                        </a:spcBef>
                        <a:spcAft>
                          <a:spcPts val="0"/>
                        </a:spcAft>
                      </a:pPr>
                      <a:r>
                        <a:rPr lang="en-US" sz="2600" dirty="0" err="1">
                          <a:effectLst/>
                          <a:latin typeface="Times New Roman" panose="02020603050405020304" pitchFamily="18" charset="0"/>
                          <a:cs typeface="Times New Roman" panose="02020603050405020304" pitchFamily="18" charset="0"/>
                        </a:rPr>
                        <a:t>Khổ</a:t>
                      </a:r>
                      <a:r>
                        <a:rPr lang="en-US" sz="2600" dirty="0">
                          <a:effectLst/>
                          <a:latin typeface="Times New Roman" panose="02020603050405020304" pitchFamily="18" charset="0"/>
                          <a:cs typeface="Times New Roman" panose="02020603050405020304" pitchFamily="18" charset="0"/>
                        </a:rPr>
                        <a:t> 1</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0" marR="0">
                        <a:lnSpc>
                          <a:spcPct val="100000"/>
                        </a:lnSpc>
                        <a:spcBef>
                          <a:spcPts val="0"/>
                        </a:spcBef>
                        <a:spcAft>
                          <a:spcPts val="0"/>
                        </a:spcAft>
                      </a:pP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marL="0" marR="0">
                        <a:lnSpc>
                          <a:spcPct val="100000"/>
                        </a:lnSpc>
                        <a:spcBef>
                          <a:spcPts val="0"/>
                        </a:spcBef>
                        <a:spcAft>
                          <a:spcPts val="0"/>
                        </a:spcAft>
                      </a:pPr>
                      <a:endParaRPr lang="en-US" sz="2600"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427331516"/>
                  </a:ext>
                </a:extLst>
              </a:tr>
              <a:tr h="174435">
                <a:tc>
                  <a:txBody>
                    <a:bodyPr/>
                    <a:lstStyle/>
                    <a:p>
                      <a:pPr marL="0" marR="0" algn="ctr">
                        <a:lnSpc>
                          <a:spcPct val="100000"/>
                        </a:lnSpc>
                        <a:spcBef>
                          <a:spcPts val="0"/>
                        </a:spcBef>
                        <a:spcAft>
                          <a:spcPts val="0"/>
                        </a:spcAft>
                      </a:pPr>
                      <a:r>
                        <a:rPr lang="en-US" sz="2600">
                          <a:effectLst/>
                          <a:latin typeface="Times New Roman" panose="02020603050405020304" pitchFamily="18" charset="0"/>
                          <a:cs typeface="Times New Roman" panose="02020603050405020304" pitchFamily="18" charset="0"/>
                        </a:rPr>
                        <a:t>Khổ 2</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0" marR="0">
                        <a:lnSpc>
                          <a:spcPct val="100000"/>
                        </a:lnSpc>
                        <a:spcBef>
                          <a:spcPts val="0"/>
                        </a:spcBef>
                        <a:spcAft>
                          <a:spcPts val="0"/>
                        </a:spcAft>
                      </a:pP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 xmlns:a16="http://schemas.microsoft.com/office/drawing/2014/main" val="1721604574"/>
                  </a:ext>
                </a:extLst>
              </a:tr>
              <a:tr h="374072">
                <a:tc>
                  <a:txBody>
                    <a:bodyPr/>
                    <a:lstStyle/>
                    <a:p>
                      <a:pPr marL="0" marR="0" algn="ctr">
                        <a:lnSpc>
                          <a:spcPct val="100000"/>
                        </a:lnSpc>
                        <a:spcBef>
                          <a:spcPts val="0"/>
                        </a:spcBef>
                        <a:spcAft>
                          <a:spcPts val="0"/>
                        </a:spcAft>
                      </a:pPr>
                      <a:r>
                        <a:rPr lang="en-US" sz="2600" dirty="0" err="1">
                          <a:effectLst/>
                          <a:latin typeface="Times New Roman" panose="02020603050405020304" pitchFamily="18" charset="0"/>
                          <a:cs typeface="Times New Roman" panose="02020603050405020304" pitchFamily="18" charset="0"/>
                        </a:rPr>
                        <a:t>Khổ</a:t>
                      </a:r>
                      <a:r>
                        <a:rPr lang="en-US" sz="2600" dirty="0">
                          <a:effectLst/>
                          <a:latin typeface="Times New Roman" panose="02020603050405020304" pitchFamily="18" charset="0"/>
                          <a:cs typeface="Times New Roman" panose="02020603050405020304" pitchFamily="18" charset="0"/>
                        </a:rPr>
                        <a:t> 3</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0" marR="0">
                        <a:lnSpc>
                          <a:spcPct val="100000"/>
                        </a:lnSpc>
                        <a:spcBef>
                          <a:spcPts val="0"/>
                        </a:spcBef>
                        <a:spcAft>
                          <a:spcPts val="0"/>
                        </a:spcAft>
                      </a:pP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 xmlns:a16="http://schemas.microsoft.com/office/drawing/2014/main" val="2525570138"/>
                  </a:ext>
                </a:extLst>
              </a:tr>
            </a:tbl>
          </a:graphicData>
        </a:graphic>
      </p:graphicFrame>
      <p:graphicFrame>
        <p:nvGraphicFramePr>
          <p:cNvPr id="10" name="Bảng 9">
            <a:extLst>
              <a:ext uri="{FF2B5EF4-FFF2-40B4-BE49-F238E27FC236}">
                <a16:creationId xmlns="" xmlns:a16="http://schemas.microsoft.com/office/drawing/2014/main" id="{64B719E0-F5C4-F54D-530A-8DF4105F5C7B}"/>
              </a:ext>
            </a:extLst>
          </p:cNvPr>
          <p:cNvGraphicFramePr>
            <a:graphicFrameLocks noGrp="1"/>
          </p:cNvGraphicFramePr>
          <p:nvPr>
            <p:extLst>
              <p:ext uri="{D42A27DB-BD31-4B8C-83A1-F6EECF244321}">
                <p14:modId xmlns:p14="http://schemas.microsoft.com/office/powerpoint/2010/main" val="557421097"/>
              </p:ext>
            </p:extLst>
          </p:nvPr>
        </p:nvGraphicFramePr>
        <p:xfrm>
          <a:off x="660400" y="4158550"/>
          <a:ext cx="10858499" cy="2377440"/>
        </p:xfrm>
        <a:graphic>
          <a:graphicData uri="http://schemas.openxmlformats.org/drawingml/2006/table">
            <a:tbl>
              <a:tblPr firstRow="1" firstCol="1" bandRow="1">
                <a:tableStyleId>{5C22544A-7EE6-4342-B048-85BDC9FD1C3A}</a:tableStyleId>
              </a:tblPr>
              <a:tblGrid>
                <a:gridCol w="1462705">
                  <a:extLst>
                    <a:ext uri="{9D8B030D-6E8A-4147-A177-3AD203B41FA5}">
                      <a16:colId xmlns="" xmlns:a16="http://schemas.microsoft.com/office/drawing/2014/main" val="2936870812"/>
                    </a:ext>
                  </a:extLst>
                </a:gridCol>
                <a:gridCol w="3129392">
                  <a:extLst>
                    <a:ext uri="{9D8B030D-6E8A-4147-A177-3AD203B41FA5}">
                      <a16:colId xmlns="" xmlns:a16="http://schemas.microsoft.com/office/drawing/2014/main" val="1578033051"/>
                    </a:ext>
                  </a:extLst>
                </a:gridCol>
                <a:gridCol w="2404964">
                  <a:extLst>
                    <a:ext uri="{9D8B030D-6E8A-4147-A177-3AD203B41FA5}">
                      <a16:colId xmlns="" xmlns:a16="http://schemas.microsoft.com/office/drawing/2014/main" val="1414460957"/>
                    </a:ext>
                  </a:extLst>
                </a:gridCol>
                <a:gridCol w="3861438">
                  <a:extLst>
                    <a:ext uri="{9D8B030D-6E8A-4147-A177-3AD203B41FA5}">
                      <a16:colId xmlns="" xmlns:a16="http://schemas.microsoft.com/office/drawing/2014/main" val="3323346096"/>
                    </a:ext>
                  </a:extLst>
                </a:gridCol>
              </a:tblGrid>
              <a:tr h="194186">
                <a:tc gridSpan="4">
                  <a:txBody>
                    <a:bodyPr/>
                    <a:lstStyle/>
                    <a:p>
                      <a:pPr marL="0" marR="0" algn="ctr">
                        <a:lnSpc>
                          <a:spcPct val="100000"/>
                        </a:lnSpc>
                        <a:spcBef>
                          <a:spcPts val="0"/>
                        </a:spcBef>
                        <a:spcAft>
                          <a:spcPts val="0"/>
                        </a:spcAft>
                      </a:pPr>
                      <a:r>
                        <a:rPr lang="en-US" sz="2600" dirty="0" err="1">
                          <a:effectLst/>
                          <a:latin typeface="Times New Roman" panose="02020603050405020304" pitchFamily="18" charset="0"/>
                          <a:cs typeface="Times New Roman" panose="02020603050405020304" pitchFamily="18" charset="0"/>
                        </a:rPr>
                        <a:t>Tìm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hiểu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hình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ảnh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mẹ</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hiện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lên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trong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tâm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tưởng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nhân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vật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tôi</a:t>
                      </a:r>
                      <a:r>
                        <a:rPr lang="en-US" sz="2600" dirty="0">
                          <a:effectLst/>
                          <a:latin typeface="Times New Roman" panose="02020603050405020304" pitchFamily="18" charset="0"/>
                          <a:cs typeface="Times New Roman" panose="02020603050405020304" pitchFamily="18" charset="0"/>
                        </a:rPr>
                        <a:t>”</a:t>
                      </a:r>
                    </a:p>
                    <a:p>
                      <a:pPr marL="0" marR="0" algn="ctr">
                        <a:lnSpc>
                          <a:spcPct val="100000"/>
                        </a:lnSpc>
                        <a:spcBef>
                          <a:spcPts val="0"/>
                        </a:spcBef>
                        <a:spcAft>
                          <a:spcPts val="0"/>
                        </a:spcAft>
                      </a:pPr>
                      <a:r>
                        <a:rPr lang="en-US" sz="2600" dirty="0">
                          <a:effectLst/>
                          <a:latin typeface="Times New Roman" panose="02020603050405020304" pitchFamily="18" charset="0"/>
                          <a:cs typeface="Times New Roman" panose="02020603050405020304" pitchFamily="18" charset="0"/>
                        </a:rPr>
                        <a:t>(</a:t>
                      </a:r>
                      <a:r>
                        <a:rPr lang="en-US" sz="2600" dirty="0" err="1">
                          <a:effectLst/>
                          <a:latin typeface="Times New Roman" panose="02020603050405020304" pitchFamily="18" charset="0"/>
                          <a:cs typeface="Times New Roman" panose="02020603050405020304" pitchFamily="18" charset="0"/>
                        </a:rPr>
                        <a:t>Nhóm</a:t>
                      </a:r>
                      <a:r>
                        <a:rPr lang="en-US" sz="2600" dirty="0">
                          <a:effectLst/>
                          <a:latin typeface="Times New Roman" panose="02020603050405020304" pitchFamily="18" charset="0"/>
                          <a:cs typeface="Times New Roman" panose="02020603050405020304" pitchFamily="18" charset="0"/>
                        </a:rPr>
                        <a:t> 3,4)</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279209185"/>
                  </a:ext>
                </a:extLst>
              </a:tr>
              <a:tr h="194186">
                <a:tc>
                  <a:txBody>
                    <a:bodyPr/>
                    <a:lstStyle/>
                    <a:p>
                      <a:pPr marL="0" marR="0" algn="ctr">
                        <a:lnSpc>
                          <a:spcPct val="100000"/>
                        </a:lnSpc>
                        <a:spcBef>
                          <a:spcPts val="0"/>
                        </a:spcBef>
                        <a:spcAft>
                          <a:spcPts val="0"/>
                        </a:spcAft>
                      </a:pPr>
                      <a:r>
                        <a:rPr lang="en-US"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0" marR="0" algn="ctr">
                        <a:lnSpc>
                          <a:spcPct val="100000"/>
                        </a:lnSpc>
                        <a:spcBef>
                          <a:spcPts val="0"/>
                        </a:spcBef>
                        <a:spcAft>
                          <a:spcPts val="0"/>
                        </a:spcAft>
                      </a:pPr>
                      <a:r>
                        <a:rPr lang="en-US" sz="2600" b="1" dirty="0" err="1">
                          <a:effectLst/>
                          <a:latin typeface="Times New Roman" panose="02020603050405020304" pitchFamily="18" charset="0"/>
                          <a:cs typeface="Times New Roman" panose="02020603050405020304" pitchFamily="18" charset="0"/>
                        </a:rPr>
                        <a:t>Thời</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điểm</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không</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gian</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gắn</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với</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mẹ</a:t>
                      </a:r>
                      <a:endPar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600" b="1" dirty="0" err="1">
                          <a:effectLst/>
                          <a:latin typeface="Times New Roman" panose="02020603050405020304" pitchFamily="18" charset="0"/>
                          <a:cs typeface="Times New Roman" panose="02020603050405020304" pitchFamily="18" charset="0"/>
                        </a:rPr>
                        <a:t>Hình</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ảnh</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mẹ</a:t>
                      </a:r>
                      <a:endPar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600" b="1" dirty="0" err="1">
                          <a:effectLst/>
                          <a:latin typeface="Times New Roman" panose="02020603050405020304" pitchFamily="18" charset="0"/>
                          <a:cs typeface="Times New Roman" panose="02020603050405020304" pitchFamily="18" charset="0"/>
                        </a:rPr>
                        <a:t>Nhận</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xét</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chung</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về</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hình</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ảnh</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người</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mẹ</a:t>
                      </a:r>
                      <a:endPar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151837656"/>
                  </a:ext>
                </a:extLst>
              </a:tr>
              <a:tr h="112555">
                <a:tc>
                  <a:txBody>
                    <a:bodyPr/>
                    <a:lstStyle/>
                    <a:p>
                      <a:pPr marL="0" marR="0" algn="ctr">
                        <a:lnSpc>
                          <a:spcPct val="100000"/>
                        </a:lnSpc>
                        <a:spcBef>
                          <a:spcPts val="0"/>
                        </a:spcBef>
                        <a:spcAft>
                          <a:spcPts val="0"/>
                        </a:spcAft>
                      </a:pPr>
                      <a:r>
                        <a:rPr lang="en-US" sz="2600">
                          <a:effectLst/>
                          <a:latin typeface="Times New Roman" panose="02020603050405020304" pitchFamily="18" charset="0"/>
                          <a:cs typeface="Times New Roman" panose="02020603050405020304" pitchFamily="18" charset="0"/>
                        </a:rPr>
                        <a:t>Khổ 1</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0" marR="0" algn="ctr">
                        <a:lnSpc>
                          <a:spcPct val="100000"/>
                        </a:lnSpc>
                        <a:spcBef>
                          <a:spcPts val="0"/>
                        </a:spcBef>
                        <a:spcAft>
                          <a:spcPts val="0"/>
                        </a:spcAft>
                      </a:pPr>
                      <a:endPar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600" b="1" dirty="0">
                          <a:effectLst/>
                          <a:latin typeface="Times New Roman" panose="02020603050405020304" pitchFamily="18" charset="0"/>
                          <a:cs typeface="Times New Roman" panose="02020603050405020304" pitchFamily="18" charset="0"/>
                        </a:rPr>
                        <a:t> </a:t>
                      </a:r>
                      <a:endPar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lnSpc>
                          <a:spcPct val="100000"/>
                        </a:lnSpc>
                        <a:spcBef>
                          <a:spcPts val="0"/>
                        </a:spcBef>
                        <a:spcAft>
                          <a:spcPts val="0"/>
                        </a:spcAft>
                      </a:pPr>
                      <a:r>
                        <a:rPr lang="en-US" sz="2600" b="1" dirty="0">
                          <a:effectLst/>
                          <a:latin typeface="Times New Roman" panose="02020603050405020304" pitchFamily="18" charset="0"/>
                          <a:cs typeface="Times New Roman" panose="02020603050405020304" pitchFamily="18" charset="0"/>
                        </a:rPr>
                        <a:t> </a:t>
                      </a:r>
                      <a:endPar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530661315"/>
                  </a:ext>
                </a:extLst>
              </a:tr>
              <a:tr h="135066">
                <a:tc>
                  <a:txBody>
                    <a:bodyPr/>
                    <a:lstStyle/>
                    <a:p>
                      <a:pPr marL="0" marR="0" algn="ctr">
                        <a:lnSpc>
                          <a:spcPct val="100000"/>
                        </a:lnSpc>
                        <a:spcBef>
                          <a:spcPts val="0"/>
                        </a:spcBef>
                        <a:spcAft>
                          <a:spcPts val="0"/>
                        </a:spcAft>
                      </a:pPr>
                      <a:r>
                        <a:rPr lang="en-US" sz="2600" dirty="0" err="1">
                          <a:effectLst/>
                          <a:latin typeface="Times New Roman" panose="02020603050405020304" pitchFamily="18" charset="0"/>
                          <a:cs typeface="Times New Roman" panose="02020603050405020304" pitchFamily="18" charset="0"/>
                        </a:rPr>
                        <a:t>Khổ</a:t>
                      </a:r>
                      <a:r>
                        <a:rPr lang="en-US" sz="2600" dirty="0">
                          <a:effectLst/>
                          <a:latin typeface="Times New Roman" panose="02020603050405020304" pitchFamily="18" charset="0"/>
                          <a:cs typeface="Times New Roman" panose="02020603050405020304" pitchFamily="18" charset="0"/>
                        </a:rPr>
                        <a:t> 2,3</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0" marR="0" algn="ctr">
                        <a:lnSpc>
                          <a:spcPct val="100000"/>
                        </a:lnSpc>
                        <a:spcBef>
                          <a:spcPts val="0"/>
                        </a:spcBef>
                        <a:spcAft>
                          <a:spcPts val="0"/>
                        </a:spcAft>
                      </a:pPr>
                      <a:r>
                        <a:rPr lang="en-US" sz="2600" b="1">
                          <a:effectLst/>
                          <a:latin typeface="Times New Roman" panose="02020603050405020304" pitchFamily="18" charset="0"/>
                          <a:cs typeface="Times New Roman" panose="02020603050405020304" pitchFamily="18" charset="0"/>
                        </a:rPr>
                        <a:t> </a:t>
                      </a:r>
                      <a:endParaRPr lang="en-US" sz="2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600" b="1" dirty="0">
                          <a:effectLst/>
                          <a:latin typeface="Times New Roman" panose="02020603050405020304" pitchFamily="18" charset="0"/>
                          <a:cs typeface="Times New Roman" panose="02020603050405020304" pitchFamily="18" charset="0"/>
                        </a:rPr>
                        <a:t> </a:t>
                      </a:r>
                      <a:endPar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 xmlns:a16="http://schemas.microsoft.com/office/drawing/2014/main" val="1973623824"/>
                  </a:ext>
                </a:extLst>
              </a:tr>
            </a:tbl>
          </a:graphicData>
        </a:graphic>
      </p:graphicFrame>
      <p:sp>
        <p:nvSpPr>
          <p:cNvPr id="11" name="Hộp Văn bản 10">
            <a:extLst>
              <a:ext uri="{FF2B5EF4-FFF2-40B4-BE49-F238E27FC236}">
                <a16:creationId xmlns="" xmlns:a16="http://schemas.microsoft.com/office/drawing/2014/main" id="{030AC98A-6064-8D90-C9F4-2D5DABB7A1DA}"/>
              </a:ext>
            </a:extLst>
          </p:cNvPr>
          <p:cNvSpPr txBox="1"/>
          <p:nvPr/>
        </p:nvSpPr>
        <p:spPr>
          <a:xfrm>
            <a:off x="2484086" y="247568"/>
            <a:ext cx="7031431" cy="578882"/>
          </a:xfrm>
          <a:prstGeom prst="roundRect">
            <a:avLst/>
          </a:prstGeom>
          <a:noFill/>
          <a:ln w="38100">
            <a:noFill/>
          </a:ln>
        </p:spPr>
        <p:txBody>
          <a:bodyPr wrap="square">
            <a:spAutoFit/>
          </a:bodyPr>
          <a:lstStyle/>
          <a:p>
            <a:pPr algn="ct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HOÀN THÀNH PHIẾU HỌC TẬP SỐ 05</a:t>
            </a:r>
            <a:endParaRPr lang="en-US" sz="2800" dirty="0">
              <a:solidFill>
                <a:srgbClr val="00B050"/>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AD26B91C-F2FC-A4EA-4242-5E02968AE6A7}"/>
              </a:ext>
            </a:extLst>
          </p:cNvPr>
          <p:cNvSpPr txBox="1"/>
          <p:nvPr/>
        </p:nvSpPr>
        <p:spPr>
          <a:xfrm>
            <a:off x="2663782" y="3586488"/>
            <a:ext cx="7031431" cy="578882"/>
          </a:xfrm>
          <a:prstGeom prst="roundRect">
            <a:avLst/>
          </a:prstGeom>
          <a:noFill/>
          <a:ln w="38100">
            <a:noFill/>
          </a:ln>
        </p:spPr>
        <p:txBody>
          <a:bodyPr wrap="square">
            <a:spAutoFit/>
          </a:bodyPr>
          <a:lstStyle/>
          <a:p>
            <a:pPr algn="ctr"/>
            <a:r>
              <a:rPr lang="en-US" sz="2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HOÀN THÀNH PHIẾU HỌC TẬP SỐ 06</a:t>
            </a:r>
            <a:endParaRPr lang="en-US" sz="28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5822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48343" y="239483"/>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4" name="Hộp Văn bản 3">
            <a:extLst>
              <a:ext uri="{FF2B5EF4-FFF2-40B4-BE49-F238E27FC236}">
                <a16:creationId xmlns="" xmlns:a16="http://schemas.microsoft.com/office/drawing/2014/main" id="{32C91565-DCD5-1F7C-4A4A-CBFC8B756268}"/>
              </a:ext>
            </a:extLst>
          </p:cNvPr>
          <p:cNvSpPr txBox="1"/>
          <p:nvPr/>
        </p:nvSpPr>
        <p:spPr>
          <a:xfrm>
            <a:off x="1413060" y="318126"/>
            <a:ext cx="8228370" cy="578882"/>
          </a:xfrm>
          <a:prstGeom prst="roundRect">
            <a:avLst/>
          </a:prstGeom>
          <a:noFill/>
          <a:ln w="28575">
            <a:solidFill>
              <a:srgbClr val="FA7B7B"/>
            </a:solidFill>
          </a:ln>
        </p:spPr>
        <p:txBody>
          <a:bodyPr wrap="square">
            <a:spAutoFit/>
          </a:bodyPr>
          <a:lstStyle/>
          <a:p>
            <a:pPr marL="0" marR="0">
              <a:spcBef>
                <a:spcPts val="0"/>
              </a:spcBef>
              <a:spcAft>
                <a:spcPts val="0"/>
              </a:spcAft>
            </a:pP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4F8A7257-7507-8BF2-E949-6C612B51FA04}"/>
              </a:ext>
            </a:extLst>
          </p:cNvPr>
          <p:cNvSpPr txBox="1"/>
          <p:nvPr/>
        </p:nvSpPr>
        <p:spPr>
          <a:xfrm>
            <a:off x="5125638" y="972596"/>
            <a:ext cx="1940723" cy="740652"/>
          </a:xfrm>
          <a:prstGeom prst="rect">
            <a:avLst/>
          </a:prstGeom>
          <a:noFill/>
        </p:spPr>
        <p:txBody>
          <a:bodyPr wrap="square">
            <a:spAutoFit/>
          </a:bodyPr>
          <a:lstStyle/>
          <a:p>
            <a:pPr marL="0" marR="0" algn="ctr">
              <a:lnSpc>
                <a:spcPct val="130000"/>
              </a:lnSpc>
              <a:spcBef>
                <a:spcPts val="0"/>
              </a:spcBef>
              <a:spcAft>
                <a:spcPts val="0"/>
              </a:spcAft>
            </a:pP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4" name="Freeform 9">
            <a:extLst>
              <a:ext uri="{FF2B5EF4-FFF2-40B4-BE49-F238E27FC236}">
                <a16:creationId xmlns="" xmlns:a16="http://schemas.microsoft.com/office/drawing/2014/main" id="{B222841C-F197-AB62-B48A-6B4C546C7FD1}"/>
              </a:ext>
            </a:extLst>
          </p:cNvPr>
          <p:cNvSpPr/>
          <p:nvPr/>
        </p:nvSpPr>
        <p:spPr>
          <a:xfrm>
            <a:off x="8643955" y="1423695"/>
            <a:ext cx="2560541" cy="2275182"/>
          </a:xfrm>
          <a:custGeom>
            <a:avLst/>
            <a:gdLst/>
            <a:ahLst/>
            <a:cxnLst/>
            <a:rect l="l" t="t" r="r" b="b"/>
            <a:pathLst>
              <a:path w="2924114" h="2258878">
                <a:moveTo>
                  <a:pt x="0" y="0"/>
                </a:moveTo>
                <a:lnTo>
                  <a:pt x="2924114" y="0"/>
                </a:lnTo>
                <a:lnTo>
                  <a:pt x="2924114" y="2258878"/>
                </a:lnTo>
                <a:lnTo>
                  <a:pt x="0" y="2258878"/>
                </a:lnTo>
                <a:lnTo>
                  <a:pt x="0" y="0"/>
                </a:lnTo>
                <a:close/>
              </a:path>
            </a:pathLst>
          </a:custGeom>
          <a:blipFill>
            <a:blip r:embed="rId4"/>
            <a:stretch>
              <a:fillRect/>
            </a:stretch>
          </a:blipFill>
        </p:spPr>
      </p:sp>
      <p:sp>
        <p:nvSpPr>
          <p:cNvPr id="2" name="Hộp Văn bản 9">
            <a:extLst>
              <a:ext uri="{FF2B5EF4-FFF2-40B4-BE49-F238E27FC236}">
                <a16:creationId xmlns="" xmlns:a16="http://schemas.microsoft.com/office/drawing/2014/main" id="{04921938-D087-0291-CD64-BF9BC2570F90}"/>
              </a:ext>
            </a:extLst>
          </p:cNvPr>
          <p:cNvSpPr txBox="1"/>
          <p:nvPr/>
        </p:nvSpPr>
        <p:spPr>
          <a:xfrm>
            <a:off x="716639" y="1715851"/>
            <a:ext cx="3749266" cy="58477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Pct val="300000"/>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Lòng</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rượi</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buồn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6" name="Hộp Văn bản 13">
            <a:extLst>
              <a:ext uri="{FF2B5EF4-FFF2-40B4-BE49-F238E27FC236}">
                <a16:creationId xmlns="" xmlns:a16="http://schemas.microsoft.com/office/drawing/2014/main" id="{9D7022D7-D01D-DE7D-64D8-806E99D13434}"/>
              </a:ext>
            </a:extLst>
          </p:cNvPr>
          <p:cNvSpPr txBox="1"/>
          <p:nvPr/>
        </p:nvSpPr>
        <p:spPr>
          <a:xfrm>
            <a:off x="716639" y="3523196"/>
            <a:ext cx="2554011" cy="2546338"/>
          </a:xfrm>
          <a:prstGeom prst="rect">
            <a:avLst/>
          </a:prstGeom>
          <a:noFill/>
        </p:spPr>
        <p:txBody>
          <a:bodyPr wrap="square">
            <a:spAutoFit/>
          </a:bodyPr>
          <a:lstStyle/>
          <a:p>
            <a:pPr marR="0" lvl="0" algn="l" defTabSz="914400" rtl="0" eaLnBrk="1" fontAlgn="auto" latinLnBrk="0" hangingPunct="1">
              <a:lnSpc>
                <a:spcPct val="200000"/>
              </a:lnSpc>
              <a:spcBef>
                <a:spcPts val="0"/>
              </a:spcBef>
              <a:spcAft>
                <a:spcPts val="0"/>
              </a:spcAft>
              <a:buClrTx/>
              <a:buSzPct val="300000"/>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xao</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xác</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R="0" lvl="0" algn="l" defTabSz="914400" rtl="0" eaLnBrk="1" fontAlgn="auto" latinLnBrk="0" hangingPunct="1">
              <a:lnSpc>
                <a:spcPct val="200000"/>
              </a:lnSpc>
              <a:spcBef>
                <a:spcPts val="0"/>
              </a:spcBef>
              <a:spcAft>
                <a:spcPts val="0"/>
              </a:spcAft>
              <a:buClrTx/>
              <a:buSzPct val="300000"/>
              <a:tabLst/>
              <a:defRPr/>
            </a:pP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não</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nùng</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R="0" lvl="0" algn="l" defTabSz="914400" rtl="0" eaLnBrk="1" fontAlgn="auto" latinLnBrk="0" hangingPunct="1">
              <a:lnSpc>
                <a:spcPct val="200000"/>
              </a:lnSpc>
              <a:spcBef>
                <a:spcPts val="0"/>
              </a:spcBef>
              <a:spcAft>
                <a:spcPts val="0"/>
              </a:spcAft>
              <a:buClrTx/>
              <a:buSzPct val="300000"/>
              <a:tabLst/>
              <a:defRPr/>
            </a:pP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chập</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chờn</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Hộp Văn bản 9">
            <a:extLst>
              <a:ext uri="{FF2B5EF4-FFF2-40B4-BE49-F238E27FC236}">
                <a16:creationId xmlns="" xmlns:a16="http://schemas.microsoft.com/office/drawing/2014/main" id="{55260475-D43C-BCAB-9EEE-0B6B0A0A2323}"/>
              </a:ext>
            </a:extLst>
          </p:cNvPr>
          <p:cNvSpPr txBox="1"/>
          <p:nvPr/>
        </p:nvSpPr>
        <p:spPr>
          <a:xfrm>
            <a:off x="1253504" y="2389443"/>
            <a:ext cx="7650107" cy="58477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Pct val="300000"/>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nhấn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mạnh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nỗi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buồn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tê</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nguôi</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Hộp Văn bản 9">
            <a:extLst>
              <a:ext uri="{FF2B5EF4-FFF2-40B4-BE49-F238E27FC236}">
                <a16:creationId xmlns="" xmlns:a16="http://schemas.microsoft.com/office/drawing/2014/main" id="{6ADF98AC-D62F-27B0-BD3A-BF41CBC2CF17}"/>
              </a:ext>
            </a:extLst>
          </p:cNvPr>
          <p:cNvSpPr txBox="1"/>
          <p:nvPr/>
        </p:nvSpPr>
        <p:spPr>
          <a:xfrm>
            <a:off x="2943776" y="3063036"/>
            <a:ext cx="4896079" cy="58477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Pct val="300000"/>
              <a:tabLst/>
              <a:defRPr/>
            </a:pPr>
            <a:r>
              <a:rPr kumimoji="0" lang="en-US" sz="32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diễn</a:t>
            </a:r>
            <a:r>
              <a:rPr kumimoji="0" lang="en-US" sz="32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tả</a:t>
            </a:r>
            <a:r>
              <a:rPr kumimoji="0" lang="en-US" sz="32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32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xúc</a:t>
            </a:r>
            <a:r>
              <a:rPr kumimoji="0" lang="en-US" sz="32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trực</a:t>
            </a:r>
            <a:r>
              <a:rPr kumimoji="0" lang="en-US" sz="32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tiếp</a:t>
            </a:r>
            <a:r>
              <a:rPr kumimoji="0" lang="en-US" sz="32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0" name="Hộp Văn bản 13">
            <a:extLst>
              <a:ext uri="{FF2B5EF4-FFF2-40B4-BE49-F238E27FC236}">
                <a16:creationId xmlns="" xmlns:a16="http://schemas.microsoft.com/office/drawing/2014/main" id="{3333AED6-D74D-A535-5DAD-F2B74DFEB54B}"/>
              </a:ext>
            </a:extLst>
          </p:cNvPr>
          <p:cNvSpPr txBox="1"/>
          <p:nvPr/>
        </p:nvSpPr>
        <p:spPr>
          <a:xfrm>
            <a:off x="3092042" y="4266531"/>
            <a:ext cx="4896078" cy="138499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Pct val="300000"/>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láy</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càng tô đậm hơn nỗi buồn dịu nhẹ, tâm trạng quạnh hiu xa vắng của nhà thơ</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Hộp Văn bản 13">
            <a:extLst>
              <a:ext uri="{FF2B5EF4-FFF2-40B4-BE49-F238E27FC236}">
                <a16:creationId xmlns="" xmlns:a16="http://schemas.microsoft.com/office/drawing/2014/main" id="{25E956B2-DCBF-6049-01F1-E241F7FFCB9D}"/>
              </a:ext>
            </a:extLst>
          </p:cNvPr>
          <p:cNvSpPr txBox="1"/>
          <p:nvPr/>
        </p:nvSpPr>
        <p:spPr>
          <a:xfrm>
            <a:off x="8356773" y="4382704"/>
            <a:ext cx="2954984" cy="954107"/>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Pct val="300000"/>
              <a:tabLst/>
              <a:defRPr/>
            </a:pP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diễn</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tả</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gián</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tiếp</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qua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cảnh</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2" name="Freeform 3">
            <a:extLst>
              <a:ext uri="{FF2B5EF4-FFF2-40B4-BE49-F238E27FC236}">
                <a16:creationId xmlns="" xmlns:a16="http://schemas.microsoft.com/office/drawing/2014/main" id="{4831807D-B428-408E-7E27-9C7080B70717}"/>
              </a:ext>
            </a:extLst>
          </p:cNvPr>
          <p:cNvSpPr/>
          <p:nvPr/>
        </p:nvSpPr>
        <p:spPr>
          <a:xfrm rot="16672925">
            <a:off x="2370167" y="3058090"/>
            <a:ext cx="442210" cy="741813"/>
          </a:xfrm>
          <a:custGeom>
            <a:avLst/>
            <a:gdLst/>
            <a:ahLst/>
            <a:cxnLst/>
            <a:rect l="l" t="t" r="r" b="b"/>
            <a:pathLst>
              <a:path w="1492254" h="2313572">
                <a:moveTo>
                  <a:pt x="0" y="0"/>
                </a:moveTo>
                <a:lnTo>
                  <a:pt x="1492254" y="0"/>
                </a:lnTo>
                <a:lnTo>
                  <a:pt x="1492254" y="2313572"/>
                </a:lnTo>
                <a:lnTo>
                  <a:pt x="0" y="231357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pic>
        <p:nvPicPr>
          <p:cNvPr id="14" name="Picture 13">
            <a:extLst>
              <a:ext uri="{FF2B5EF4-FFF2-40B4-BE49-F238E27FC236}">
                <a16:creationId xmlns="" xmlns:a16="http://schemas.microsoft.com/office/drawing/2014/main" id="{7FB777CC-5AD8-CFC6-023C-68D2A513E287}"/>
              </a:ext>
            </a:extLst>
          </p:cNvPr>
          <p:cNvPicPr>
            <a:picLocks noChangeAspect="1"/>
          </p:cNvPicPr>
          <p:nvPr/>
        </p:nvPicPr>
        <p:blipFill>
          <a:blip r:embed="rId7"/>
          <a:stretch>
            <a:fillRect/>
          </a:stretch>
        </p:blipFill>
        <p:spPr>
          <a:xfrm>
            <a:off x="816282" y="2562960"/>
            <a:ext cx="437222" cy="303778"/>
          </a:xfrm>
          <a:prstGeom prst="rect">
            <a:avLst/>
          </a:prstGeom>
        </p:spPr>
      </p:pic>
      <p:pic>
        <p:nvPicPr>
          <p:cNvPr id="15" name="Picture 8">
            <a:extLst>
              <a:ext uri="{FF2B5EF4-FFF2-40B4-BE49-F238E27FC236}">
                <a16:creationId xmlns="" xmlns:a16="http://schemas.microsoft.com/office/drawing/2014/main" id="{77ADB8AA-F81E-4A11-FC2A-02BC9AB846BF}"/>
              </a:ext>
            </a:extLst>
          </p:cNvPr>
          <p:cNvPicPr>
            <a:picLocks noChangeAspect="1"/>
          </p:cNvPicPr>
          <p:nvPr/>
        </p:nvPicPr>
        <p:blipFill>
          <a:blip r:embed="rId8"/>
          <a:srcRect/>
          <a:stretch>
            <a:fillRect/>
          </a:stretch>
        </p:blipFill>
        <p:spPr>
          <a:xfrm>
            <a:off x="7784844" y="4756879"/>
            <a:ext cx="441791" cy="404297"/>
          </a:xfrm>
          <a:prstGeom prst="rect">
            <a:avLst/>
          </a:prstGeom>
        </p:spPr>
      </p:pic>
      <p:sp>
        <p:nvSpPr>
          <p:cNvPr id="16" name="Right Brace 15">
            <a:extLst>
              <a:ext uri="{FF2B5EF4-FFF2-40B4-BE49-F238E27FC236}">
                <a16:creationId xmlns="" xmlns:a16="http://schemas.microsoft.com/office/drawing/2014/main" id="{2FACEC0F-96FD-D382-D46E-2BE460964DCA}"/>
              </a:ext>
            </a:extLst>
          </p:cNvPr>
          <p:cNvSpPr/>
          <p:nvPr/>
        </p:nvSpPr>
        <p:spPr>
          <a:xfrm>
            <a:off x="2601255" y="4041871"/>
            <a:ext cx="440338" cy="188772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8" name="Picture 17">
            <a:extLst>
              <a:ext uri="{FF2B5EF4-FFF2-40B4-BE49-F238E27FC236}">
                <a16:creationId xmlns="" xmlns:a16="http://schemas.microsoft.com/office/drawing/2014/main" id="{55905AD5-551C-C639-16D9-29B3FF49FCE9}"/>
              </a:ext>
            </a:extLst>
          </p:cNvPr>
          <p:cNvPicPr>
            <a:picLocks noChangeAspect="1"/>
          </p:cNvPicPr>
          <p:nvPr/>
        </p:nvPicPr>
        <p:blipFill>
          <a:blip r:embed="rId9"/>
          <a:stretch>
            <a:fillRect/>
          </a:stretch>
        </p:blipFill>
        <p:spPr>
          <a:xfrm>
            <a:off x="4834201" y="1029457"/>
            <a:ext cx="2560542" cy="853784"/>
          </a:xfrm>
          <a:prstGeom prst="rect">
            <a:avLst/>
          </a:prstGeom>
        </p:spPr>
      </p:pic>
    </p:spTree>
    <p:extLst>
      <p:ext uri="{BB962C8B-B14F-4D97-AF65-F5344CB8AC3E}">
        <p14:creationId xmlns:p14="http://schemas.microsoft.com/office/powerpoint/2010/main" val="3882151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circle(in)">
                                      <p:cBhvr>
                                        <p:cTn id="35" dur="2000"/>
                                        <p:tgtEl>
                                          <p:spTgt spid="6"/>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circle(in)">
                                      <p:cBhvr>
                                        <p:cTn id="38" dur="20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circle(in)">
                                      <p:cBhvr>
                                        <p:cTn id="43" dur="20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left)">
                                      <p:cBhvr>
                                        <p:cTn id="48" dur="500"/>
                                        <p:tgtEl>
                                          <p:spTgt spid="15"/>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9" grpId="0"/>
      <p:bldP spid="10" grpId="0"/>
      <p:bldP spid="11" grpId="0"/>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48343" y="239483"/>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a:endParaRP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a:rPr>
              <a:t>https://www.ypppt.com/</a:t>
            </a:r>
            <a:endParaRPr kumimoji="0" lang="zh-CN" altLang="en-US"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a:endParaRPr>
          </a:p>
        </p:txBody>
      </p:sp>
      <p:sp>
        <p:nvSpPr>
          <p:cNvPr id="24" name="Freeform 9">
            <a:extLst>
              <a:ext uri="{FF2B5EF4-FFF2-40B4-BE49-F238E27FC236}">
                <a16:creationId xmlns="" xmlns:a16="http://schemas.microsoft.com/office/drawing/2014/main" id="{B222841C-F197-AB62-B48A-6B4C546C7FD1}"/>
              </a:ext>
            </a:extLst>
          </p:cNvPr>
          <p:cNvSpPr/>
          <p:nvPr/>
        </p:nvSpPr>
        <p:spPr>
          <a:xfrm>
            <a:off x="8997232" y="2775862"/>
            <a:ext cx="2560541" cy="2275182"/>
          </a:xfrm>
          <a:custGeom>
            <a:avLst/>
            <a:gdLst/>
            <a:ahLst/>
            <a:cxnLst/>
            <a:rect l="l" t="t" r="r" b="b"/>
            <a:pathLst>
              <a:path w="2924114" h="2258878">
                <a:moveTo>
                  <a:pt x="0" y="0"/>
                </a:moveTo>
                <a:lnTo>
                  <a:pt x="2924114" y="0"/>
                </a:lnTo>
                <a:lnTo>
                  <a:pt x="2924114" y="2258878"/>
                </a:lnTo>
                <a:lnTo>
                  <a:pt x="0" y="2258878"/>
                </a:lnTo>
                <a:lnTo>
                  <a:pt x="0" y="0"/>
                </a:lnTo>
                <a:close/>
              </a:path>
            </a:pathLst>
          </a:custGeom>
          <a:blipFill>
            <a:blip r:embed="rId4"/>
            <a:stretch>
              <a:fillRect/>
            </a:stretch>
          </a:blipFill>
        </p:spPr>
      </p:sp>
      <p:pic>
        <p:nvPicPr>
          <p:cNvPr id="15" name="Picture 8">
            <a:extLst>
              <a:ext uri="{FF2B5EF4-FFF2-40B4-BE49-F238E27FC236}">
                <a16:creationId xmlns="" xmlns:a16="http://schemas.microsoft.com/office/drawing/2014/main" id="{77ADB8AA-F81E-4A11-FC2A-02BC9AB846BF}"/>
              </a:ext>
            </a:extLst>
          </p:cNvPr>
          <p:cNvPicPr>
            <a:picLocks noChangeAspect="1"/>
          </p:cNvPicPr>
          <p:nvPr/>
        </p:nvPicPr>
        <p:blipFill>
          <a:blip r:embed="rId5"/>
          <a:srcRect/>
          <a:stretch>
            <a:fillRect/>
          </a:stretch>
        </p:blipFill>
        <p:spPr>
          <a:xfrm>
            <a:off x="5351294" y="1983300"/>
            <a:ext cx="691697" cy="636116"/>
          </a:xfrm>
          <a:prstGeom prst="rect">
            <a:avLst/>
          </a:prstGeom>
        </p:spPr>
      </p:pic>
      <p:sp>
        <p:nvSpPr>
          <p:cNvPr id="16" name="Right Brace 15">
            <a:extLst>
              <a:ext uri="{FF2B5EF4-FFF2-40B4-BE49-F238E27FC236}">
                <a16:creationId xmlns="" xmlns:a16="http://schemas.microsoft.com/office/drawing/2014/main" id="{2FACEC0F-96FD-D382-D46E-2BE460964DCA}"/>
              </a:ext>
            </a:extLst>
          </p:cNvPr>
          <p:cNvSpPr/>
          <p:nvPr/>
        </p:nvSpPr>
        <p:spPr>
          <a:xfrm>
            <a:off x="4769070" y="1612288"/>
            <a:ext cx="440338" cy="1378141"/>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cs typeface="Arial"/>
            </a:endParaRPr>
          </a:p>
        </p:txBody>
      </p:sp>
      <p:sp>
        <p:nvSpPr>
          <p:cNvPr id="19" name="Hộp Văn bản 18">
            <a:extLst>
              <a:ext uri="{FF2B5EF4-FFF2-40B4-BE49-F238E27FC236}">
                <a16:creationId xmlns="" xmlns:a16="http://schemas.microsoft.com/office/drawing/2014/main" id="{3ABFA4CB-BB1C-59DE-9EEB-605CDEBD77AA}"/>
              </a:ext>
            </a:extLst>
          </p:cNvPr>
          <p:cNvSpPr txBox="1"/>
          <p:nvPr/>
        </p:nvSpPr>
        <p:spPr>
          <a:xfrm>
            <a:off x="1154450" y="1433586"/>
            <a:ext cx="3472734" cy="1684564"/>
          </a:xfrm>
          <a:prstGeom prst="rect">
            <a:avLst/>
          </a:prstGeom>
          <a:noFill/>
        </p:spPr>
        <p:txBody>
          <a:bodyPr wrap="square">
            <a:spAutoFit/>
          </a:bodyPr>
          <a:lstStyle/>
          <a:p>
            <a:pPr marR="0" lvl="0" algn="l" defTabSz="914400" rtl="0" eaLnBrk="1" fontAlgn="auto" latinLnBrk="0" hangingPunct="1">
              <a:lnSpc>
                <a:spcPct val="200000"/>
              </a:lnSpc>
              <a:spcBef>
                <a:spcPts val="0"/>
              </a:spcBef>
              <a:spcAft>
                <a:spcPts val="0"/>
              </a:spcAft>
              <a:buClrTx/>
              <a:buSzPct val="300000"/>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thời</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dĩ</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vãng</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R="0" lvl="0" algn="l" defTabSz="914400" rtl="0" eaLnBrk="1" fontAlgn="auto" latinLnBrk="0" hangingPunct="1">
              <a:lnSpc>
                <a:spcPct val="200000"/>
              </a:lnSpc>
              <a:spcBef>
                <a:spcPts val="0"/>
              </a:spcBef>
              <a:spcAft>
                <a:spcPts val="0"/>
              </a:spcAft>
              <a:buClrTx/>
              <a:buSzPct val="300000"/>
              <a:tabLst/>
              <a:defRPr/>
            </a:pP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Hộp Văn bản 18">
            <a:extLst>
              <a:ext uri="{FF2B5EF4-FFF2-40B4-BE49-F238E27FC236}">
                <a16:creationId xmlns="" xmlns:a16="http://schemas.microsoft.com/office/drawing/2014/main" id="{ED447712-5737-73F4-F2B7-CBC61E1C743C}"/>
              </a:ext>
            </a:extLst>
          </p:cNvPr>
          <p:cNvSpPr txBox="1"/>
          <p:nvPr/>
        </p:nvSpPr>
        <p:spPr>
          <a:xfrm>
            <a:off x="6184878" y="1666502"/>
            <a:ext cx="5136227" cy="138499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Pct val="300000"/>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kí</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ức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tuổi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vô</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kí</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ức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còn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chưa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phải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vướng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bận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suy</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nghĩ</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gì</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21" name="Hộp Văn bản 22">
            <a:extLst>
              <a:ext uri="{FF2B5EF4-FFF2-40B4-BE49-F238E27FC236}">
                <a16:creationId xmlns="" xmlns:a16="http://schemas.microsoft.com/office/drawing/2014/main" id="{2AA5F9F4-8D2E-0790-DF91-B82E26FE1A8A}"/>
              </a:ext>
            </a:extLst>
          </p:cNvPr>
          <p:cNvSpPr txBox="1"/>
          <p:nvPr/>
        </p:nvSpPr>
        <p:spPr>
          <a:xfrm>
            <a:off x="1154450" y="3739851"/>
            <a:ext cx="2010836" cy="58477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Pct val="300000"/>
              <a:tabLst/>
              <a:defRPr/>
            </a:pP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chập</a:t>
            </a:r>
            <a:r>
              <a:rPr kumimoji="0" 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chờn</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Hộp Văn bản 22">
            <a:extLst>
              <a:ext uri="{FF2B5EF4-FFF2-40B4-BE49-F238E27FC236}">
                <a16:creationId xmlns="" xmlns:a16="http://schemas.microsoft.com/office/drawing/2014/main" id="{F754566C-B620-6B24-F01C-9E18FA981416}"/>
              </a:ext>
            </a:extLst>
          </p:cNvPr>
          <p:cNvSpPr txBox="1"/>
          <p:nvPr/>
        </p:nvSpPr>
        <p:spPr>
          <a:xfrm>
            <a:off x="3607187" y="4358547"/>
            <a:ext cx="6091803" cy="138499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Pct val="300000"/>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diễn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kí</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ức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dần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dần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lúc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ẩn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lúc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dịch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trở</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quá</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khứ</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grpSp>
        <p:nvGrpSpPr>
          <p:cNvPr id="25" name="Group 24">
            <a:extLst>
              <a:ext uri="{FF2B5EF4-FFF2-40B4-BE49-F238E27FC236}">
                <a16:creationId xmlns="" xmlns:a16="http://schemas.microsoft.com/office/drawing/2014/main" id="{31B690D5-4F37-33B8-9A5B-81FA068C267D}"/>
              </a:ext>
            </a:extLst>
          </p:cNvPr>
          <p:cNvGrpSpPr/>
          <p:nvPr/>
        </p:nvGrpSpPr>
        <p:grpSpPr>
          <a:xfrm>
            <a:off x="4809379" y="360780"/>
            <a:ext cx="2560542" cy="894913"/>
            <a:chOff x="4826615" y="972596"/>
            <a:chExt cx="2560542" cy="894913"/>
          </a:xfrm>
        </p:grpSpPr>
        <p:pic>
          <p:nvPicPr>
            <p:cNvPr id="18" name="Picture 17">
              <a:extLst>
                <a:ext uri="{FF2B5EF4-FFF2-40B4-BE49-F238E27FC236}">
                  <a16:creationId xmlns="" xmlns:a16="http://schemas.microsoft.com/office/drawing/2014/main" id="{55905AD5-551C-C639-16D9-29B3FF49FCE9}"/>
                </a:ext>
              </a:extLst>
            </p:cNvPr>
            <p:cNvPicPr>
              <a:picLocks noChangeAspect="1"/>
            </p:cNvPicPr>
            <p:nvPr/>
          </p:nvPicPr>
          <p:blipFill>
            <a:blip r:embed="rId6"/>
            <a:stretch>
              <a:fillRect/>
            </a:stretch>
          </p:blipFill>
          <p:spPr>
            <a:xfrm>
              <a:off x="4826615" y="1013725"/>
              <a:ext cx="2560542" cy="853784"/>
            </a:xfrm>
            <a:prstGeom prst="rect">
              <a:avLst/>
            </a:prstGeom>
          </p:spPr>
        </p:pic>
        <p:sp>
          <p:nvSpPr>
            <p:cNvPr id="23" name="Hộp Văn bản 12">
              <a:extLst>
                <a:ext uri="{FF2B5EF4-FFF2-40B4-BE49-F238E27FC236}">
                  <a16:creationId xmlns="" xmlns:a16="http://schemas.microsoft.com/office/drawing/2014/main" id="{088F59B4-A20D-98D0-6025-684F3D368FDF}"/>
                </a:ext>
              </a:extLst>
            </p:cNvPr>
            <p:cNvSpPr txBox="1"/>
            <p:nvPr/>
          </p:nvSpPr>
          <p:spPr>
            <a:xfrm>
              <a:off x="5125638" y="972596"/>
              <a:ext cx="1940723" cy="740652"/>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ngữ</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26" name="Picture 8">
            <a:extLst>
              <a:ext uri="{FF2B5EF4-FFF2-40B4-BE49-F238E27FC236}">
                <a16:creationId xmlns="" xmlns:a16="http://schemas.microsoft.com/office/drawing/2014/main" id="{9F388579-DEB9-1CAC-8B29-0784F6BF845C}"/>
              </a:ext>
            </a:extLst>
          </p:cNvPr>
          <p:cNvPicPr>
            <a:picLocks noChangeAspect="1"/>
          </p:cNvPicPr>
          <p:nvPr/>
        </p:nvPicPr>
        <p:blipFill>
          <a:blip r:embed="rId5"/>
          <a:srcRect/>
          <a:stretch>
            <a:fillRect/>
          </a:stretch>
        </p:blipFill>
        <p:spPr>
          <a:xfrm>
            <a:off x="2819437" y="4732986"/>
            <a:ext cx="691697" cy="636116"/>
          </a:xfrm>
          <a:prstGeom prst="rect">
            <a:avLst/>
          </a:prstGeom>
        </p:spPr>
      </p:pic>
      <p:pic>
        <p:nvPicPr>
          <p:cNvPr id="27" name="Picture 26">
            <a:extLst>
              <a:ext uri="{FF2B5EF4-FFF2-40B4-BE49-F238E27FC236}">
                <a16:creationId xmlns="" xmlns:a16="http://schemas.microsoft.com/office/drawing/2014/main" id="{EEB87C6F-479E-ECDC-7090-69F7A74E968F}"/>
              </a:ext>
            </a:extLst>
          </p:cNvPr>
          <p:cNvPicPr>
            <a:picLocks noChangeAspect="1"/>
          </p:cNvPicPr>
          <p:nvPr/>
        </p:nvPicPr>
        <p:blipFill>
          <a:blip r:embed="rId7"/>
          <a:stretch>
            <a:fillRect/>
          </a:stretch>
        </p:blipFill>
        <p:spPr>
          <a:xfrm>
            <a:off x="10081819" y="161659"/>
            <a:ext cx="1437698" cy="1504843"/>
          </a:xfrm>
          <a:prstGeom prst="rect">
            <a:avLst/>
          </a:prstGeom>
        </p:spPr>
      </p:pic>
      <p:pic>
        <p:nvPicPr>
          <p:cNvPr id="28" name="Picture 27">
            <a:extLst>
              <a:ext uri="{FF2B5EF4-FFF2-40B4-BE49-F238E27FC236}">
                <a16:creationId xmlns="" xmlns:a16="http://schemas.microsoft.com/office/drawing/2014/main" id="{E89A1741-37AA-7D88-CBAA-808998863910}"/>
              </a:ext>
            </a:extLst>
          </p:cNvPr>
          <p:cNvPicPr>
            <a:picLocks noChangeAspect="1"/>
          </p:cNvPicPr>
          <p:nvPr/>
        </p:nvPicPr>
        <p:blipFill>
          <a:blip r:embed="rId8"/>
          <a:stretch>
            <a:fillRect/>
          </a:stretch>
        </p:blipFill>
        <p:spPr>
          <a:xfrm>
            <a:off x="518333" y="5816041"/>
            <a:ext cx="636117" cy="636117"/>
          </a:xfrm>
          <a:prstGeom prst="rect">
            <a:avLst/>
          </a:prstGeom>
        </p:spPr>
      </p:pic>
    </p:spTree>
    <p:extLst>
      <p:ext uri="{BB962C8B-B14F-4D97-AF65-F5344CB8AC3E}">
        <p14:creationId xmlns:p14="http://schemas.microsoft.com/office/powerpoint/2010/main" val="506400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circle(in)">
                                      <p:cBhvr>
                                        <p:cTn id="14" dur="2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ircle(in)">
                                      <p:cBhvr>
                                        <p:cTn id="27" dur="20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circle(in)">
                                      <p:cBhvr>
                                        <p:cTn id="32" dur="20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p:bldP spid="20" grpId="0"/>
      <p:bldP spid="21"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62928" y="239483"/>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10" name="Hộp Văn bản 9">
            <a:extLst>
              <a:ext uri="{FF2B5EF4-FFF2-40B4-BE49-F238E27FC236}">
                <a16:creationId xmlns="" xmlns:a16="http://schemas.microsoft.com/office/drawing/2014/main" id="{19019B5E-0F68-B1F4-619C-432344278F94}"/>
              </a:ext>
            </a:extLst>
          </p:cNvPr>
          <p:cNvSpPr txBox="1"/>
          <p:nvPr/>
        </p:nvSpPr>
        <p:spPr>
          <a:xfrm>
            <a:off x="892320" y="1222888"/>
            <a:ext cx="4669678" cy="584775"/>
          </a:xfrm>
          <a:prstGeom prst="rect">
            <a:avLst/>
          </a:prstGeom>
          <a:noFill/>
        </p:spPr>
        <p:txBody>
          <a:bodyPr wrap="square">
            <a:spAutoFit/>
          </a:bodyPr>
          <a:lstStyle/>
          <a:p>
            <a:pPr>
              <a:buSzPct val="300000"/>
            </a:pP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nắng</a:t>
            </a:r>
            <a:r>
              <a:rPr lang="en-US" sz="3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3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hắt</a:t>
            </a:r>
            <a:r>
              <a:rPr lang="en-US" sz="3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US" sz="3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song</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14" name="Hộp Văn bản 13">
            <a:extLst>
              <a:ext uri="{FF2B5EF4-FFF2-40B4-BE49-F238E27FC236}">
                <a16:creationId xmlns="" xmlns:a16="http://schemas.microsoft.com/office/drawing/2014/main" id="{CBB5CCAC-A22B-B5AB-9677-1686D5D522ED}"/>
              </a:ext>
            </a:extLst>
          </p:cNvPr>
          <p:cNvSpPr txBox="1"/>
          <p:nvPr/>
        </p:nvSpPr>
        <p:spPr>
          <a:xfrm>
            <a:off x="660400" y="5122428"/>
            <a:ext cx="10858500" cy="1077218"/>
          </a:xfrm>
          <a:prstGeom prst="rect">
            <a:avLst/>
          </a:prstGeom>
          <a:noFill/>
        </p:spPr>
        <p:txBody>
          <a:bodyPr wrap="square">
            <a:spAutoFit/>
          </a:bodyPr>
          <a:lstStyle/>
          <a:p>
            <a:pPr marR="0">
              <a:spcBef>
                <a:spcPts val="0"/>
              </a:spcBef>
              <a:spcAft>
                <a:spcPts val="0"/>
              </a:spcAft>
              <a:buSzPct val="300000"/>
            </a:pPr>
            <a:r>
              <a:rPr lang="en-US" sz="32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Nhân vật “tôi” trào dân</a:t>
            </a:r>
            <a:r>
              <a:rPr lang="en-US" sz="3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g</a:t>
            </a:r>
            <a:r>
              <a:rPr lang="vi-VN" sz="3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nỗi nhớ mẹ, sống dậy những kí ức về những ngày xưa cùng mẹ.</a:t>
            </a:r>
            <a:endParaRPr lang="en-US" sz="32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Freeform 7">
            <a:extLst>
              <a:ext uri="{FF2B5EF4-FFF2-40B4-BE49-F238E27FC236}">
                <a16:creationId xmlns="" xmlns:a16="http://schemas.microsoft.com/office/drawing/2014/main" id="{49354525-FDB9-73CA-8722-FB6CD9225E3D}"/>
              </a:ext>
            </a:extLst>
          </p:cNvPr>
          <p:cNvSpPr/>
          <p:nvPr/>
        </p:nvSpPr>
        <p:spPr>
          <a:xfrm>
            <a:off x="3462728" y="2637625"/>
            <a:ext cx="4883481" cy="2365061"/>
          </a:xfrm>
          <a:custGeom>
            <a:avLst/>
            <a:gdLst/>
            <a:ahLst/>
            <a:cxnLst/>
            <a:rect l="l" t="t" r="r" b="b"/>
            <a:pathLst>
              <a:path w="1939100" h="2057400">
                <a:moveTo>
                  <a:pt x="0" y="0"/>
                </a:moveTo>
                <a:lnTo>
                  <a:pt x="1939100" y="0"/>
                </a:lnTo>
                <a:lnTo>
                  <a:pt x="1939100" y="2057400"/>
                </a:lnTo>
                <a:lnTo>
                  <a:pt x="0" y="20574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12" name="Group 11">
            <a:extLst>
              <a:ext uri="{FF2B5EF4-FFF2-40B4-BE49-F238E27FC236}">
                <a16:creationId xmlns="" xmlns:a16="http://schemas.microsoft.com/office/drawing/2014/main" id="{5891C5BE-E6E2-E1DA-B4BD-FB3F2C246EBF}"/>
              </a:ext>
            </a:extLst>
          </p:cNvPr>
          <p:cNvGrpSpPr/>
          <p:nvPr/>
        </p:nvGrpSpPr>
        <p:grpSpPr>
          <a:xfrm>
            <a:off x="4809379" y="401909"/>
            <a:ext cx="2560542" cy="853784"/>
            <a:chOff x="4809379" y="401909"/>
            <a:chExt cx="2560542" cy="853784"/>
          </a:xfrm>
        </p:grpSpPr>
        <p:sp>
          <p:nvSpPr>
            <p:cNvPr id="13" name="Hộp Văn bản 12">
              <a:extLst>
                <a:ext uri="{FF2B5EF4-FFF2-40B4-BE49-F238E27FC236}">
                  <a16:creationId xmlns="" xmlns:a16="http://schemas.microsoft.com/office/drawing/2014/main" id="{4F8A7257-7507-8BF2-E949-6C612B51FA04}"/>
                </a:ext>
              </a:extLst>
            </p:cNvPr>
            <p:cNvSpPr txBox="1"/>
            <p:nvPr/>
          </p:nvSpPr>
          <p:spPr>
            <a:xfrm>
              <a:off x="5233563" y="416899"/>
              <a:ext cx="1946726" cy="668645"/>
            </a:xfrm>
            <a:prstGeom prst="rect">
              <a:avLst/>
            </a:prstGeom>
            <a:noFill/>
          </p:spPr>
          <p:txBody>
            <a:bodyPr wrap="square">
              <a:spAutoFit/>
            </a:bodyPr>
            <a:lstStyle/>
            <a:p>
              <a:pPr marL="0" marR="0">
                <a:lnSpc>
                  <a:spcPct val="130000"/>
                </a:lnSpc>
                <a:spcBef>
                  <a:spcPts val="0"/>
                </a:spcBef>
                <a:spcAft>
                  <a:spcPts val="0"/>
                </a:spcAft>
              </a:pP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F30D8830-143C-BE3A-970D-6859D031C7E5}"/>
                </a:ext>
              </a:extLst>
            </p:cNvPr>
            <p:cNvPicPr>
              <a:picLocks noChangeAspect="1"/>
            </p:cNvPicPr>
            <p:nvPr/>
          </p:nvPicPr>
          <p:blipFill>
            <a:blip r:embed="rId6"/>
            <a:stretch>
              <a:fillRect/>
            </a:stretch>
          </p:blipFill>
          <p:spPr>
            <a:xfrm>
              <a:off x="4809379" y="401909"/>
              <a:ext cx="2560542" cy="853784"/>
            </a:xfrm>
            <a:prstGeom prst="rect">
              <a:avLst/>
            </a:prstGeom>
          </p:spPr>
        </p:pic>
      </p:grpSp>
      <p:sp>
        <p:nvSpPr>
          <p:cNvPr id="15" name="Hộp Văn bản 9">
            <a:extLst>
              <a:ext uri="{FF2B5EF4-FFF2-40B4-BE49-F238E27FC236}">
                <a16:creationId xmlns="" xmlns:a16="http://schemas.microsoft.com/office/drawing/2014/main" id="{C71518C3-8B24-262B-CB85-2DFB979937B8}"/>
              </a:ext>
            </a:extLst>
          </p:cNvPr>
          <p:cNvSpPr txBox="1"/>
          <p:nvPr/>
        </p:nvSpPr>
        <p:spPr>
          <a:xfrm>
            <a:off x="2805723" y="1906523"/>
            <a:ext cx="7323281" cy="584775"/>
          </a:xfrm>
          <a:prstGeom prst="rect">
            <a:avLst/>
          </a:prstGeom>
          <a:noFill/>
        </p:spPr>
        <p:txBody>
          <a:bodyPr wrap="square">
            <a:spAutoFit/>
          </a:bodyPr>
          <a:lstStyle/>
          <a:p>
            <a:pPr>
              <a:buSzPct val="300000"/>
            </a:pP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hiu</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hắt</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ảm</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đạm</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vắng</a:t>
            </a:r>
            <a:endPar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 xmlns:a16="http://schemas.microsoft.com/office/drawing/2014/main" id="{73C4E740-8B3D-A909-1B5C-62DAF5501CC3}"/>
              </a:ext>
            </a:extLst>
          </p:cNvPr>
          <p:cNvPicPr>
            <a:picLocks noChangeAspect="1"/>
          </p:cNvPicPr>
          <p:nvPr/>
        </p:nvPicPr>
        <p:blipFill>
          <a:blip r:embed="rId7"/>
          <a:stretch>
            <a:fillRect/>
          </a:stretch>
        </p:blipFill>
        <p:spPr>
          <a:xfrm>
            <a:off x="2013029" y="1945007"/>
            <a:ext cx="804742" cy="542591"/>
          </a:xfrm>
          <a:prstGeom prst="rect">
            <a:avLst/>
          </a:prstGeom>
        </p:spPr>
      </p:pic>
      <p:pic>
        <p:nvPicPr>
          <p:cNvPr id="18" name="Picture 17">
            <a:extLst>
              <a:ext uri="{FF2B5EF4-FFF2-40B4-BE49-F238E27FC236}">
                <a16:creationId xmlns="" xmlns:a16="http://schemas.microsoft.com/office/drawing/2014/main" id="{DDF86EFD-194D-1813-B2D3-B06FB1979A82}"/>
              </a:ext>
            </a:extLst>
          </p:cNvPr>
          <p:cNvPicPr>
            <a:picLocks noChangeAspect="1"/>
          </p:cNvPicPr>
          <p:nvPr/>
        </p:nvPicPr>
        <p:blipFill>
          <a:blip r:embed="rId8"/>
          <a:stretch>
            <a:fillRect/>
          </a:stretch>
        </p:blipFill>
        <p:spPr>
          <a:xfrm>
            <a:off x="898108" y="5269263"/>
            <a:ext cx="471276" cy="310665"/>
          </a:xfrm>
          <a:prstGeom prst="rect">
            <a:avLst/>
          </a:prstGeom>
        </p:spPr>
      </p:pic>
    </p:spTree>
    <p:extLst>
      <p:ext uri="{BB962C8B-B14F-4D97-AF65-F5344CB8AC3E}">
        <p14:creationId xmlns:p14="http://schemas.microsoft.com/office/powerpoint/2010/main" val="371818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6"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31107" y="273448"/>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4" name="Hộp Văn bản 3">
            <a:extLst>
              <a:ext uri="{FF2B5EF4-FFF2-40B4-BE49-F238E27FC236}">
                <a16:creationId xmlns="" xmlns:a16="http://schemas.microsoft.com/office/drawing/2014/main" id="{32C91565-DCD5-1F7C-4A4A-CBFC8B756268}"/>
              </a:ext>
            </a:extLst>
          </p:cNvPr>
          <p:cNvSpPr txBox="1"/>
          <p:nvPr/>
        </p:nvSpPr>
        <p:spPr>
          <a:xfrm>
            <a:off x="1428672" y="431698"/>
            <a:ext cx="1652310" cy="578882"/>
          </a:xfrm>
          <a:prstGeom prst="roundRect">
            <a:avLst/>
          </a:prstGeom>
          <a:noFill/>
          <a:ln w="28575">
            <a:solidFill>
              <a:srgbClr val="FA7B7B"/>
            </a:solidFill>
          </a:ln>
        </p:spPr>
        <p:txBody>
          <a:bodyPr wrap="square">
            <a:spAutoFit/>
          </a:bodyPr>
          <a:lstStyle/>
          <a:p>
            <a:pPr marL="0" marR="0" algn="ctr">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 xmlns:a16="http://schemas.microsoft.com/office/drawing/2014/main" id="{19019B5E-0F68-B1F4-619C-432344278F94}"/>
              </a:ext>
            </a:extLst>
          </p:cNvPr>
          <p:cNvSpPr txBox="1"/>
          <p:nvPr/>
        </p:nvSpPr>
        <p:spPr>
          <a:xfrm>
            <a:off x="2277125" y="2514607"/>
            <a:ext cx="3075934" cy="584775"/>
          </a:xfrm>
          <a:prstGeom prst="rect">
            <a:avLst/>
          </a:prstGeom>
          <a:noFill/>
        </p:spPr>
        <p:txBody>
          <a:bodyPr wrap="square">
            <a:spAutoFit/>
          </a:bodyPr>
          <a:lstStyle/>
          <a:p>
            <a:pPr>
              <a:buSzPct val="300000"/>
            </a:pP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32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ôi</a:t>
            </a:r>
            <a:r>
              <a:rPr lang="en-US" sz="32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32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me </a:t>
            </a:r>
            <a:r>
              <a:rPr lang="en-US" sz="32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 xmlns:a16="http://schemas.microsoft.com/office/drawing/2014/main" id="{4F8A7257-7507-8BF2-E949-6C612B51FA04}"/>
              </a:ext>
            </a:extLst>
          </p:cNvPr>
          <p:cNvSpPr txBox="1"/>
          <p:nvPr/>
        </p:nvSpPr>
        <p:spPr>
          <a:xfrm>
            <a:off x="1720254" y="1462350"/>
            <a:ext cx="3075934" cy="668645"/>
          </a:xfrm>
          <a:prstGeom prst="rect">
            <a:avLst/>
          </a:prstGeom>
          <a:noFill/>
        </p:spPr>
        <p:txBody>
          <a:bodyPr wrap="square">
            <a:spAutoFit/>
          </a:bodyPr>
          <a:lstStyle/>
          <a:p>
            <a:pPr marL="0" marR="0">
              <a:lnSpc>
                <a:spcPct val="130000"/>
              </a:lnSpc>
              <a:spcBef>
                <a:spcPts val="0"/>
              </a:spcBef>
              <a:spcAft>
                <a:spcPts val="0"/>
              </a:spcAft>
            </a:pP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ộc</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lộ</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endPar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Freeform 25">
            <a:extLst>
              <a:ext uri="{FF2B5EF4-FFF2-40B4-BE49-F238E27FC236}">
                <a16:creationId xmlns="" xmlns:a16="http://schemas.microsoft.com/office/drawing/2014/main" id="{EF96834B-2E47-EAC2-B6E1-AF438DF47C80}"/>
              </a:ext>
            </a:extLst>
          </p:cNvPr>
          <p:cNvSpPr/>
          <p:nvPr/>
        </p:nvSpPr>
        <p:spPr>
          <a:xfrm>
            <a:off x="8623972" y="956685"/>
            <a:ext cx="2656460" cy="3354114"/>
          </a:xfrm>
          <a:custGeom>
            <a:avLst/>
            <a:gdLst/>
            <a:ahLst/>
            <a:cxnLst/>
            <a:rect l="l" t="t" r="r" b="b"/>
            <a:pathLst>
              <a:path w="2686884" h="3242092">
                <a:moveTo>
                  <a:pt x="0" y="0"/>
                </a:moveTo>
                <a:lnTo>
                  <a:pt x="2686884" y="0"/>
                </a:lnTo>
                <a:lnTo>
                  <a:pt x="2686884" y="3242092"/>
                </a:lnTo>
                <a:lnTo>
                  <a:pt x="0" y="3242092"/>
                </a:lnTo>
                <a:lnTo>
                  <a:pt x="0" y="0"/>
                </a:lnTo>
                <a:close/>
              </a:path>
            </a:pathLst>
          </a:custGeom>
          <a:blipFill>
            <a:blip r:embed="rId4"/>
            <a:stretch>
              <a:fillRect/>
            </a:stretch>
          </a:blipFill>
        </p:spPr>
      </p:sp>
      <p:grpSp>
        <p:nvGrpSpPr>
          <p:cNvPr id="12" name="Group 11">
            <a:extLst>
              <a:ext uri="{FF2B5EF4-FFF2-40B4-BE49-F238E27FC236}">
                <a16:creationId xmlns="" xmlns:a16="http://schemas.microsoft.com/office/drawing/2014/main" id="{99BF1984-E909-8E25-4EE7-239E0102B1C2}"/>
              </a:ext>
            </a:extLst>
          </p:cNvPr>
          <p:cNvGrpSpPr/>
          <p:nvPr/>
        </p:nvGrpSpPr>
        <p:grpSpPr>
          <a:xfrm>
            <a:off x="4423480" y="611546"/>
            <a:ext cx="2747275" cy="798068"/>
            <a:chOff x="4423480" y="611546"/>
            <a:chExt cx="2747275" cy="798068"/>
          </a:xfrm>
        </p:grpSpPr>
        <p:pic>
          <p:nvPicPr>
            <p:cNvPr id="6" name="Picture 5">
              <a:extLst>
                <a:ext uri="{FF2B5EF4-FFF2-40B4-BE49-F238E27FC236}">
                  <a16:creationId xmlns="" xmlns:a16="http://schemas.microsoft.com/office/drawing/2014/main" id="{D6C44A0B-25C2-8E15-F8AB-D29E9CFF22F1}"/>
                </a:ext>
              </a:extLst>
            </p:cNvPr>
            <p:cNvPicPr>
              <a:picLocks noChangeAspect="1"/>
            </p:cNvPicPr>
            <p:nvPr/>
          </p:nvPicPr>
          <p:blipFill>
            <a:blip r:embed="rId5"/>
            <a:stretch>
              <a:fillRect/>
            </a:stretch>
          </p:blipFill>
          <p:spPr>
            <a:xfrm>
              <a:off x="4423480" y="626185"/>
              <a:ext cx="2747275" cy="783429"/>
            </a:xfrm>
            <a:prstGeom prst="rect">
              <a:avLst/>
            </a:prstGeom>
          </p:spPr>
        </p:pic>
        <p:sp>
          <p:nvSpPr>
            <p:cNvPr id="8" name="Oval 7">
              <a:extLst>
                <a:ext uri="{FF2B5EF4-FFF2-40B4-BE49-F238E27FC236}">
                  <a16:creationId xmlns="" xmlns:a16="http://schemas.microsoft.com/office/drawing/2014/main" id="{99E97B90-A4BB-4FD9-BEC1-995FDAA97970}"/>
                </a:ext>
              </a:extLst>
            </p:cNvPr>
            <p:cNvSpPr/>
            <p:nvPr/>
          </p:nvSpPr>
          <p:spPr>
            <a:xfrm>
              <a:off x="4454620" y="721139"/>
              <a:ext cx="2500816" cy="5788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ộp Văn bản 12">
              <a:extLst>
                <a:ext uri="{FF2B5EF4-FFF2-40B4-BE49-F238E27FC236}">
                  <a16:creationId xmlns="" xmlns:a16="http://schemas.microsoft.com/office/drawing/2014/main" id="{EFB133B4-2125-8BF9-B893-A98F25C82B40}"/>
                </a:ext>
              </a:extLst>
            </p:cNvPr>
            <p:cNvSpPr txBox="1"/>
            <p:nvPr/>
          </p:nvSpPr>
          <p:spPr>
            <a:xfrm>
              <a:off x="5113268" y="611546"/>
              <a:ext cx="1443431" cy="594202"/>
            </a:xfrm>
            <a:prstGeom prst="rect">
              <a:avLst/>
            </a:prstGeom>
            <a:noFill/>
          </p:spPr>
          <p:txBody>
            <a:bodyPr wrap="square">
              <a:spAutoFit/>
            </a:bodyPr>
            <a:lstStyle/>
            <a:p>
              <a:pPr marL="0" marR="0">
                <a:lnSpc>
                  <a:spcPct val="130000"/>
                </a:lnSpc>
                <a:spcBef>
                  <a:spcPts val="0"/>
                </a:spcBef>
                <a:spcAft>
                  <a:spcPts val="0"/>
                </a:spcAft>
              </a:pP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14" name="Freeform 6">
            <a:extLst>
              <a:ext uri="{FF2B5EF4-FFF2-40B4-BE49-F238E27FC236}">
                <a16:creationId xmlns="" xmlns:a16="http://schemas.microsoft.com/office/drawing/2014/main" id="{5F536253-4FD8-CC27-091F-F9C6BB92B16F}"/>
              </a:ext>
            </a:extLst>
          </p:cNvPr>
          <p:cNvSpPr/>
          <p:nvPr/>
        </p:nvSpPr>
        <p:spPr>
          <a:xfrm>
            <a:off x="4257207" y="561511"/>
            <a:ext cx="3251853" cy="898137"/>
          </a:xfrm>
          <a:custGeom>
            <a:avLst/>
            <a:gdLst/>
            <a:ahLst/>
            <a:cxnLst/>
            <a:rect l="l" t="t" r="r" b="b"/>
            <a:pathLst>
              <a:path w="4050623" h="3957796">
                <a:moveTo>
                  <a:pt x="0" y="0"/>
                </a:moveTo>
                <a:lnTo>
                  <a:pt x="4050624" y="0"/>
                </a:lnTo>
                <a:lnTo>
                  <a:pt x="4050624" y="3957796"/>
                </a:lnTo>
                <a:lnTo>
                  <a:pt x="0" y="3957796"/>
                </a:lnTo>
                <a:lnTo>
                  <a:pt x="0" y="0"/>
                </a:lnTo>
                <a:close/>
              </a:path>
            </a:pathLst>
          </a:custGeom>
          <a:blipFill>
            <a:blip r:embed="rId6"/>
            <a:stretch>
              <a:fillRect/>
            </a:stretch>
          </a:blipFill>
        </p:spPr>
      </p:sp>
      <p:sp>
        <p:nvSpPr>
          <p:cNvPr id="15" name="Freeform 6">
            <a:extLst>
              <a:ext uri="{FF2B5EF4-FFF2-40B4-BE49-F238E27FC236}">
                <a16:creationId xmlns="" xmlns:a16="http://schemas.microsoft.com/office/drawing/2014/main" id="{BA049806-80AA-1721-383A-9FD74611E006}"/>
              </a:ext>
            </a:extLst>
          </p:cNvPr>
          <p:cNvSpPr/>
          <p:nvPr/>
        </p:nvSpPr>
        <p:spPr>
          <a:xfrm>
            <a:off x="1218804" y="1661790"/>
            <a:ext cx="492665" cy="377573"/>
          </a:xfrm>
          <a:custGeom>
            <a:avLst/>
            <a:gdLst/>
            <a:ahLst/>
            <a:cxnLst/>
            <a:rect l="l" t="t" r="r" b="b"/>
            <a:pathLst>
              <a:path w="1516357" h="1395049">
                <a:moveTo>
                  <a:pt x="0" y="0"/>
                </a:moveTo>
                <a:lnTo>
                  <a:pt x="1516357" y="0"/>
                </a:lnTo>
                <a:lnTo>
                  <a:pt x="1516357" y="1395049"/>
                </a:lnTo>
                <a:lnTo>
                  <a:pt x="0" y="139504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6" name="Hộp Văn bản 9">
            <a:extLst>
              <a:ext uri="{FF2B5EF4-FFF2-40B4-BE49-F238E27FC236}">
                <a16:creationId xmlns="" xmlns:a16="http://schemas.microsoft.com/office/drawing/2014/main" id="{A3390534-0E78-223C-1631-4978C370799F}"/>
              </a:ext>
            </a:extLst>
          </p:cNvPr>
          <p:cNvSpPr txBox="1"/>
          <p:nvPr/>
        </p:nvSpPr>
        <p:spPr>
          <a:xfrm>
            <a:off x="666750" y="4516320"/>
            <a:ext cx="10858500" cy="1384995"/>
          </a:xfrm>
          <a:prstGeom prst="rect">
            <a:avLst/>
          </a:prstGeom>
          <a:noFill/>
        </p:spPr>
        <p:txBody>
          <a:bodyPr wrap="square">
            <a:spAutoFit/>
          </a:bodyPr>
          <a:lstStyle/>
          <a:p>
            <a:pPr>
              <a:buSzPct val="300000"/>
            </a:pP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Nỗi</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nữa</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chút</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kỉ</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nhạt</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nhòa</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đọng</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non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nớt</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ngây</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đứa</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mười</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Hộp Văn bản 9">
            <a:extLst>
              <a:ext uri="{FF2B5EF4-FFF2-40B4-BE49-F238E27FC236}">
                <a16:creationId xmlns="" xmlns:a16="http://schemas.microsoft.com/office/drawing/2014/main" id="{3CA74678-7C2B-5FA7-B033-7C6B232D571F}"/>
              </a:ext>
            </a:extLst>
          </p:cNvPr>
          <p:cNvSpPr txBox="1"/>
          <p:nvPr/>
        </p:nvSpPr>
        <p:spPr>
          <a:xfrm>
            <a:off x="3545557" y="3508146"/>
            <a:ext cx="7654502" cy="584775"/>
          </a:xfrm>
          <a:prstGeom prst="rect">
            <a:avLst/>
          </a:prstGeom>
          <a:noFill/>
        </p:spPr>
        <p:txBody>
          <a:bodyPr wrap="square">
            <a:spAutoFit/>
          </a:bodyPr>
          <a:lstStyle/>
          <a:p>
            <a:pPr>
              <a:buSzPct val="300000"/>
            </a:pP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nén</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niềm</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nhớ</a:t>
            </a:r>
            <a:endPar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 xmlns:a16="http://schemas.microsoft.com/office/drawing/2014/main" id="{7ACF0533-0969-92C4-20FB-269732C90DCD}"/>
              </a:ext>
            </a:extLst>
          </p:cNvPr>
          <p:cNvPicPr>
            <a:picLocks noChangeAspect="1"/>
          </p:cNvPicPr>
          <p:nvPr/>
        </p:nvPicPr>
        <p:blipFill>
          <a:blip r:embed="rId9"/>
          <a:stretch>
            <a:fillRect/>
          </a:stretch>
        </p:blipFill>
        <p:spPr>
          <a:xfrm>
            <a:off x="1908769" y="2655785"/>
            <a:ext cx="282901" cy="288384"/>
          </a:xfrm>
          <a:prstGeom prst="rect">
            <a:avLst/>
          </a:prstGeom>
        </p:spPr>
      </p:pic>
      <p:pic>
        <p:nvPicPr>
          <p:cNvPr id="20" name="Picture 19">
            <a:extLst>
              <a:ext uri="{FF2B5EF4-FFF2-40B4-BE49-F238E27FC236}">
                <a16:creationId xmlns="" xmlns:a16="http://schemas.microsoft.com/office/drawing/2014/main" id="{CBF8EDCE-B8F3-370C-25EF-D76C376FCD04}"/>
              </a:ext>
            </a:extLst>
          </p:cNvPr>
          <p:cNvPicPr>
            <a:picLocks noChangeAspect="1"/>
          </p:cNvPicPr>
          <p:nvPr/>
        </p:nvPicPr>
        <p:blipFill>
          <a:blip r:embed="rId10"/>
          <a:stretch>
            <a:fillRect/>
          </a:stretch>
        </p:blipFill>
        <p:spPr>
          <a:xfrm>
            <a:off x="3080982" y="3637582"/>
            <a:ext cx="357427" cy="357427"/>
          </a:xfrm>
          <a:prstGeom prst="rect">
            <a:avLst/>
          </a:prstGeom>
        </p:spPr>
      </p:pic>
      <p:pic>
        <p:nvPicPr>
          <p:cNvPr id="21" name="Picture 20">
            <a:extLst>
              <a:ext uri="{FF2B5EF4-FFF2-40B4-BE49-F238E27FC236}">
                <a16:creationId xmlns="" xmlns:a16="http://schemas.microsoft.com/office/drawing/2014/main" id="{F373B5D0-3FD5-7F4F-0D3F-07FB14C94BEA}"/>
              </a:ext>
            </a:extLst>
          </p:cNvPr>
          <p:cNvPicPr>
            <a:picLocks noChangeAspect="1"/>
          </p:cNvPicPr>
          <p:nvPr/>
        </p:nvPicPr>
        <p:blipFill>
          <a:blip r:embed="rId11"/>
          <a:stretch>
            <a:fillRect/>
          </a:stretch>
        </p:blipFill>
        <p:spPr>
          <a:xfrm>
            <a:off x="641334" y="4561290"/>
            <a:ext cx="476941" cy="414564"/>
          </a:xfrm>
          <a:prstGeom prst="rect">
            <a:avLst/>
          </a:prstGeom>
        </p:spPr>
      </p:pic>
    </p:spTree>
    <p:extLst>
      <p:ext uri="{BB962C8B-B14F-4D97-AF65-F5344CB8AC3E}">
        <p14:creationId xmlns:p14="http://schemas.microsoft.com/office/powerpoint/2010/main" val="3201910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down)">
                                      <p:cBhvr>
                                        <p:cTn id="43" dur="500"/>
                                        <p:tgtEl>
                                          <p:spTgt spid="2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down)">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13" grpId="0"/>
      <p:bldP spid="16"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31107" y="223979"/>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a:endParaRPr>
          </a:p>
        </p:txBody>
      </p:sp>
      <p:pic>
        <p:nvPicPr>
          <p:cNvPr id="5" name="Picture 4">
            <a:extLst>
              <a:ext uri="{FF2B5EF4-FFF2-40B4-BE49-F238E27FC236}">
                <a16:creationId xmlns="" xmlns:a16="http://schemas.microsoft.com/office/drawing/2014/main" id="{D282F1C5-6229-03C4-2765-B32A3A0D6164}"/>
              </a:ext>
            </a:extLst>
          </p:cNvPr>
          <p:cNvPicPr>
            <a:picLocks noChangeAspect="1"/>
          </p:cNvPicPr>
          <p:nvPr/>
        </p:nvPicPr>
        <p:blipFill>
          <a:blip r:embed="rId4"/>
          <a:stretch>
            <a:fillRect/>
          </a:stretch>
        </p:blipFill>
        <p:spPr>
          <a:xfrm>
            <a:off x="4313316" y="345047"/>
            <a:ext cx="3548180" cy="731876"/>
          </a:xfrm>
          <a:prstGeom prst="rect">
            <a:avLst/>
          </a:prstGeom>
        </p:spPr>
      </p:pic>
      <p:sp>
        <p:nvSpPr>
          <p:cNvPr id="19" name="Hộp Văn bản 18">
            <a:extLst>
              <a:ext uri="{FF2B5EF4-FFF2-40B4-BE49-F238E27FC236}">
                <a16:creationId xmlns="" xmlns:a16="http://schemas.microsoft.com/office/drawing/2014/main" id="{385AB84A-B904-1F56-C947-625E7EAA39A6}"/>
              </a:ext>
            </a:extLst>
          </p:cNvPr>
          <p:cNvSpPr txBox="1"/>
          <p:nvPr/>
        </p:nvSpPr>
        <p:spPr>
          <a:xfrm>
            <a:off x="4313316" y="345047"/>
            <a:ext cx="3552669" cy="707886"/>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pPr marL="0" marR="9144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Lí</a:t>
            </a: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do</a:t>
            </a:r>
          </a:p>
        </p:txBody>
      </p:sp>
      <p:sp>
        <p:nvSpPr>
          <p:cNvPr id="2" name="Freeform 18">
            <a:extLst>
              <a:ext uri="{FF2B5EF4-FFF2-40B4-BE49-F238E27FC236}">
                <a16:creationId xmlns="" xmlns:a16="http://schemas.microsoft.com/office/drawing/2014/main" id="{A1D08087-A237-03C4-B054-1622A8CED286}"/>
              </a:ext>
            </a:extLst>
          </p:cNvPr>
          <p:cNvSpPr/>
          <p:nvPr/>
        </p:nvSpPr>
        <p:spPr>
          <a:xfrm>
            <a:off x="989350" y="890298"/>
            <a:ext cx="3527369" cy="2549060"/>
          </a:xfrm>
          <a:custGeom>
            <a:avLst/>
            <a:gdLst/>
            <a:ahLst/>
            <a:cxnLst/>
            <a:rect l="l" t="t" r="r" b="b"/>
            <a:pathLst>
              <a:path w="2015455" h="1541823">
                <a:moveTo>
                  <a:pt x="0" y="0"/>
                </a:moveTo>
                <a:lnTo>
                  <a:pt x="2015456" y="0"/>
                </a:lnTo>
                <a:lnTo>
                  <a:pt x="2015456" y="1541824"/>
                </a:lnTo>
                <a:lnTo>
                  <a:pt x="0" y="1541824"/>
                </a:lnTo>
                <a:lnTo>
                  <a:pt x="0" y="0"/>
                </a:lnTo>
                <a:close/>
              </a:path>
            </a:pathLst>
          </a:custGeom>
          <a:blipFill>
            <a:blip r:embed="rId5"/>
            <a:stretch>
              <a:fillRect/>
            </a:stretch>
          </a:blipFill>
        </p:spPr>
      </p:sp>
      <p:grpSp>
        <p:nvGrpSpPr>
          <p:cNvPr id="10" name="Group 9">
            <a:extLst>
              <a:ext uri="{FF2B5EF4-FFF2-40B4-BE49-F238E27FC236}">
                <a16:creationId xmlns="" xmlns:a16="http://schemas.microsoft.com/office/drawing/2014/main" id="{35F5A085-03BB-8E05-9F91-7C73C3B905C9}"/>
              </a:ext>
            </a:extLst>
          </p:cNvPr>
          <p:cNvGrpSpPr/>
          <p:nvPr/>
        </p:nvGrpSpPr>
        <p:grpSpPr>
          <a:xfrm>
            <a:off x="769496" y="3927452"/>
            <a:ext cx="2878112" cy="2142938"/>
            <a:chOff x="554636" y="2293495"/>
            <a:chExt cx="2878112" cy="2142938"/>
          </a:xfrm>
        </p:grpSpPr>
        <p:sp>
          <p:nvSpPr>
            <p:cNvPr id="6" name="Teardrop 5">
              <a:extLst>
                <a:ext uri="{FF2B5EF4-FFF2-40B4-BE49-F238E27FC236}">
                  <a16:creationId xmlns="" xmlns:a16="http://schemas.microsoft.com/office/drawing/2014/main" id="{3E3372FC-6701-166F-BFE7-3E072A77C63F}"/>
                </a:ext>
              </a:extLst>
            </p:cNvPr>
            <p:cNvSpPr/>
            <p:nvPr/>
          </p:nvSpPr>
          <p:spPr>
            <a:xfrm>
              <a:off x="554636" y="2293495"/>
              <a:ext cx="2878112" cy="2142938"/>
            </a:xfrm>
            <a:prstGeom prst="teardrop">
              <a:avLst>
                <a:gd name="adj" fmla="val 14166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18">
              <a:extLst>
                <a:ext uri="{FF2B5EF4-FFF2-40B4-BE49-F238E27FC236}">
                  <a16:creationId xmlns="" xmlns:a16="http://schemas.microsoft.com/office/drawing/2014/main" id="{DB64125A-249F-C17A-77CC-5C62034B907E}"/>
                </a:ext>
              </a:extLst>
            </p:cNvPr>
            <p:cNvSpPr txBox="1"/>
            <p:nvPr/>
          </p:nvSpPr>
          <p:spPr>
            <a:xfrm>
              <a:off x="966321" y="2493751"/>
              <a:ext cx="2174662" cy="1569660"/>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pPr marL="0" marR="9144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ình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ảnh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ấn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tượng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nhất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 xmlns:a16="http://schemas.microsoft.com/office/drawing/2014/main" id="{83E3614C-8DA7-CBA7-2CDB-DB9F408CAD85}"/>
              </a:ext>
            </a:extLst>
          </p:cNvPr>
          <p:cNvSpPr txBox="1"/>
          <p:nvPr/>
        </p:nvSpPr>
        <p:spPr>
          <a:xfrm>
            <a:off x="5744327" y="1499858"/>
            <a:ext cx="5774573" cy="954107"/>
          </a:xfrm>
          <a:prstGeom prst="rect">
            <a:avLst/>
          </a:prstGeom>
          <a:noFill/>
        </p:spPr>
        <p:txBody>
          <a:bodyPr wrap="square">
            <a:spAutoFit/>
          </a:bodyPr>
          <a:lstStyle/>
          <a:p>
            <a:pPr marR="91440" lvl="0" algn="l" defTabSz="9144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Em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cảm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nhận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tình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yêu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thương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thân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đối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mình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1" name="TextBox 10">
            <a:extLst>
              <a:ext uri="{FF2B5EF4-FFF2-40B4-BE49-F238E27FC236}">
                <a16:creationId xmlns="" xmlns:a16="http://schemas.microsoft.com/office/drawing/2014/main" id="{1F3990CB-BA4E-76EF-6DB5-578D5C90727A}"/>
              </a:ext>
            </a:extLst>
          </p:cNvPr>
          <p:cNvSpPr txBox="1"/>
          <p:nvPr/>
        </p:nvSpPr>
        <p:spPr>
          <a:xfrm>
            <a:off x="5744327" y="2655157"/>
            <a:ext cx="5954455" cy="1384995"/>
          </a:xfrm>
          <a:prstGeom prst="rect">
            <a:avLst/>
          </a:prstGeom>
          <a:noFill/>
        </p:spPr>
        <p:txBody>
          <a:bodyPr wrap="square">
            <a:spAutoFit/>
          </a:bodyPr>
          <a:lstStyle/>
          <a:p>
            <a:pPr marR="91440" lvl="0" algn="l" defTabSz="9144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Em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cảm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thấy</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yêu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thương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mẹ</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nhiều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hơn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biết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ơn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mẹ</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đã</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vất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vả</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hi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thầm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lặng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để</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nuôi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con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lớn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lên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BCC6A9B5-E50C-2924-A493-F419416F7F95}"/>
              </a:ext>
            </a:extLst>
          </p:cNvPr>
          <p:cNvSpPr txBox="1"/>
          <p:nvPr/>
        </p:nvSpPr>
        <p:spPr>
          <a:xfrm>
            <a:off x="5744327" y="4312373"/>
            <a:ext cx="5774573" cy="1384995"/>
          </a:xfrm>
          <a:prstGeom prst="rect">
            <a:avLst/>
          </a:prstGeom>
          <a:noFill/>
        </p:spPr>
        <p:txBody>
          <a:bodyPr wrap="square">
            <a:spAutoFit/>
          </a:bodyPr>
          <a:lstStyle/>
          <a:p>
            <a:pPr marL="0" marR="9144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Nhờ</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ảnh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đó</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em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nhận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nỗi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nhọc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nhằn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vất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vả</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mẹ</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nhận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vẻ</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đẹp</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mẹ</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 xmlns:a16="http://schemas.microsoft.com/office/drawing/2014/main" id="{9F45F1DF-09EC-C5D9-3394-0854324E2735}"/>
              </a:ext>
            </a:extLst>
          </p:cNvPr>
          <p:cNvPicPr>
            <a:picLocks noChangeAspect="1"/>
          </p:cNvPicPr>
          <p:nvPr/>
        </p:nvPicPr>
        <p:blipFill>
          <a:blip r:embed="rId6"/>
          <a:stretch>
            <a:fillRect/>
          </a:stretch>
        </p:blipFill>
        <p:spPr>
          <a:xfrm>
            <a:off x="5043873" y="1830880"/>
            <a:ext cx="566977" cy="457240"/>
          </a:xfrm>
          <a:prstGeom prst="rect">
            <a:avLst/>
          </a:prstGeom>
        </p:spPr>
      </p:pic>
      <p:pic>
        <p:nvPicPr>
          <p:cNvPr id="15" name="Picture 14">
            <a:extLst>
              <a:ext uri="{FF2B5EF4-FFF2-40B4-BE49-F238E27FC236}">
                <a16:creationId xmlns="" xmlns:a16="http://schemas.microsoft.com/office/drawing/2014/main" id="{7F4C422F-07A3-863D-6B6C-3C0A5E231A60}"/>
              </a:ext>
            </a:extLst>
          </p:cNvPr>
          <p:cNvPicPr>
            <a:picLocks noChangeAspect="1"/>
          </p:cNvPicPr>
          <p:nvPr/>
        </p:nvPicPr>
        <p:blipFill>
          <a:blip r:embed="rId6"/>
          <a:stretch>
            <a:fillRect/>
          </a:stretch>
        </p:blipFill>
        <p:spPr>
          <a:xfrm>
            <a:off x="5043873" y="4771081"/>
            <a:ext cx="566977" cy="457240"/>
          </a:xfrm>
          <a:prstGeom prst="rect">
            <a:avLst/>
          </a:prstGeom>
        </p:spPr>
      </p:pic>
      <p:pic>
        <p:nvPicPr>
          <p:cNvPr id="16" name="Picture 15">
            <a:extLst>
              <a:ext uri="{FF2B5EF4-FFF2-40B4-BE49-F238E27FC236}">
                <a16:creationId xmlns="" xmlns:a16="http://schemas.microsoft.com/office/drawing/2014/main" id="{48F09795-0B78-BB65-FAE5-1BCF8F944953}"/>
              </a:ext>
            </a:extLst>
          </p:cNvPr>
          <p:cNvPicPr>
            <a:picLocks noChangeAspect="1"/>
          </p:cNvPicPr>
          <p:nvPr/>
        </p:nvPicPr>
        <p:blipFill>
          <a:blip r:embed="rId6"/>
          <a:stretch>
            <a:fillRect/>
          </a:stretch>
        </p:blipFill>
        <p:spPr>
          <a:xfrm>
            <a:off x="5043873" y="3193984"/>
            <a:ext cx="566977" cy="457240"/>
          </a:xfrm>
          <a:prstGeom prst="rect">
            <a:avLst/>
          </a:prstGeom>
        </p:spPr>
      </p:pic>
    </p:spTree>
    <p:extLst>
      <p:ext uri="{BB962C8B-B14F-4D97-AF65-F5344CB8AC3E}">
        <p14:creationId xmlns:p14="http://schemas.microsoft.com/office/powerpoint/2010/main" val="42749784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31107" y="239483"/>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a:endParaRP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a:rPr>
              <a:t>https://www.ypppt.com/</a:t>
            </a:r>
            <a:endParaRPr kumimoji="0" lang="zh-CN" altLang="en-US"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a:endParaRPr>
          </a:p>
        </p:txBody>
      </p:sp>
      <p:pic>
        <p:nvPicPr>
          <p:cNvPr id="14" name="Picture 6">
            <a:extLst>
              <a:ext uri="{FF2B5EF4-FFF2-40B4-BE49-F238E27FC236}">
                <a16:creationId xmlns="" xmlns:a16="http://schemas.microsoft.com/office/drawing/2014/main" id="{E41961F8-1DE4-2E43-1E32-964E26668558}"/>
              </a:ext>
            </a:extLst>
          </p:cNvPr>
          <p:cNvPicPr>
            <a:picLocks noChangeAspect="1"/>
          </p:cNvPicPr>
          <p:nvPr/>
        </p:nvPicPr>
        <p:blipFill>
          <a:blip r:embed="rId4"/>
          <a:srcRect/>
          <a:stretch>
            <a:fillRect/>
          </a:stretch>
        </p:blipFill>
        <p:spPr>
          <a:xfrm>
            <a:off x="3535956" y="3428997"/>
            <a:ext cx="1702023" cy="1956348"/>
          </a:xfrm>
          <a:prstGeom prst="rect">
            <a:avLst/>
          </a:prstGeom>
        </p:spPr>
      </p:pic>
      <p:sp>
        <p:nvSpPr>
          <p:cNvPr id="15" name="Freeform 7">
            <a:extLst>
              <a:ext uri="{FF2B5EF4-FFF2-40B4-BE49-F238E27FC236}">
                <a16:creationId xmlns="" xmlns:a16="http://schemas.microsoft.com/office/drawing/2014/main" id="{CF565724-31C1-DAAA-BA3C-9732C55B4D93}"/>
              </a:ext>
            </a:extLst>
          </p:cNvPr>
          <p:cNvSpPr/>
          <p:nvPr/>
        </p:nvSpPr>
        <p:spPr>
          <a:xfrm>
            <a:off x="365672" y="3973023"/>
            <a:ext cx="3806921" cy="2596522"/>
          </a:xfrm>
          <a:custGeom>
            <a:avLst/>
            <a:gdLst/>
            <a:ahLst/>
            <a:cxnLst/>
            <a:rect l="l" t="t" r="r" b="b"/>
            <a:pathLst>
              <a:path w="6704358" h="4114800">
                <a:moveTo>
                  <a:pt x="0" y="0"/>
                </a:moveTo>
                <a:lnTo>
                  <a:pt x="6704359" y="0"/>
                </a:lnTo>
                <a:lnTo>
                  <a:pt x="6704359"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 name="Freeform 6">
            <a:extLst>
              <a:ext uri="{FF2B5EF4-FFF2-40B4-BE49-F238E27FC236}">
                <a16:creationId xmlns="" xmlns:a16="http://schemas.microsoft.com/office/drawing/2014/main" id="{7E117A09-BDC8-8F43-1D72-A53CD4AE0889}"/>
              </a:ext>
            </a:extLst>
          </p:cNvPr>
          <p:cNvSpPr/>
          <p:nvPr/>
        </p:nvSpPr>
        <p:spPr>
          <a:xfrm>
            <a:off x="4463723" y="328807"/>
            <a:ext cx="3251853" cy="898137"/>
          </a:xfrm>
          <a:custGeom>
            <a:avLst/>
            <a:gdLst/>
            <a:ahLst/>
            <a:cxnLst/>
            <a:rect l="l" t="t" r="r" b="b"/>
            <a:pathLst>
              <a:path w="4050623" h="3957796">
                <a:moveTo>
                  <a:pt x="0" y="0"/>
                </a:moveTo>
                <a:lnTo>
                  <a:pt x="4050624" y="0"/>
                </a:lnTo>
                <a:lnTo>
                  <a:pt x="4050624" y="3957796"/>
                </a:lnTo>
                <a:lnTo>
                  <a:pt x="0" y="3957796"/>
                </a:lnTo>
                <a:lnTo>
                  <a:pt x="0" y="0"/>
                </a:lnTo>
                <a:close/>
              </a:path>
            </a:pathLst>
          </a:custGeom>
          <a:blipFill>
            <a:blip r:embed="rId7"/>
            <a:stretch>
              <a:fillRect/>
            </a:stretch>
          </a:blipFill>
        </p:spPr>
      </p:sp>
      <p:sp>
        <p:nvSpPr>
          <p:cNvPr id="6" name="Hộp Văn bản 12">
            <a:extLst>
              <a:ext uri="{FF2B5EF4-FFF2-40B4-BE49-F238E27FC236}">
                <a16:creationId xmlns="" xmlns:a16="http://schemas.microsoft.com/office/drawing/2014/main" id="{070BAC62-B48D-1697-0E5F-8D8401E63045}"/>
              </a:ext>
            </a:extLst>
          </p:cNvPr>
          <p:cNvSpPr txBox="1"/>
          <p:nvPr/>
        </p:nvSpPr>
        <p:spPr>
          <a:xfrm>
            <a:off x="5047204" y="512565"/>
            <a:ext cx="1937450" cy="584775"/>
          </a:xfrm>
          <a:prstGeom prst="rect">
            <a:avLst/>
          </a:prstGeom>
          <a:noFill/>
        </p:spPr>
        <p:txBody>
          <a:bodyPr wrap="square">
            <a:spAutoFit/>
          </a:bodyPr>
          <a:lstStyle/>
          <a:p>
            <a:pPr algn="ct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Hộp Văn bản 12">
            <a:extLst>
              <a:ext uri="{FF2B5EF4-FFF2-40B4-BE49-F238E27FC236}">
                <a16:creationId xmlns="" xmlns:a16="http://schemas.microsoft.com/office/drawing/2014/main" id="{DDD26E8A-906A-91C8-458D-CB12C054EE40}"/>
              </a:ext>
            </a:extLst>
          </p:cNvPr>
          <p:cNvSpPr txBox="1"/>
          <p:nvPr/>
        </p:nvSpPr>
        <p:spPr>
          <a:xfrm>
            <a:off x="2132256" y="2642838"/>
            <a:ext cx="2807403" cy="584775"/>
          </a:xfrm>
          <a:prstGeom prst="rect">
            <a:avLst/>
          </a:prstGeom>
          <a:noFill/>
        </p:spPr>
        <p:txBody>
          <a:bodyPr wrap="square">
            <a:spAutoFit/>
          </a:bodyPr>
          <a:lstStyle/>
          <a:p>
            <a:pPr algn="ctr"/>
            <a:r>
              <a:rPr lang="en-US" sz="32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32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9" name="Hộp Văn bản 12">
            <a:extLst>
              <a:ext uri="{FF2B5EF4-FFF2-40B4-BE49-F238E27FC236}">
                <a16:creationId xmlns="" xmlns:a16="http://schemas.microsoft.com/office/drawing/2014/main" id="{CB13BACB-98FE-401B-795E-CEA478734994}"/>
              </a:ext>
            </a:extLst>
          </p:cNvPr>
          <p:cNvSpPr txBox="1"/>
          <p:nvPr/>
        </p:nvSpPr>
        <p:spPr>
          <a:xfrm>
            <a:off x="1413061" y="1571660"/>
            <a:ext cx="4910248" cy="584775"/>
          </a:xfrm>
          <a:prstGeom prst="rect">
            <a:avLst/>
          </a:prstGeom>
          <a:noFill/>
        </p:spPr>
        <p:txBody>
          <a:bodyPr wrap="square">
            <a:spAutoFit/>
          </a:bodyPr>
          <a:lstStyle/>
          <a:p>
            <a:pPr algn="ct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Nắng</a:t>
            </a:r>
            <a:r>
              <a:rPr lang="en-US" sz="3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3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reo</a:t>
            </a:r>
            <a:r>
              <a:rPr lang="en-US" sz="3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ngoài</a:t>
            </a:r>
            <a:r>
              <a:rPr lang="en-US" sz="3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Hộp Văn bản 12">
            <a:extLst>
              <a:ext uri="{FF2B5EF4-FFF2-40B4-BE49-F238E27FC236}">
                <a16:creationId xmlns="" xmlns:a16="http://schemas.microsoft.com/office/drawing/2014/main" id="{52B2F787-DF59-3DC0-EA27-A28DC0E504DC}"/>
              </a:ext>
            </a:extLst>
          </p:cNvPr>
          <p:cNvSpPr txBox="1"/>
          <p:nvPr/>
        </p:nvSpPr>
        <p:spPr>
          <a:xfrm>
            <a:off x="6091454" y="2203118"/>
            <a:ext cx="5458318" cy="1569660"/>
          </a:xfrm>
          <a:prstGeom prst="rect">
            <a:avLst/>
          </a:prstGeom>
          <a:noFill/>
        </p:spPr>
        <p:txBody>
          <a:bodyPr wrap="square">
            <a:spAutoFit/>
          </a:bodyPr>
          <a:lstStyle/>
          <a:p>
            <a:r>
              <a:rPr lang="en-US" sz="32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Nắng</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vô</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tri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vô</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reo</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8" name="Hộp Văn bản 9">
            <a:extLst>
              <a:ext uri="{FF2B5EF4-FFF2-40B4-BE49-F238E27FC236}">
                <a16:creationId xmlns="" xmlns:a16="http://schemas.microsoft.com/office/drawing/2014/main" id="{35C2CDB1-5F44-84D1-207E-2AA2D12CDD87}"/>
              </a:ext>
            </a:extLst>
          </p:cNvPr>
          <p:cNvSpPr txBox="1"/>
          <p:nvPr/>
        </p:nvSpPr>
        <p:spPr>
          <a:xfrm>
            <a:off x="6091454" y="4213799"/>
            <a:ext cx="5483658" cy="954107"/>
          </a:xfrm>
          <a:prstGeom prst="rect">
            <a:avLst/>
          </a:prstGeom>
          <a:noFill/>
        </p:spPr>
        <p:txBody>
          <a:bodyPr wrap="square">
            <a:spAutoFit/>
          </a:bodyPr>
          <a:lstStyle/>
          <a:p>
            <a:pPr>
              <a:buSzPct val="300000"/>
            </a:pP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a:t>
            </a:r>
            <a:r>
              <a:rPr lang="vi-VN"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ợi thứ nắng mới tươi vui,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náo</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nức</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khứ</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19" name="Picture 18">
            <a:extLst>
              <a:ext uri="{FF2B5EF4-FFF2-40B4-BE49-F238E27FC236}">
                <a16:creationId xmlns="" xmlns:a16="http://schemas.microsoft.com/office/drawing/2014/main" id="{5E74EB9E-8EA1-FD27-0C64-1A1E3A33A52A}"/>
              </a:ext>
            </a:extLst>
          </p:cNvPr>
          <p:cNvPicPr>
            <a:picLocks noChangeAspect="1"/>
          </p:cNvPicPr>
          <p:nvPr/>
        </p:nvPicPr>
        <p:blipFill>
          <a:blip r:embed="rId8"/>
          <a:stretch>
            <a:fillRect/>
          </a:stretch>
        </p:blipFill>
        <p:spPr>
          <a:xfrm rot="5400000">
            <a:off x="3325727" y="2111673"/>
            <a:ext cx="420458" cy="641873"/>
          </a:xfrm>
          <a:prstGeom prst="rect">
            <a:avLst/>
          </a:prstGeom>
        </p:spPr>
      </p:pic>
      <p:pic>
        <p:nvPicPr>
          <p:cNvPr id="20" name="Picture 19">
            <a:extLst>
              <a:ext uri="{FF2B5EF4-FFF2-40B4-BE49-F238E27FC236}">
                <a16:creationId xmlns="" xmlns:a16="http://schemas.microsoft.com/office/drawing/2014/main" id="{D4CACD72-B948-2BD5-20EA-EC74C6048655}"/>
              </a:ext>
            </a:extLst>
          </p:cNvPr>
          <p:cNvPicPr>
            <a:picLocks noChangeAspect="1"/>
          </p:cNvPicPr>
          <p:nvPr/>
        </p:nvPicPr>
        <p:blipFill>
          <a:blip r:embed="rId9"/>
          <a:stretch>
            <a:fillRect/>
          </a:stretch>
        </p:blipFill>
        <p:spPr>
          <a:xfrm>
            <a:off x="5422029" y="2726229"/>
            <a:ext cx="638624" cy="493835"/>
          </a:xfrm>
          <a:prstGeom prst="rect">
            <a:avLst/>
          </a:prstGeom>
        </p:spPr>
      </p:pic>
      <p:pic>
        <p:nvPicPr>
          <p:cNvPr id="21" name="Picture 20">
            <a:extLst>
              <a:ext uri="{FF2B5EF4-FFF2-40B4-BE49-F238E27FC236}">
                <a16:creationId xmlns="" xmlns:a16="http://schemas.microsoft.com/office/drawing/2014/main" id="{C8DCC44E-338C-AF52-9330-F19346B0375B}"/>
              </a:ext>
            </a:extLst>
          </p:cNvPr>
          <p:cNvPicPr>
            <a:picLocks noChangeAspect="1"/>
          </p:cNvPicPr>
          <p:nvPr/>
        </p:nvPicPr>
        <p:blipFill>
          <a:blip r:embed="rId9"/>
          <a:stretch>
            <a:fillRect/>
          </a:stretch>
        </p:blipFill>
        <p:spPr>
          <a:xfrm>
            <a:off x="5422029" y="4176051"/>
            <a:ext cx="638624" cy="493835"/>
          </a:xfrm>
          <a:prstGeom prst="rect">
            <a:avLst/>
          </a:prstGeom>
        </p:spPr>
      </p:pic>
      <p:sp>
        <p:nvSpPr>
          <p:cNvPr id="22" name="Hộp Văn bản 15">
            <a:extLst>
              <a:ext uri="{FF2B5EF4-FFF2-40B4-BE49-F238E27FC236}">
                <a16:creationId xmlns="" xmlns:a16="http://schemas.microsoft.com/office/drawing/2014/main" id="{87F7AD5B-06EC-9C4E-5527-9313D204A353}"/>
              </a:ext>
            </a:extLst>
          </p:cNvPr>
          <p:cNvSpPr txBox="1"/>
          <p:nvPr/>
        </p:nvSpPr>
        <p:spPr>
          <a:xfrm>
            <a:off x="6015930" y="5608928"/>
            <a:ext cx="4910248" cy="584775"/>
          </a:xfrm>
          <a:prstGeom prst="rect">
            <a:avLst/>
          </a:prstGeom>
          <a:noFill/>
        </p:spPr>
        <p:txBody>
          <a:bodyPr wrap="square">
            <a:spAutoFit/>
          </a:bodyPr>
          <a:lstStyle/>
          <a:p>
            <a:pPr>
              <a:buSzPct val="300000"/>
            </a:pP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Tăng</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cảm</a:t>
            </a:r>
            <a:endPar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 xmlns:a16="http://schemas.microsoft.com/office/drawing/2014/main" id="{F6141304-AE49-CA7B-1CCD-D5E9410BF253}"/>
              </a:ext>
            </a:extLst>
          </p:cNvPr>
          <p:cNvPicPr>
            <a:picLocks noChangeAspect="1"/>
          </p:cNvPicPr>
          <p:nvPr/>
        </p:nvPicPr>
        <p:blipFill>
          <a:blip r:embed="rId9"/>
          <a:stretch>
            <a:fillRect/>
          </a:stretch>
        </p:blipFill>
        <p:spPr>
          <a:xfrm>
            <a:off x="5422029" y="5625874"/>
            <a:ext cx="638624" cy="493835"/>
          </a:xfrm>
          <a:prstGeom prst="rect">
            <a:avLst/>
          </a:prstGeom>
        </p:spPr>
      </p:pic>
    </p:spTree>
    <p:extLst>
      <p:ext uri="{BB962C8B-B14F-4D97-AF65-F5344CB8AC3E}">
        <p14:creationId xmlns:p14="http://schemas.microsoft.com/office/powerpoint/2010/main" val="3987951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left)">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8" grpId="0"/>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31107" y="209503"/>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4" name="Hộp Văn bản 3">
            <a:extLst>
              <a:ext uri="{FF2B5EF4-FFF2-40B4-BE49-F238E27FC236}">
                <a16:creationId xmlns="" xmlns:a16="http://schemas.microsoft.com/office/drawing/2014/main" id="{32C91565-DCD5-1F7C-4A4A-CBFC8B756268}"/>
              </a:ext>
            </a:extLst>
          </p:cNvPr>
          <p:cNvSpPr txBox="1"/>
          <p:nvPr/>
        </p:nvSpPr>
        <p:spPr>
          <a:xfrm>
            <a:off x="1423946" y="391427"/>
            <a:ext cx="1652310" cy="578882"/>
          </a:xfrm>
          <a:prstGeom prst="roundRect">
            <a:avLst/>
          </a:prstGeom>
          <a:noFill/>
          <a:ln w="28575">
            <a:solidFill>
              <a:srgbClr val="FA7B7B"/>
            </a:solidFill>
          </a:ln>
        </p:spPr>
        <p:txBody>
          <a:bodyPr wrap="square">
            <a:spAutoFit/>
          </a:bodyPr>
          <a:lstStyle/>
          <a:p>
            <a:pPr marL="0" marR="0" algn="ctr">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 xmlns:a16="http://schemas.microsoft.com/office/drawing/2014/main" id="{19019B5E-0F68-B1F4-619C-432344278F94}"/>
              </a:ext>
            </a:extLst>
          </p:cNvPr>
          <p:cNvSpPr txBox="1"/>
          <p:nvPr/>
        </p:nvSpPr>
        <p:spPr>
          <a:xfrm>
            <a:off x="1188123" y="2155826"/>
            <a:ext cx="6526769" cy="584775"/>
          </a:xfrm>
          <a:prstGeom prst="rect">
            <a:avLst/>
          </a:prstGeom>
          <a:noFill/>
        </p:spPr>
        <p:txBody>
          <a:bodyPr wrap="square">
            <a:spAutoFit/>
          </a:bodyPr>
          <a:lstStyle/>
          <a:p>
            <a:pPr>
              <a:buSzPct val="300000"/>
            </a:pPr>
            <a:r>
              <a:rPr lang="en-US" sz="32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Mường</a:t>
            </a:r>
            <a:r>
              <a:rPr lang="en-US" sz="32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32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32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2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2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13" name="Hộp Văn bản 12">
            <a:extLst>
              <a:ext uri="{FF2B5EF4-FFF2-40B4-BE49-F238E27FC236}">
                <a16:creationId xmlns="" xmlns:a16="http://schemas.microsoft.com/office/drawing/2014/main" id="{4F8A7257-7507-8BF2-E949-6C612B51FA04}"/>
              </a:ext>
            </a:extLst>
          </p:cNvPr>
          <p:cNvSpPr txBox="1"/>
          <p:nvPr/>
        </p:nvSpPr>
        <p:spPr>
          <a:xfrm>
            <a:off x="1202973" y="1273750"/>
            <a:ext cx="2019107" cy="584775"/>
          </a:xfrm>
          <a:prstGeom prst="rect">
            <a:avLst/>
          </a:prstGeom>
          <a:noFill/>
        </p:spPr>
        <p:txBody>
          <a:bodyPr wrap="square">
            <a:spAutoFit/>
          </a:bodyPr>
          <a:lstStyle/>
          <a:p>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ngữ</a:t>
            </a:r>
            <a:endPar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 xmlns:a16="http://schemas.microsoft.com/office/drawing/2014/main" id="{52029F81-D89F-5B58-1F64-7F7F0E0CD2D0}"/>
              </a:ext>
            </a:extLst>
          </p:cNvPr>
          <p:cNvPicPr>
            <a:picLocks noChangeAspect="1"/>
          </p:cNvPicPr>
          <p:nvPr/>
        </p:nvPicPr>
        <p:blipFill rotWithShape="1">
          <a:blip r:embed="rId4"/>
          <a:srcRect l="14115" r="14865"/>
          <a:stretch/>
        </p:blipFill>
        <p:spPr>
          <a:xfrm>
            <a:off x="8358432" y="369888"/>
            <a:ext cx="3382350" cy="3571875"/>
          </a:xfrm>
          <a:prstGeom prst="rect">
            <a:avLst/>
          </a:prstGeom>
        </p:spPr>
      </p:pic>
      <p:sp>
        <p:nvSpPr>
          <p:cNvPr id="14" name="Hộp Văn bản 9">
            <a:extLst>
              <a:ext uri="{FF2B5EF4-FFF2-40B4-BE49-F238E27FC236}">
                <a16:creationId xmlns="" xmlns:a16="http://schemas.microsoft.com/office/drawing/2014/main" id="{4E5D2235-0046-6D0C-4E79-0C87897A7F41}"/>
              </a:ext>
            </a:extLst>
          </p:cNvPr>
          <p:cNvSpPr txBox="1"/>
          <p:nvPr/>
        </p:nvSpPr>
        <p:spPr>
          <a:xfrm>
            <a:off x="1652900" y="3037902"/>
            <a:ext cx="6831612" cy="584775"/>
          </a:xfrm>
          <a:prstGeom prst="rect">
            <a:avLst/>
          </a:prstGeom>
          <a:noFill/>
        </p:spPr>
        <p:txBody>
          <a:bodyPr wrap="square">
            <a:spAutoFit/>
          </a:bodyPr>
          <a:lstStyle/>
          <a:p>
            <a:pPr>
              <a:buSzPct val="300000"/>
            </a:pP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Nỗi</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trào</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dâng</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bồi</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da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diết</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6" name="Hộp Văn bản 7">
            <a:extLst>
              <a:ext uri="{FF2B5EF4-FFF2-40B4-BE49-F238E27FC236}">
                <a16:creationId xmlns="" xmlns:a16="http://schemas.microsoft.com/office/drawing/2014/main" id="{48C4E46A-3C81-FDB4-C658-5858924962E5}"/>
              </a:ext>
            </a:extLst>
          </p:cNvPr>
          <p:cNvSpPr txBox="1"/>
          <p:nvPr/>
        </p:nvSpPr>
        <p:spPr>
          <a:xfrm>
            <a:off x="1202973" y="3919978"/>
            <a:ext cx="243869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ảnh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1" name="Hộp Văn bản 8">
            <a:extLst>
              <a:ext uri="{FF2B5EF4-FFF2-40B4-BE49-F238E27FC236}">
                <a16:creationId xmlns="" xmlns:a16="http://schemas.microsoft.com/office/drawing/2014/main" id="{112EC544-76AF-B176-BB6F-FFA1DD52C191}"/>
              </a:ext>
            </a:extLst>
          </p:cNvPr>
          <p:cNvSpPr txBox="1"/>
          <p:nvPr/>
        </p:nvSpPr>
        <p:spPr>
          <a:xfrm>
            <a:off x="1188123" y="4544847"/>
            <a:ext cx="8183623"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Pct val="300000"/>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3200" b="1" i="1"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Hình</a:t>
            </a:r>
            <a:r>
              <a:rPr kumimoji="0" lang="en-US" sz="3200" b="1" i="1" u="none" strike="noStrike" kern="1200" cap="none" spc="-75"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dáng</a:t>
            </a:r>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mẹ</a:t>
            </a:r>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tôi</a:t>
            </a:r>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chửa</a:t>
            </a:r>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xoá</a:t>
            </a:r>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mờ</a:t>
            </a:r>
            <a:r>
              <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1" u="none" strike="noStrike" kern="12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“nét</a:t>
            </a:r>
            <a:r>
              <a:rPr kumimoji="0" lang="en-US" sz="3200" b="1" i="1" u="none" strike="noStrike" kern="1200" cap="none" spc="0" normalizeH="0" noProof="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cười đen nhánh sau tay áo”</a:t>
            </a:r>
            <a:endPar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Hộp Văn bản 8">
            <a:extLst>
              <a:ext uri="{FF2B5EF4-FFF2-40B4-BE49-F238E27FC236}">
                <a16:creationId xmlns="" xmlns:a16="http://schemas.microsoft.com/office/drawing/2014/main" id="{D0B23F35-86A7-C892-63A6-84E8C46EA26F}"/>
              </a:ext>
            </a:extLst>
          </p:cNvPr>
          <p:cNvSpPr txBox="1"/>
          <p:nvPr/>
        </p:nvSpPr>
        <p:spPr>
          <a:xfrm>
            <a:off x="1663786" y="5622575"/>
            <a:ext cx="904622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Pct val="300000"/>
              <a:buFontTx/>
              <a:buNone/>
              <a:tabLst/>
              <a:defRPr/>
            </a:pP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hẳng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định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dáng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vẫn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luôn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hằn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sâu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tâm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trí</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23" name="Picture 22">
            <a:extLst>
              <a:ext uri="{FF2B5EF4-FFF2-40B4-BE49-F238E27FC236}">
                <a16:creationId xmlns="" xmlns:a16="http://schemas.microsoft.com/office/drawing/2014/main" id="{4475D91D-AC0D-78B4-B6B1-E8758B6D10A7}"/>
              </a:ext>
            </a:extLst>
          </p:cNvPr>
          <p:cNvPicPr>
            <a:picLocks noChangeAspect="1"/>
          </p:cNvPicPr>
          <p:nvPr/>
        </p:nvPicPr>
        <p:blipFill>
          <a:blip r:embed="rId5"/>
          <a:stretch>
            <a:fillRect/>
          </a:stretch>
        </p:blipFill>
        <p:spPr>
          <a:xfrm>
            <a:off x="788409" y="1363144"/>
            <a:ext cx="414564" cy="393226"/>
          </a:xfrm>
          <a:prstGeom prst="rect">
            <a:avLst/>
          </a:prstGeom>
        </p:spPr>
      </p:pic>
      <p:pic>
        <p:nvPicPr>
          <p:cNvPr id="24" name="Picture 23">
            <a:extLst>
              <a:ext uri="{FF2B5EF4-FFF2-40B4-BE49-F238E27FC236}">
                <a16:creationId xmlns="" xmlns:a16="http://schemas.microsoft.com/office/drawing/2014/main" id="{2D8FDC19-E456-F84D-B279-24DBD435B5B0}"/>
              </a:ext>
            </a:extLst>
          </p:cNvPr>
          <p:cNvPicPr>
            <a:picLocks noChangeAspect="1"/>
          </p:cNvPicPr>
          <p:nvPr/>
        </p:nvPicPr>
        <p:blipFill>
          <a:blip r:embed="rId5"/>
          <a:stretch>
            <a:fillRect/>
          </a:stretch>
        </p:blipFill>
        <p:spPr>
          <a:xfrm>
            <a:off x="788409" y="3973102"/>
            <a:ext cx="414564" cy="393226"/>
          </a:xfrm>
          <a:prstGeom prst="rect">
            <a:avLst/>
          </a:prstGeom>
        </p:spPr>
      </p:pic>
      <p:pic>
        <p:nvPicPr>
          <p:cNvPr id="25" name="Picture 24">
            <a:extLst>
              <a:ext uri="{FF2B5EF4-FFF2-40B4-BE49-F238E27FC236}">
                <a16:creationId xmlns="" xmlns:a16="http://schemas.microsoft.com/office/drawing/2014/main" id="{1092A3B9-17DA-56D8-90CE-224CB0E89BD8}"/>
              </a:ext>
            </a:extLst>
          </p:cNvPr>
          <p:cNvPicPr>
            <a:picLocks noChangeAspect="1"/>
          </p:cNvPicPr>
          <p:nvPr/>
        </p:nvPicPr>
        <p:blipFill>
          <a:blip r:embed="rId6"/>
          <a:stretch>
            <a:fillRect/>
          </a:stretch>
        </p:blipFill>
        <p:spPr>
          <a:xfrm>
            <a:off x="815689" y="2329473"/>
            <a:ext cx="435906" cy="290605"/>
          </a:xfrm>
          <a:prstGeom prst="rect">
            <a:avLst/>
          </a:prstGeom>
        </p:spPr>
      </p:pic>
      <p:pic>
        <p:nvPicPr>
          <p:cNvPr id="26" name="Picture 25">
            <a:extLst>
              <a:ext uri="{FF2B5EF4-FFF2-40B4-BE49-F238E27FC236}">
                <a16:creationId xmlns="" xmlns:a16="http://schemas.microsoft.com/office/drawing/2014/main" id="{D2B34BF1-56DD-684E-AFAA-19E81601CE86}"/>
              </a:ext>
            </a:extLst>
          </p:cNvPr>
          <p:cNvPicPr>
            <a:picLocks noChangeAspect="1"/>
          </p:cNvPicPr>
          <p:nvPr/>
        </p:nvPicPr>
        <p:blipFill>
          <a:blip r:embed="rId7"/>
          <a:stretch>
            <a:fillRect/>
          </a:stretch>
        </p:blipFill>
        <p:spPr>
          <a:xfrm>
            <a:off x="1222476" y="3097504"/>
            <a:ext cx="393170" cy="393170"/>
          </a:xfrm>
          <a:prstGeom prst="rect">
            <a:avLst/>
          </a:prstGeom>
        </p:spPr>
      </p:pic>
      <p:pic>
        <p:nvPicPr>
          <p:cNvPr id="30" name="Picture 29">
            <a:extLst>
              <a:ext uri="{FF2B5EF4-FFF2-40B4-BE49-F238E27FC236}">
                <a16:creationId xmlns="" xmlns:a16="http://schemas.microsoft.com/office/drawing/2014/main" id="{9BAAA783-3FA8-1AD8-92DE-235A2C464E47}"/>
              </a:ext>
            </a:extLst>
          </p:cNvPr>
          <p:cNvPicPr>
            <a:picLocks noChangeAspect="1"/>
          </p:cNvPicPr>
          <p:nvPr/>
        </p:nvPicPr>
        <p:blipFill>
          <a:blip r:embed="rId6"/>
          <a:stretch>
            <a:fillRect/>
          </a:stretch>
        </p:blipFill>
        <p:spPr>
          <a:xfrm>
            <a:off x="815689" y="4906766"/>
            <a:ext cx="435906" cy="290605"/>
          </a:xfrm>
          <a:prstGeom prst="rect">
            <a:avLst/>
          </a:prstGeom>
        </p:spPr>
      </p:pic>
      <p:pic>
        <p:nvPicPr>
          <p:cNvPr id="31" name="Picture 30">
            <a:extLst>
              <a:ext uri="{FF2B5EF4-FFF2-40B4-BE49-F238E27FC236}">
                <a16:creationId xmlns="" xmlns:a16="http://schemas.microsoft.com/office/drawing/2014/main" id="{65E2FAB1-43A3-437C-6A02-A1006583290F}"/>
              </a:ext>
            </a:extLst>
          </p:cNvPr>
          <p:cNvPicPr>
            <a:picLocks noChangeAspect="1"/>
          </p:cNvPicPr>
          <p:nvPr/>
        </p:nvPicPr>
        <p:blipFill>
          <a:blip r:embed="rId7"/>
          <a:stretch>
            <a:fillRect/>
          </a:stretch>
        </p:blipFill>
        <p:spPr>
          <a:xfrm>
            <a:off x="1222476" y="5674797"/>
            <a:ext cx="393170" cy="393170"/>
          </a:xfrm>
          <a:prstGeom prst="rect">
            <a:avLst/>
          </a:prstGeom>
        </p:spPr>
      </p:pic>
    </p:spTree>
    <p:extLst>
      <p:ext uri="{BB962C8B-B14F-4D97-AF65-F5344CB8AC3E}">
        <p14:creationId xmlns:p14="http://schemas.microsoft.com/office/powerpoint/2010/main" val="2343382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left)">
                                      <p:cBhvr>
                                        <p:cTn id="39" dur="500"/>
                                        <p:tgtEl>
                                          <p:spTgt spid="30"/>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left)">
                                      <p:cBhvr>
                                        <p:cTn id="47" dur="500"/>
                                        <p:tgtEl>
                                          <p:spTgt spid="31"/>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left)">
                                      <p:cBhvr>
                                        <p:cTn id="5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6" grpId="0"/>
      <p:bldP spid="21" grpId="0"/>
      <p:bldP spid="2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53815" y="182008"/>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8343" y="182008"/>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8" name="Hộp Văn bản 7">
            <a:extLst>
              <a:ext uri="{FF2B5EF4-FFF2-40B4-BE49-F238E27FC236}">
                <a16:creationId xmlns="" xmlns:a16="http://schemas.microsoft.com/office/drawing/2014/main" id="{38609535-9E2D-B022-73EC-ACACAE90A30A}"/>
              </a:ext>
            </a:extLst>
          </p:cNvPr>
          <p:cNvSpPr txBox="1"/>
          <p:nvPr/>
        </p:nvSpPr>
        <p:spPr>
          <a:xfrm>
            <a:off x="6295869" y="2000247"/>
            <a:ext cx="4354868" cy="4031873"/>
          </a:xfrm>
          <a:prstGeom prst="rect">
            <a:avLst/>
          </a:prstGeom>
          <a:noFill/>
        </p:spPr>
        <p:txBody>
          <a:bodyPr wrap="square">
            <a:spAutoFit/>
          </a:bodyPr>
          <a:lstStyle/>
          <a:p>
            <a:pPr marR="0">
              <a:spcBef>
                <a:spcPts val="0"/>
              </a:spcBef>
              <a:spcAft>
                <a:spcPts val="0"/>
              </a:spcAft>
              <a:buSzPct val="300000"/>
            </a:pP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bồi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hồi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hắt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song.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tỏ</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da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phúc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Hộp Văn bản 1">
            <a:extLst>
              <a:ext uri="{FF2B5EF4-FFF2-40B4-BE49-F238E27FC236}">
                <a16:creationId xmlns="" xmlns:a16="http://schemas.microsoft.com/office/drawing/2014/main" id="{DBA90418-FD9B-4268-18D3-274C8EFB72EF}"/>
              </a:ext>
            </a:extLst>
          </p:cNvPr>
          <p:cNvSpPr txBox="1"/>
          <p:nvPr/>
        </p:nvSpPr>
        <p:spPr>
          <a:xfrm>
            <a:off x="1413060" y="370115"/>
            <a:ext cx="9993315" cy="553998"/>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kumimoji="0" lang="en-US" altLang="en-US" sz="3000" b="1" i="0" u="none" strike="noStrike" cap="none" normalizeH="0" baseline="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endParaRPr kumimoji="0" lang="en-US" altLang="en-US" sz="30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 xmlns:a16="http://schemas.microsoft.com/office/drawing/2014/main" id="{12E7159D-C731-3D19-9F10-A2BDA1C1EEE8}"/>
              </a:ext>
            </a:extLst>
          </p:cNvPr>
          <p:cNvSpPr txBox="1"/>
          <p:nvPr/>
        </p:nvSpPr>
        <p:spPr>
          <a:xfrm>
            <a:off x="7215531" y="1246725"/>
            <a:ext cx="1901552" cy="646986"/>
          </a:xfrm>
          <a:prstGeom prst="roundRect">
            <a:avLst/>
          </a:prstGeom>
          <a:noFill/>
          <a:ln w="28575">
            <a:solidFill>
              <a:srgbClr val="FA7B7B"/>
            </a:solidFill>
          </a:ln>
        </p:spPr>
        <p:txBody>
          <a:bodyPr wrap="square">
            <a:spAutoFit/>
          </a:bodyPr>
          <a:lstStyle/>
          <a:p>
            <a:pPr marL="0" marR="0">
              <a:spcBef>
                <a:spcPts val="0"/>
              </a:spcBef>
              <a:spcAft>
                <a:spcPts val="0"/>
              </a:spcAft>
            </a:pPr>
            <a:r>
              <a:rPr lang="en-US" sz="3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xét</a:t>
            </a:r>
            <a:endParaRPr lang="en-US" sz="32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Freeform 2">
            <a:extLst>
              <a:ext uri="{FF2B5EF4-FFF2-40B4-BE49-F238E27FC236}">
                <a16:creationId xmlns="" xmlns:a16="http://schemas.microsoft.com/office/drawing/2014/main" id="{841FBDEB-4E1F-5319-B08D-0B462147F945}"/>
              </a:ext>
            </a:extLst>
          </p:cNvPr>
          <p:cNvSpPr/>
          <p:nvPr/>
        </p:nvSpPr>
        <p:spPr>
          <a:xfrm flipH="1">
            <a:off x="10163579" y="4924040"/>
            <a:ext cx="1867872" cy="1718686"/>
          </a:xfrm>
          <a:custGeom>
            <a:avLst/>
            <a:gdLst/>
            <a:ahLst/>
            <a:cxnLst/>
            <a:rect l="l" t="t" r="r" b="b"/>
            <a:pathLst>
              <a:path w="3474197" h="2744616">
                <a:moveTo>
                  <a:pt x="0" y="0"/>
                </a:moveTo>
                <a:lnTo>
                  <a:pt x="3474198" y="0"/>
                </a:lnTo>
                <a:lnTo>
                  <a:pt x="3474198" y="2744616"/>
                </a:lnTo>
                <a:lnTo>
                  <a:pt x="0" y="2744616"/>
                </a:lnTo>
                <a:lnTo>
                  <a:pt x="0" y="0"/>
                </a:lnTo>
                <a:close/>
              </a:path>
            </a:pathLst>
          </a:custGeom>
          <a:blipFill>
            <a:blip r:embed="rId5"/>
            <a:stretch>
              <a:fillRect/>
            </a:stretch>
          </a:blipFill>
        </p:spPr>
      </p:sp>
      <p:pic>
        <p:nvPicPr>
          <p:cNvPr id="4" name="Picture 3">
            <a:extLst>
              <a:ext uri="{FF2B5EF4-FFF2-40B4-BE49-F238E27FC236}">
                <a16:creationId xmlns="" xmlns:a16="http://schemas.microsoft.com/office/drawing/2014/main" id="{E0AA7A27-6977-999F-B836-717EAD7F53C8}"/>
              </a:ext>
            </a:extLst>
          </p:cNvPr>
          <p:cNvPicPr>
            <a:picLocks noChangeAspect="1"/>
          </p:cNvPicPr>
          <p:nvPr/>
        </p:nvPicPr>
        <p:blipFill>
          <a:blip r:embed="rId6"/>
          <a:stretch>
            <a:fillRect/>
          </a:stretch>
        </p:blipFill>
        <p:spPr>
          <a:xfrm>
            <a:off x="6518322" y="1245993"/>
            <a:ext cx="582918" cy="538259"/>
          </a:xfrm>
          <a:prstGeom prst="rect">
            <a:avLst/>
          </a:prstGeom>
        </p:spPr>
      </p:pic>
      <p:pic>
        <p:nvPicPr>
          <p:cNvPr id="12" name="Picture 11">
            <a:extLst>
              <a:ext uri="{FF2B5EF4-FFF2-40B4-BE49-F238E27FC236}">
                <a16:creationId xmlns="" xmlns:a16="http://schemas.microsoft.com/office/drawing/2014/main" id="{45562393-6496-707E-0C39-7659569F1CEB}"/>
              </a:ext>
            </a:extLst>
          </p:cNvPr>
          <p:cNvPicPr>
            <a:picLocks noChangeAspect="1"/>
          </p:cNvPicPr>
          <p:nvPr/>
        </p:nvPicPr>
        <p:blipFill>
          <a:blip r:embed="rId7"/>
          <a:stretch>
            <a:fillRect/>
          </a:stretch>
        </p:blipFill>
        <p:spPr>
          <a:xfrm>
            <a:off x="880701" y="1633928"/>
            <a:ext cx="4668325" cy="413728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301428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2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37457" y="239485"/>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a:endParaRP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8343" y="182008"/>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a:rPr>
              <a:t>https://www.ypppt.com/</a:t>
            </a:r>
            <a:endParaRPr kumimoji="0" lang="zh-CN" altLang="en-US"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a:endParaRPr>
          </a:p>
        </p:txBody>
      </p:sp>
      <p:sp>
        <p:nvSpPr>
          <p:cNvPr id="2" name="Hộp Văn bản 1">
            <a:extLst>
              <a:ext uri="{FF2B5EF4-FFF2-40B4-BE49-F238E27FC236}">
                <a16:creationId xmlns="" xmlns:a16="http://schemas.microsoft.com/office/drawing/2014/main" id="{DBA90418-FD9B-4268-18D3-274C8EFB72EF}"/>
              </a:ext>
            </a:extLst>
          </p:cNvPr>
          <p:cNvSpPr txBox="1"/>
          <p:nvPr/>
        </p:nvSpPr>
        <p:spPr>
          <a:xfrm>
            <a:off x="1413060" y="370115"/>
            <a:ext cx="9993315" cy="553998"/>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xúc</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tôi</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a:t>
            </a:r>
            <a:endParaRPr kumimoji="0" lang="en-US" altLang="en-US" sz="3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 xmlns:a16="http://schemas.microsoft.com/office/drawing/2014/main" id="{12E7159D-C731-3D19-9F10-A2BDA1C1EEE8}"/>
              </a:ext>
            </a:extLst>
          </p:cNvPr>
          <p:cNvSpPr txBox="1"/>
          <p:nvPr/>
        </p:nvSpPr>
        <p:spPr>
          <a:xfrm>
            <a:off x="799741" y="1212391"/>
            <a:ext cx="1901552" cy="646986"/>
          </a:xfrm>
          <a:prstGeom prst="roundRect">
            <a:avLst/>
          </a:prstGeom>
          <a:noFill/>
          <a:ln w="28575">
            <a:solidFill>
              <a:srgbClr val="FA7B7B"/>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Nhận</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xét</a:t>
            </a:r>
            <a:endPar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Hộp Văn bản 14">
            <a:extLst>
              <a:ext uri="{FF2B5EF4-FFF2-40B4-BE49-F238E27FC236}">
                <a16:creationId xmlns="" xmlns:a16="http://schemas.microsoft.com/office/drawing/2014/main" id="{6043C1A2-F854-5996-0636-23D5CF89E4D0}"/>
              </a:ext>
            </a:extLst>
          </p:cNvPr>
          <p:cNvSpPr txBox="1"/>
          <p:nvPr/>
        </p:nvSpPr>
        <p:spPr>
          <a:xfrm>
            <a:off x="1336635" y="2151604"/>
            <a:ext cx="6673021"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Pct val="300000"/>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dòng chảy tự nhiên của cảm xúc, tình cảm của nhà thơ khi nhớ về người mẹ đã khuất, đan xen giữa hiện tại và quá khứ</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Hộp Văn bản 15">
            <a:extLst>
              <a:ext uri="{FF2B5EF4-FFF2-40B4-BE49-F238E27FC236}">
                <a16:creationId xmlns="" xmlns:a16="http://schemas.microsoft.com/office/drawing/2014/main" id="{C395D587-4C9F-E30A-77F1-0C1E10898A93}"/>
              </a:ext>
            </a:extLst>
          </p:cNvPr>
          <p:cNvSpPr txBox="1"/>
          <p:nvPr/>
        </p:nvSpPr>
        <p:spPr>
          <a:xfrm>
            <a:off x="1336635" y="4014433"/>
            <a:ext cx="6673020"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Pct val="300000"/>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nhắn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nhủ</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trân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trọng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mẫu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tử</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thiêng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liêng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trân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trọng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tình cảm yêu thương gia đình cùng những giá</a:t>
            </a:r>
            <a:r>
              <a:rPr kumimoji="0" lang="vi-VN" sz="2800" b="0" i="0" u="none" strike="noStrike" kern="1200" cap="none" spc="-1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trị</a:t>
            </a:r>
            <a:r>
              <a:rPr kumimoji="0" lang="vi-VN" sz="2800" b="0" i="0" u="none" strike="noStrike" kern="1200" cap="none" spc="-1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đạo</a:t>
            </a:r>
            <a:r>
              <a:rPr kumimoji="0" lang="vi-VN" sz="2800" b="0" i="0" u="none" strike="noStrike" kern="1200" cap="none" spc="-1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đức</a:t>
            </a:r>
            <a:r>
              <a:rPr kumimoji="0" lang="vi-VN" sz="2800" b="0" i="0" u="none" strike="noStrike" kern="1200" cap="none" spc="-1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truyền</a:t>
            </a:r>
            <a:r>
              <a:rPr kumimoji="0" lang="vi-VN" sz="2800" b="0" i="0" u="none" strike="noStrike" kern="1200" cap="none" spc="-1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thống</a:t>
            </a:r>
            <a:r>
              <a:rPr kumimoji="0" lang="vi-VN" sz="2800" b="0" i="0" u="none" strike="noStrike" kern="1200" cap="none" spc="-1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vi-VN" sz="2800" b="0" i="0" u="none" strike="noStrike" kern="1200" cap="none" spc="-1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người</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Việt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Nam.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Freeform 2">
            <a:extLst>
              <a:ext uri="{FF2B5EF4-FFF2-40B4-BE49-F238E27FC236}">
                <a16:creationId xmlns="" xmlns:a16="http://schemas.microsoft.com/office/drawing/2014/main" id="{841FBDEB-4E1F-5319-B08D-0B462147F945}"/>
              </a:ext>
            </a:extLst>
          </p:cNvPr>
          <p:cNvSpPr/>
          <p:nvPr/>
        </p:nvSpPr>
        <p:spPr>
          <a:xfrm flipH="1">
            <a:off x="8347113" y="2123736"/>
            <a:ext cx="3198164" cy="3456365"/>
          </a:xfrm>
          <a:custGeom>
            <a:avLst/>
            <a:gdLst/>
            <a:ahLst/>
            <a:cxnLst/>
            <a:rect l="l" t="t" r="r" b="b"/>
            <a:pathLst>
              <a:path w="3474197" h="2744616">
                <a:moveTo>
                  <a:pt x="0" y="0"/>
                </a:moveTo>
                <a:lnTo>
                  <a:pt x="3474198" y="0"/>
                </a:lnTo>
                <a:lnTo>
                  <a:pt x="3474198" y="2744616"/>
                </a:lnTo>
                <a:lnTo>
                  <a:pt x="0" y="2744616"/>
                </a:lnTo>
                <a:lnTo>
                  <a:pt x="0" y="0"/>
                </a:lnTo>
                <a:close/>
              </a:path>
            </a:pathLst>
          </a:custGeom>
          <a:blipFill>
            <a:blip r:embed="rId5"/>
            <a:stretch>
              <a:fillRect/>
            </a:stretch>
          </a:blipFill>
        </p:spPr>
      </p:sp>
      <p:pic>
        <p:nvPicPr>
          <p:cNvPr id="10" name="Picture 9">
            <a:extLst>
              <a:ext uri="{FF2B5EF4-FFF2-40B4-BE49-F238E27FC236}">
                <a16:creationId xmlns="" xmlns:a16="http://schemas.microsoft.com/office/drawing/2014/main" id="{FDE74404-F08C-A596-8659-CA30BBE8E4A2}"/>
              </a:ext>
            </a:extLst>
          </p:cNvPr>
          <p:cNvPicPr>
            <a:picLocks noChangeAspect="1"/>
          </p:cNvPicPr>
          <p:nvPr/>
        </p:nvPicPr>
        <p:blipFill>
          <a:blip r:embed="rId6"/>
          <a:stretch>
            <a:fillRect/>
          </a:stretch>
        </p:blipFill>
        <p:spPr>
          <a:xfrm>
            <a:off x="707720" y="2563153"/>
            <a:ext cx="609250" cy="538259"/>
          </a:xfrm>
          <a:prstGeom prst="rect">
            <a:avLst/>
          </a:prstGeom>
        </p:spPr>
      </p:pic>
      <p:pic>
        <p:nvPicPr>
          <p:cNvPr id="11" name="Picture 10">
            <a:extLst>
              <a:ext uri="{FF2B5EF4-FFF2-40B4-BE49-F238E27FC236}">
                <a16:creationId xmlns="" xmlns:a16="http://schemas.microsoft.com/office/drawing/2014/main" id="{01F3B652-47AD-702F-10A8-5F8CEB23ABAF}"/>
              </a:ext>
            </a:extLst>
          </p:cNvPr>
          <p:cNvPicPr>
            <a:picLocks noChangeAspect="1"/>
          </p:cNvPicPr>
          <p:nvPr/>
        </p:nvPicPr>
        <p:blipFill>
          <a:blip r:embed="rId6"/>
          <a:stretch>
            <a:fillRect/>
          </a:stretch>
        </p:blipFill>
        <p:spPr>
          <a:xfrm>
            <a:off x="707720" y="4460365"/>
            <a:ext cx="582918" cy="538259"/>
          </a:xfrm>
          <a:prstGeom prst="rect">
            <a:avLst/>
          </a:prstGeom>
        </p:spPr>
      </p:pic>
    </p:spTree>
    <p:extLst>
      <p:ext uri="{BB962C8B-B14F-4D97-AF65-F5344CB8AC3E}">
        <p14:creationId xmlns:p14="http://schemas.microsoft.com/office/powerpoint/2010/main" val="4187865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37457" y="289515"/>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9" name="Hộp Văn bản 8">
            <a:extLst>
              <a:ext uri="{FF2B5EF4-FFF2-40B4-BE49-F238E27FC236}">
                <a16:creationId xmlns="" xmlns:a16="http://schemas.microsoft.com/office/drawing/2014/main" id="{9B1AD500-C177-C6B2-E046-5682113ED217}"/>
              </a:ext>
            </a:extLst>
          </p:cNvPr>
          <p:cNvSpPr txBox="1"/>
          <p:nvPr/>
        </p:nvSpPr>
        <p:spPr>
          <a:xfrm>
            <a:off x="1514606" y="317352"/>
            <a:ext cx="10014278" cy="553998"/>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kumimoji="0" lang="en-US" altLang="en-US" sz="3000" b="1" i="0" u="none" strike="noStrike" cap="none" normalizeH="0" baseline="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endParaRPr kumimoji="0" lang="en-US" altLang="en-US" sz="30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 xmlns:a16="http://schemas.microsoft.com/office/drawing/2014/main" id="{757EFDA7-534F-ED2A-8F96-B6A61C00AB11}"/>
              </a:ext>
            </a:extLst>
          </p:cNvPr>
          <p:cNvSpPr txBox="1"/>
          <p:nvPr/>
        </p:nvSpPr>
        <p:spPr>
          <a:xfrm>
            <a:off x="1798820" y="4399722"/>
            <a:ext cx="9720080" cy="1569660"/>
          </a:xfrm>
          <a:prstGeom prst="rect">
            <a:avLst/>
          </a:prstGeom>
          <a:noFill/>
        </p:spPr>
        <p:txBody>
          <a:bodyPr wrap="square">
            <a:spAutoFit/>
          </a:bodyPr>
          <a:lstStyle/>
          <a:p>
            <a:pPr marL="0" marR="0">
              <a:spcBef>
                <a:spcPts val="0"/>
              </a:spcBef>
              <a:spcAft>
                <a:spcPts val="0"/>
              </a:spcAft>
              <a:tabLst>
                <a:tab pos="1386840" algn="l"/>
              </a:tabLst>
            </a:pPr>
            <a:r>
              <a:rPr lang="en-US" sz="3200" b="1" dirty="0" err="1">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Hình</a:t>
            </a:r>
            <a:r>
              <a:rPr lang="en-US" sz="3200" b="1" dirty="0">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ảnh</a:t>
            </a:r>
            <a:r>
              <a:rPr lang="en-US" sz="3200" b="1" dirty="0">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mẹ</a:t>
            </a:r>
            <a:r>
              <a:rPr lang="en-US" sz="3200" b="1" dirty="0">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chập</a:t>
            </a:r>
            <a:r>
              <a:rPr lang="en-US" sz="3200" b="1" dirty="0">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chờn</a:t>
            </a:r>
            <a:r>
              <a:rPr lang="en-US" sz="3200" b="1" dirty="0">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hiện</a:t>
            </a:r>
            <a:r>
              <a:rPr lang="en-US" sz="3200" b="1" dirty="0">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lên</a:t>
            </a:r>
            <a:r>
              <a:rPr lang="en-US" sz="3200" b="1" dirty="0">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trong</a:t>
            </a:r>
            <a:r>
              <a:rPr lang="en-US" sz="3200" b="1" dirty="0">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kí</a:t>
            </a:r>
            <a:r>
              <a:rPr lang="en-US" sz="3200" b="1" dirty="0">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ức</a:t>
            </a:r>
            <a:r>
              <a:rPr lang="en-US" sz="3200" b="1" dirty="0">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3200" b="1" dirty="0">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3200" b="1" dirty="0">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 con </a:t>
            </a:r>
            <a:r>
              <a:rPr lang="en-US" sz="3200" b="1" dirty="0" err="1">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mỗi</a:t>
            </a:r>
            <a:r>
              <a:rPr lang="en-US" sz="3200" b="1" dirty="0">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khi</a:t>
            </a:r>
            <a:r>
              <a:rPr lang="en-US" sz="3200" b="1" dirty="0">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nắng</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mới</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vê</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bên</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song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cửa</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khoảnh</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khắc</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yên</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ắng</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tĩnh</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lặng</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buổi</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trưa</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buồn</a:t>
            </a:r>
            <a:r>
              <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228A13B9-C8CD-D7C5-DE52-2E96C43C61A5}"/>
              </a:ext>
            </a:extLst>
          </p:cNvPr>
          <p:cNvSpPr txBox="1"/>
          <p:nvPr/>
        </p:nvSpPr>
        <p:spPr>
          <a:xfrm>
            <a:off x="1514606" y="1629853"/>
            <a:ext cx="1633728" cy="584775"/>
          </a:xfrm>
          <a:prstGeom prst="rect">
            <a:avLst/>
          </a:prstGeom>
          <a:noFill/>
        </p:spPr>
        <p:txBody>
          <a:bodyPr wrap="square">
            <a:spAutoFit/>
          </a:bodyPr>
          <a:lstStyle/>
          <a:p>
            <a:r>
              <a:rPr lang="en-US" sz="32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a:t>
            </a:r>
            <a:r>
              <a:rPr lang="en-US" sz="32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Khổ</a:t>
            </a:r>
            <a:r>
              <a:rPr lang="en-US" sz="32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1 </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5" name="Freeform 9">
            <a:extLst>
              <a:ext uri="{FF2B5EF4-FFF2-40B4-BE49-F238E27FC236}">
                <a16:creationId xmlns="" xmlns:a16="http://schemas.microsoft.com/office/drawing/2014/main" id="{45FFA444-8917-7210-841B-F3C7E816102E}"/>
              </a:ext>
            </a:extLst>
          </p:cNvPr>
          <p:cNvSpPr/>
          <p:nvPr/>
        </p:nvSpPr>
        <p:spPr>
          <a:xfrm>
            <a:off x="627904" y="4610315"/>
            <a:ext cx="1064717" cy="1064717"/>
          </a:xfrm>
          <a:custGeom>
            <a:avLst/>
            <a:gdLst/>
            <a:ahLst/>
            <a:cxnLst/>
            <a:rect l="l" t="t" r="r" b="b"/>
            <a:pathLst>
              <a:path w="2100758" h="1861797">
                <a:moveTo>
                  <a:pt x="0" y="0"/>
                </a:moveTo>
                <a:lnTo>
                  <a:pt x="2100758" y="0"/>
                </a:lnTo>
                <a:lnTo>
                  <a:pt x="2100758" y="1861796"/>
                </a:lnTo>
                <a:lnTo>
                  <a:pt x="0" y="18617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9" name="Freeform 2">
            <a:extLst>
              <a:ext uri="{FF2B5EF4-FFF2-40B4-BE49-F238E27FC236}">
                <a16:creationId xmlns="" xmlns:a16="http://schemas.microsoft.com/office/drawing/2014/main" id="{4EB191A0-033E-059B-2596-38398B06279E}"/>
              </a:ext>
            </a:extLst>
          </p:cNvPr>
          <p:cNvSpPr/>
          <p:nvPr/>
        </p:nvSpPr>
        <p:spPr>
          <a:xfrm>
            <a:off x="3715635" y="1268149"/>
            <a:ext cx="4033879" cy="2950914"/>
          </a:xfrm>
          <a:custGeom>
            <a:avLst/>
            <a:gdLst/>
            <a:ahLst/>
            <a:cxnLst/>
            <a:rect l="l" t="t" r="r" b="b"/>
            <a:pathLst>
              <a:path w="2945891" h="2437725">
                <a:moveTo>
                  <a:pt x="0" y="0"/>
                </a:moveTo>
                <a:lnTo>
                  <a:pt x="2945891" y="0"/>
                </a:lnTo>
                <a:lnTo>
                  <a:pt x="2945891" y="2437725"/>
                </a:lnTo>
                <a:lnTo>
                  <a:pt x="0" y="243772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pic>
        <p:nvPicPr>
          <p:cNvPr id="4" name="Picture 6">
            <a:extLst>
              <a:ext uri="{FF2B5EF4-FFF2-40B4-BE49-F238E27FC236}">
                <a16:creationId xmlns="" xmlns:a16="http://schemas.microsoft.com/office/drawing/2014/main" id="{EC47C58B-1C11-F57A-C17B-94CFFE8E4F37}"/>
              </a:ext>
            </a:extLst>
          </p:cNvPr>
          <p:cNvPicPr>
            <a:picLocks noChangeAspect="1"/>
          </p:cNvPicPr>
          <p:nvPr/>
        </p:nvPicPr>
        <p:blipFill>
          <a:blip r:embed="rId8"/>
          <a:srcRect/>
          <a:stretch>
            <a:fillRect/>
          </a:stretch>
        </p:blipFill>
        <p:spPr>
          <a:xfrm>
            <a:off x="7749514" y="1180400"/>
            <a:ext cx="1702023" cy="1956348"/>
          </a:xfrm>
          <a:prstGeom prst="rect">
            <a:avLst/>
          </a:prstGeom>
        </p:spPr>
      </p:pic>
    </p:spTree>
    <p:extLst>
      <p:ext uri="{BB962C8B-B14F-4D97-AF65-F5344CB8AC3E}">
        <p14:creationId xmlns:p14="http://schemas.microsoft.com/office/powerpoint/2010/main" val="2371848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721345" y="309448"/>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8" name="Hộp Văn bản 7">
            <a:extLst>
              <a:ext uri="{FF2B5EF4-FFF2-40B4-BE49-F238E27FC236}">
                <a16:creationId xmlns="" xmlns:a16="http://schemas.microsoft.com/office/drawing/2014/main" id="{757EFDA7-534F-ED2A-8F96-B6A61C00AB11}"/>
              </a:ext>
            </a:extLst>
          </p:cNvPr>
          <p:cNvSpPr txBox="1"/>
          <p:nvPr/>
        </p:nvSpPr>
        <p:spPr>
          <a:xfrm>
            <a:off x="1413061" y="2145340"/>
            <a:ext cx="2902154" cy="2246769"/>
          </a:xfrm>
          <a:prstGeom prst="rect">
            <a:avLst/>
          </a:prstGeom>
          <a:noFill/>
        </p:spPr>
        <p:txBody>
          <a:bodyPr wrap="square">
            <a:spAutoFit/>
          </a:bodyPr>
          <a:lstStyle/>
          <a:p>
            <a:pPr algn="ct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điểm</a:t>
            </a:r>
            <a:endPar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mười</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tuổi</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228A13B9-C8CD-D7C5-DE52-2E96C43C61A5}"/>
              </a:ext>
            </a:extLst>
          </p:cNvPr>
          <p:cNvSpPr txBox="1"/>
          <p:nvPr/>
        </p:nvSpPr>
        <p:spPr>
          <a:xfrm>
            <a:off x="905401" y="1106701"/>
            <a:ext cx="2179714" cy="584775"/>
          </a:xfrm>
          <a:prstGeom prst="rect">
            <a:avLst/>
          </a:prstGeom>
          <a:noFill/>
        </p:spPr>
        <p:txBody>
          <a:bodyPr wrap="square">
            <a:spAutoFit/>
          </a:bodyPr>
          <a:lstStyle/>
          <a:p>
            <a:r>
              <a:rPr lang="en-US" sz="32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a:t>
            </a:r>
            <a:r>
              <a:rPr lang="en-US" sz="32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Khổ</a:t>
            </a:r>
            <a:r>
              <a:rPr lang="en-US" sz="32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2,3: </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 xmlns:a16="http://schemas.microsoft.com/office/drawing/2014/main" id="{1F6E2925-AB85-1D36-8CA2-A6D8CEF4EC23}"/>
              </a:ext>
            </a:extLst>
          </p:cNvPr>
          <p:cNvPicPr>
            <a:picLocks noChangeAspect="1"/>
          </p:cNvPicPr>
          <p:nvPr/>
        </p:nvPicPr>
        <p:blipFill>
          <a:blip r:embed="rId4"/>
          <a:stretch>
            <a:fillRect/>
          </a:stretch>
        </p:blipFill>
        <p:spPr>
          <a:xfrm>
            <a:off x="5051984" y="3420638"/>
            <a:ext cx="2770194" cy="1689243"/>
          </a:xfrm>
          <a:prstGeom prst="rect">
            <a:avLst/>
          </a:prstGeom>
        </p:spPr>
      </p:pic>
      <p:sp>
        <p:nvSpPr>
          <p:cNvPr id="19" name="Freeform 2">
            <a:extLst>
              <a:ext uri="{FF2B5EF4-FFF2-40B4-BE49-F238E27FC236}">
                <a16:creationId xmlns="" xmlns:a16="http://schemas.microsoft.com/office/drawing/2014/main" id="{4EB191A0-033E-059B-2596-38398B06279E}"/>
              </a:ext>
            </a:extLst>
          </p:cNvPr>
          <p:cNvSpPr/>
          <p:nvPr/>
        </p:nvSpPr>
        <p:spPr>
          <a:xfrm>
            <a:off x="8969307" y="3895288"/>
            <a:ext cx="2486769" cy="1469103"/>
          </a:xfrm>
          <a:custGeom>
            <a:avLst/>
            <a:gdLst/>
            <a:ahLst/>
            <a:cxnLst/>
            <a:rect l="l" t="t" r="r" b="b"/>
            <a:pathLst>
              <a:path w="2945891" h="2437725">
                <a:moveTo>
                  <a:pt x="0" y="0"/>
                </a:moveTo>
                <a:lnTo>
                  <a:pt x="2945891" y="0"/>
                </a:lnTo>
                <a:lnTo>
                  <a:pt x="2945891" y="2437725"/>
                </a:lnTo>
                <a:lnTo>
                  <a:pt x="0" y="243772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1" name="Hộp Văn bản 10">
            <a:extLst>
              <a:ext uri="{FF2B5EF4-FFF2-40B4-BE49-F238E27FC236}">
                <a16:creationId xmlns="" xmlns:a16="http://schemas.microsoft.com/office/drawing/2014/main" id="{B967448E-12C4-50C5-682C-04EEB47ED12B}"/>
              </a:ext>
            </a:extLst>
          </p:cNvPr>
          <p:cNvSpPr txBox="1"/>
          <p:nvPr/>
        </p:nvSpPr>
        <p:spPr>
          <a:xfrm>
            <a:off x="5448107" y="3064927"/>
            <a:ext cx="2256466" cy="523220"/>
          </a:xfrm>
          <a:prstGeom prst="rect">
            <a:avLst/>
          </a:prstGeom>
          <a:noFill/>
        </p:spPr>
        <p:txBody>
          <a:bodyPr wrap="square">
            <a:spAutoFit/>
          </a:bodyPr>
          <a:lstStyle/>
          <a:p>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nội</a:t>
            </a:r>
            <a:endPar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Hộp Văn bản 8">
            <a:extLst>
              <a:ext uri="{FF2B5EF4-FFF2-40B4-BE49-F238E27FC236}">
                <a16:creationId xmlns="" xmlns:a16="http://schemas.microsoft.com/office/drawing/2014/main" id="{BCBC08D7-EEAF-FB01-7FCD-B10ADA341357}"/>
              </a:ext>
            </a:extLst>
          </p:cNvPr>
          <p:cNvSpPr txBox="1"/>
          <p:nvPr/>
        </p:nvSpPr>
        <p:spPr>
          <a:xfrm>
            <a:off x="1514606" y="317352"/>
            <a:ext cx="10014278" cy="553998"/>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kumimoji="0" lang="en-US" altLang="en-US" sz="3000" b="1" i="0" u="none" strike="noStrike" cap="none" normalizeH="0" baseline="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endParaRPr kumimoji="0" lang="en-US" altLang="en-US" sz="30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B57BF141-803A-4466-E9AD-F47114A19D22}"/>
              </a:ext>
            </a:extLst>
          </p:cNvPr>
          <p:cNvSpPr txBox="1"/>
          <p:nvPr/>
        </p:nvSpPr>
        <p:spPr>
          <a:xfrm>
            <a:off x="2173045" y="5637620"/>
            <a:ext cx="836065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quen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thuộc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rực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rỡ</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vui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ấm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áp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tràn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đầy</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sức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sống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gắn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liền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ảnh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20" name="Hộp Văn bản 10">
            <a:extLst>
              <a:ext uri="{FF2B5EF4-FFF2-40B4-BE49-F238E27FC236}">
                <a16:creationId xmlns="" xmlns:a16="http://schemas.microsoft.com/office/drawing/2014/main" id="{8797ED43-D5E4-8174-67F8-8CD5653A2BB2}"/>
              </a:ext>
            </a:extLst>
          </p:cNvPr>
          <p:cNvSpPr txBox="1"/>
          <p:nvPr/>
        </p:nvSpPr>
        <p:spPr>
          <a:xfrm>
            <a:off x="6389819" y="841889"/>
            <a:ext cx="4013355" cy="523220"/>
          </a:xfrm>
          <a:prstGeom prst="rect">
            <a:avLst/>
          </a:prstGeom>
          <a:noFill/>
        </p:spPr>
        <p:txBody>
          <a:bodyPr wrap="square">
            <a:spAutoFit/>
          </a:bodyPr>
          <a:lstStyle/>
          <a:p>
            <a:pPr algn="ct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gắn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mẹ</a:t>
            </a:r>
            <a:endPar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 xmlns:a16="http://schemas.microsoft.com/office/drawing/2014/main" id="{36A1CF2D-997D-8125-3DD3-17F73B2AC2B7}"/>
              </a:ext>
            </a:extLst>
          </p:cNvPr>
          <p:cNvPicPr>
            <a:picLocks noChangeAspect="1"/>
          </p:cNvPicPr>
          <p:nvPr/>
        </p:nvPicPr>
        <p:blipFill>
          <a:blip r:embed="rId7"/>
          <a:stretch>
            <a:fillRect/>
          </a:stretch>
        </p:blipFill>
        <p:spPr>
          <a:xfrm>
            <a:off x="5051138" y="1453964"/>
            <a:ext cx="2857500" cy="1600200"/>
          </a:xfrm>
          <a:prstGeom prst="rect">
            <a:avLst/>
          </a:prstGeom>
        </p:spPr>
      </p:pic>
      <p:sp>
        <p:nvSpPr>
          <p:cNvPr id="23" name="Hộp Văn bản 10">
            <a:extLst>
              <a:ext uri="{FF2B5EF4-FFF2-40B4-BE49-F238E27FC236}">
                <a16:creationId xmlns="" xmlns:a16="http://schemas.microsoft.com/office/drawing/2014/main" id="{77922455-1E87-E242-B7AC-F7098CA99B75}"/>
              </a:ext>
            </a:extLst>
          </p:cNvPr>
          <p:cNvSpPr txBox="1"/>
          <p:nvPr/>
        </p:nvSpPr>
        <p:spPr>
          <a:xfrm>
            <a:off x="9241357" y="3108391"/>
            <a:ext cx="1892960" cy="523220"/>
          </a:xfrm>
          <a:prstGeom prst="rect">
            <a:avLst/>
          </a:prstGeom>
          <a:noFill/>
        </p:spPr>
        <p:txBody>
          <a:bodyPr wrap="square">
            <a:spAutoFit/>
          </a:bodyPr>
          <a:lstStyle/>
          <a:p>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Giậu</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phơi</a:t>
            </a:r>
            <a:endPar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4" name="Hộp Văn bản 10">
            <a:extLst>
              <a:ext uri="{FF2B5EF4-FFF2-40B4-BE49-F238E27FC236}">
                <a16:creationId xmlns="" xmlns:a16="http://schemas.microsoft.com/office/drawing/2014/main" id="{B4E8254D-580B-2260-260B-1161034EDFB0}"/>
              </a:ext>
            </a:extLst>
          </p:cNvPr>
          <p:cNvSpPr txBox="1"/>
          <p:nvPr/>
        </p:nvSpPr>
        <p:spPr>
          <a:xfrm>
            <a:off x="5416645" y="5051255"/>
            <a:ext cx="2210199" cy="523220"/>
          </a:xfrm>
          <a:prstGeom prst="rect">
            <a:avLst/>
          </a:prstGeom>
          <a:noFill/>
        </p:spPr>
        <p:txBody>
          <a:bodyPr wrap="square">
            <a:spAutoFit/>
          </a:bodyPr>
          <a:lstStyle/>
          <a:p>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hiên</a:t>
            </a:r>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nhà</a:t>
            </a:r>
            <a:endPar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 name="Hộp Văn bản 10">
            <a:extLst>
              <a:ext uri="{FF2B5EF4-FFF2-40B4-BE49-F238E27FC236}">
                <a16:creationId xmlns="" xmlns:a16="http://schemas.microsoft.com/office/drawing/2014/main" id="{F20386A9-0B23-E293-E04B-1B4309256382}"/>
              </a:ext>
            </a:extLst>
          </p:cNvPr>
          <p:cNvSpPr txBox="1"/>
          <p:nvPr/>
        </p:nvSpPr>
        <p:spPr>
          <a:xfrm>
            <a:off x="9446545" y="5142426"/>
            <a:ext cx="1621329" cy="523220"/>
          </a:xfrm>
          <a:prstGeom prst="rect">
            <a:avLst/>
          </a:prstGeom>
          <a:noFill/>
        </p:spPr>
        <p:txBody>
          <a:bodyPr wrap="square">
            <a:spAutoFit/>
          </a:bodyPr>
          <a:lstStyle/>
          <a:p>
            <a:r>
              <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Song </a:t>
            </a:r>
            <a:r>
              <a:rPr lang="en-US" sz="28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cửa</a:t>
            </a:r>
            <a:endParaRPr lang="en-US" sz="28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7" name="Picture 26">
            <a:extLst>
              <a:ext uri="{FF2B5EF4-FFF2-40B4-BE49-F238E27FC236}">
                <a16:creationId xmlns="" xmlns:a16="http://schemas.microsoft.com/office/drawing/2014/main" id="{87FC972E-9713-187E-D562-8A98E27B9C1B}"/>
              </a:ext>
            </a:extLst>
          </p:cNvPr>
          <p:cNvPicPr>
            <a:picLocks noChangeAspect="1"/>
          </p:cNvPicPr>
          <p:nvPr/>
        </p:nvPicPr>
        <p:blipFill>
          <a:blip r:embed="rId8"/>
          <a:stretch>
            <a:fillRect/>
          </a:stretch>
        </p:blipFill>
        <p:spPr>
          <a:xfrm>
            <a:off x="1645598" y="6045802"/>
            <a:ext cx="527447" cy="351632"/>
          </a:xfrm>
          <a:prstGeom prst="rect">
            <a:avLst/>
          </a:prstGeom>
        </p:spPr>
      </p:pic>
      <p:pic>
        <p:nvPicPr>
          <p:cNvPr id="28" name="Picture 27">
            <a:extLst>
              <a:ext uri="{FF2B5EF4-FFF2-40B4-BE49-F238E27FC236}">
                <a16:creationId xmlns="" xmlns:a16="http://schemas.microsoft.com/office/drawing/2014/main" id="{C7513CA0-F105-69DA-A1BE-955FEBBCC34C}"/>
              </a:ext>
            </a:extLst>
          </p:cNvPr>
          <p:cNvPicPr>
            <a:picLocks noChangeAspect="1"/>
          </p:cNvPicPr>
          <p:nvPr/>
        </p:nvPicPr>
        <p:blipFill>
          <a:blip r:embed="rId9"/>
          <a:stretch>
            <a:fillRect/>
          </a:stretch>
        </p:blipFill>
        <p:spPr>
          <a:xfrm rot="5400000">
            <a:off x="3372396" y="2723968"/>
            <a:ext cx="374381" cy="416765"/>
          </a:xfrm>
          <a:prstGeom prst="rect">
            <a:avLst/>
          </a:prstGeom>
        </p:spPr>
      </p:pic>
      <p:pic>
        <p:nvPicPr>
          <p:cNvPr id="29" name="Picture 28">
            <a:extLst>
              <a:ext uri="{FF2B5EF4-FFF2-40B4-BE49-F238E27FC236}">
                <a16:creationId xmlns="" xmlns:a16="http://schemas.microsoft.com/office/drawing/2014/main" id="{BD4D7F8B-FC5D-9EB5-F5E0-E488EDD241DE}"/>
              </a:ext>
            </a:extLst>
          </p:cNvPr>
          <p:cNvPicPr>
            <a:picLocks noChangeAspect="1"/>
          </p:cNvPicPr>
          <p:nvPr/>
        </p:nvPicPr>
        <p:blipFill>
          <a:blip r:embed="rId10"/>
          <a:stretch>
            <a:fillRect/>
          </a:stretch>
        </p:blipFill>
        <p:spPr>
          <a:xfrm>
            <a:off x="5358444" y="1521293"/>
            <a:ext cx="737556" cy="565557"/>
          </a:xfrm>
          <a:prstGeom prst="rect">
            <a:avLst/>
          </a:prstGeom>
        </p:spPr>
      </p:pic>
      <p:grpSp>
        <p:nvGrpSpPr>
          <p:cNvPr id="30" name="Group 29">
            <a:extLst>
              <a:ext uri="{FF2B5EF4-FFF2-40B4-BE49-F238E27FC236}">
                <a16:creationId xmlns="" xmlns:a16="http://schemas.microsoft.com/office/drawing/2014/main" id="{1FDAEDB8-0E52-C482-F3D2-4131644D1030}"/>
              </a:ext>
            </a:extLst>
          </p:cNvPr>
          <p:cNvGrpSpPr/>
          <p:nvPr/>
        </p:nvGrpSpPr>
        <p:grpSpPr>
          <a:xfrm>
            <a:off x="8481650" y="1414982"/>
            <a:ext cx="2974426" cy="1704559"/>
            <a:chOff x="4429062" y="1574636"/>
            <a:chExt cx="3301980" cy="3054361"/>
          </a:xfrm>
        </p:grpSpPr>
        <p:pic>
          <p:nvPicPr>
            <p:cNvPr id="31" name="Picture 30">
              <a:extLst>
                <a:ext uri="{FF2B5EF4-FFF2-40B4-BE49-F238E27FC236}">
                  <a16:creationId xmlns="" xmlns:a16="http://schemas.microsoft.com/office/drawing/2014/main" id="{97E2430F-3B7E-AC78-C65E-DCB97A01F89C}"/>
                </a:ext>
              </a:extLst>
            </p:cNvPr>
            <p:cNvPicPr>
              <a:picLocks noChangeAspect="1"/>
            </p:cNvPicPr>
            <p:nvPr/>
          </p:nvPicPr>
          <p:blipFill>
            <a:blip r:embed="rId11"/>
            <a:stretch>
              <a:fillRect/>
            </a:stretch>
          </p:blipFill>
          <p:spPr>
            <a:xfrm>
              <a:off x="4448258" y="1574636"/>
              <a:ext cx="3282784" cy="3054361"/>
            </a:xfrm>
            <a:prstGeom prst="rect">
              <a:avLst/>
            </a:prstGeom>
          </p:spPr>
        </p:pic>
        <p:pic>
          <p:nvPicPr>
            <p:cNvPr id="32" name="Picture 5">
              <a:extLst>
                <a:ext uri="{FF2B5EF4-FFF2-40B4-BE49-F238E27FC236}">
                  <a16:creationId xmlns="" xmlns:a16="http://schemas.microsoft.com/office/drawing/2014/main" id="{A7E06E04-104F-96E4-776B-28FF50F185EC}"/>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429062" y="1588708"/>
              <a:ext cx="3301980" cy="2887546"/>
            </a:xfrm>
            <a:prstGeom prst="ellipse">
              <a:avLst/>
            </a:prstGeom>
            <a:ln>
              <a:noFill/>
            </a:ln>
            <a:effectLst>
              <a:softEdge rad="112500"/>
            </a:effectLst>
          </p:spPr>
        </p:pic>
      </p:grpSp>
    </p:spTree>
    <p:extLst>
      <p:ext uri="{BB962C8B-B14F-4D97-AF65-F5344CB8AC3E}">
        <p14:creationId xmlns:p14="http://schemas.microsoft.com/office/powerpoint/2010/main" val="3707986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circle(in)">
                                      <p:cBhvr>
                                        <p:cTn id="10" dur="20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circle(in)">
                                      <p:cBhvr>
                                        <p:cTn id="20" dur="2000"/>
                                        <p:tgtEl>
                                          <p:spTgt spid="22"/>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par>
                                <p:cTn id="24" presetID="6" presetClass="entr" presetSubtype="16"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circle(in)">
                                      <p:cBhvr>
                                        <p:cTn id="26" dur="2000"/>
                                        <p:tgtEl>
                                          <p:spTgt spid="29"/>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circle(in)">
                                      <p:cBhvr>
                                        <p:cTn id="29" dur="20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circle(in)">
                                      <p:cBhvr>
                                        <p:cTn id="34" dur="2000"/>
                                        <p:tgtEl>
                                          <p:spTgt spid="26"/>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circle(in)">
                                      <p:cBhvr>
                                        <p:cTn id="37" dur="20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circle(in)">
                                      <p:cBhvr>
                                        <p:cTn id="45" dur="20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left)">
                                      <p:cBhvr>
                                        <p:cTn id="50" dur="500"/>
                                        <p:tgtEl>
                                          <p:spTgt spid="27"/>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left)">
                                      <p:cBhvr>
                                        <p:cTn id="53" dur="500"/>
                                        <p:tgtEl>
                                          <p:spTgt spid="6"/>
                                        </p:tgtEl>
                                      </p:cBhvr>
                                    </p:animEffect>
                                  </p:childTnLst>
                                </p:cTn>
                              </p:par>
                              <p:par>
                                <p:cTn id="54" presetID="21" presetClass="entr" presetSubtype="1" fill="hold"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heel(1)">
                                      <p:cBhvr>
                                        <p:cTn id="56"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6" grpId="0"/>
      <p:bldP spid="20" grpId="0"/>
      <p:bldP spid="23" grpId="0"/>
      <p:bldP spid="24" grpId="0"/>
      <p:bldP spid="2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26571" y="272398"/>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8" name="Hộp Văn bản 7">
            <a:extLst>
              <a:ext uri="{FF2B5EF4-FFF2-40B4-BE49-F238E27FC236}">
                <a16:creationId xmlns="" xmlns:a16="http://schemas.microsoft.com/office/drawing/2014/main" id="{757EFDA7-534F-ED2A-8F96-B6A61C00AB11}"/>
              </a:ext>
            </a:extLst>
          </p:cNvPr>
          <p:cNvSpPr txBox="1"/>
          <p:nvPr/>
        </p:nvSpPr>
        <p:spPr>
          <a:xfrm>
            <a:off x="1514606" y="1216678"/>
            <a:ext cx="3896843" cy="584775"/>
          </a:xfrm>
          <a:prstGeom prst="rect">
            <a:avLst/>
          </a:prstGeom>
          <a:noFill/>
        </p:spPr>
        <p:txBody>
          <a:bodyPr wrap="square">
            <a:spAutoFit/>
          </a:bodyPr>
          <a:lstStyle/>
          <a:p>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mẹ</a:t>
            </a:r>
            <a:endPar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Freeform 9">
            <a:extLst>
              <a:ext uri="{FF2B5EF4-FFF2-40B4-BE49-F238E27FC236}">
                <a16:creationId xmlns="" xmlns:a16="http://schemas.microsoft.com/office/drawing/2014/main" id="{45FFA444-8917-7210-841B-F3C7E816102E}"/>
              </a:ext>
            </a:extLst>
          </p:cNvPr>
          <p:cNvSpPr/>
          <p:nvPr/>
        </p:nvSpPr>
        <p:spPr>
          <a:xfrm>
            <a:off x="730306" y="1286437"/>
            <a:ext cx="701963" cy="523220"/>
          </a:xfrm>
          <a:custGeom>
            <a:avLst/>
            <a:gdLst/>
            <a:ahLst/>
            <a:cxnLst/>
            <a:rect l="l" t="t" r="r" b="b"/>
            <a:pathLst>
              <a:path w="2100758" h="1861797">
                <a:moveTo>
                  <a:pt x="0" y="0"/>
                </a:moveTo>
                <a:lnTo>
                  <a:pt x="2100758" y="0"/>
                </a:lnTo>
                <a:lnTo>
                  <a:pt x="2100758" y="1861796"/>
                </a:lnTo>
                <a:lnTo>
                  <a:pt x="0" y="18617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Hộp Văn bản 10">
            <a:extLst>
              <a:ext uri="{FF2B5EF4-FFF2-40B4-BE49-F238E27FC236}">
                <a16:creationId xmlns="" xmlns:a16="http://schemas.microsoft.com/office/drawing/2014/main" id="{B967448E-12C4-50C5-682C-04EEB47ED12B}"/>
              </a:ext>
            </a:extLst>
          </p:cNvPr>
          <p:cNvSpPr txBox="1"/>
          <p:nvPr/>
        </p:nvSpPr>
        <p:spPr>
          <a:xfrm>
            <a:off x="660400" y="2753626"/>
            <a:ext cx="3144169" cy="1077218"/>
          </a:xfrm>
          <a:prstGeom prst="rect">
            <a:avLst/>
          </a:prstGeom>
          <a:noFill/>
        </p:spPr>
        <p:txBody>
          <a:bodyPr wrap="square">
            <a:spAutoFit/>
          </a:bodyPr>
          <a:lstStyle/>
          <a:p>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Áo</a:t>
            </a:r>
            <a:r>
              <a:rPr lang="en-US" sz="3200"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đỏ</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Hộp Văn bản 1">
            <a:extLst>
              <a:ext uri="{FF2B5EF4-FFF2-40B4-BE49-F238E27FC236}">
                <a16:creationId xmlns="" xmlns:a16="http://schemas.microsoft.com/office/drawing/2014/main" id="{E02FD687-D77F-6A23-97DC-AF6EAD013091}"/>
              </a:ext>
            </a:extLst>
          </p:cNvPr>
          <p:cNvSpPr txBox="1"/>
          <p:nvPr/>
        </p:nvSpPr>
        <p:spPr>
          <a:xfrm>
            <a:off x="1504622" y="5015942"/>
            <a:ext cx="10014278" cy="1569660"/>
          </a:xfrm>
          <a:prstGeom prst="rect">
            <a:avLst/>
          </a:prstGeom>
          <a:noFill/>
        </p:spPr>
        <p:txBody>
          <a:bodyPr wrap="square">
            <a:spAutoFit/>
          </a:bodyPr>
          <a:lstStyle/>
          <a:p>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Màu</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đỏ</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chiếc</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áo</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đã</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làm</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hình</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ảnh</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người</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mẹ</a:t>
            </a:r>
            <a:r>
              <a:rPr lang="en-US" sz="3200" b="1">
                <a:solidFill>
                  <a:srgbClr val="7030A0"/>
                </a:solidFill>
                <a:latin typeface="Times New Roman" panose="02020603050405020304" pitchFamily="18" charset="0"/>
                <a:ea typeface="Calibri" panose="020F0502020204030204" pitchFamily="34" charset="0"/>
                <a:cs typeface="Times New Roman" panose="02020603050405020304" pitchFamily="18" charset="0"/>
              </a:rPr>
              <a:t> phơi</a:t>
            </a:r>
            <a:r>
              <a:rPr lang="en-US" sz="3200" b="1" spc="40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áo</a:t>
            </a:r>
            <a:r>
              <a:rPr lang="en-US" sz="3200" b="1" spc="-1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trở</a:t>
            </a:r>
            <a:r>
              <a:rPr lang="en-US" sz="3200" b="1" spc="-1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3200" b="1" spc="-1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b="1" spc="-1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3200" b="1" spc="-1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son</a:t>
            </a:r>
            <a:r>
              <a:rPr lang="en-US" sz="3200" b="1" spc="-1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b="1" spc="-1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nỗi</a:t>
            </a:r>
            <a:r>
              <a:rPr lang="en-US" sz="3200" b="1" spc="-1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nhơ</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r>
              <a:rPr lang="en-US" sz="3200" b="1" spc="-1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vê</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r>
              <a:rPr lang="en-US" sz="3200" b="1" spc="-1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tuổi</a:t>
            </a:r>
            <a:r>
              <a:rPr lang="en-US" sz="3200" b="1" spc="-1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thơ</a:t>
            </a:r>
            <a:r>
              <a:rPr lang="en-US" sz="3200" b="1" spc="-1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spc="-1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nhâ</a:t>
            </a:r>
            <a:r>
              <a:rPr lang="en-US" sz="3200" b="1"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a:t>
            </a:r>
            <a:r>
              <a:rPr lang="en-US" sz="3200" b="1" spc="-1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rgbClr val="7030A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b="1" spc="-1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r>
              <a:rPr lang="en-US" sz="3200" b="1"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tôi</a:t>
            </a:r>
            <a:r>
              <a:rPr lang="en-US" sz="32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1" name="Group 20">
            <a:extLst>
              <a:ext uri="{FF2B5EF4-FFF2-40B4-BE49-F238E27FC236}">
                <a16:creationId xmlns="" xmlns:a16="http://schemas.microsoft.com/office/drawing/2014/main" id="{1FDAEDB8-0E52-C482-F3D2-4131644D1030}"/>
              </a:ext>
            </a:extLst>
          </p:cNvPr>
          <p:cNvGrpSpPr/>
          <p:nvPr/>
        </p:nvGrpSpPr>
        <p:grpSpPr>
          <a:xfrm>
            <a:off x="4395939" y="1574636"/>
            <a:ext cx="3400122" cy="3109018"/>
            <a:chOff x="4395939" y="1574636"/>
            <a:chExt cx="3400122" cy="3109018"/>
          </a:xfrm>
        </p:grpSpPr>
        <p:pic>
          <p:nvPicPr>
            <p:cNvPr id="18" name="Picture 17">
              <a:extLst>
                <a:ext uri="{FF2B5EF4-FFF2-40B4-BE49-F238E27FC236}">
                  <a16:creationId xmlns="" xmlns:a16="http://schemas.microsoft.com/office/drawing/2014/main" id="{97E2430F-3B7E-AC78-C65E-DCB97A01F89C}"/>
                </a:ext>
              </a:extLst>
            </p:cNvPr>
            <p:cNvPicPr>
              <a:picLocks noChangeAspect="1"/>
            </p:cNvPicPr>
            <p:nvPr/>
          </p:nvPicPr>
          <p:blipFill>
            <a:blip r:embed="rId6"/>
            <a:stretch>
              <a:fillRect/>
            </a:stretch>
          </p:blipFill>
          <p:spPr>
            <a:xfrm>
              <a:off x="4448258" y="1574636"/>
              <a:ext cx="3282784" cy="3054361"/>
            </a:xfrm>
            <a:prstGeom prst="rect">
              <a:avLst/>
            </a:prstGeom>
          </p:spPr>
        </p:pic>
        <p:pic>
          <p:nvPicPr>
            <p:cNvPr id="4" name="Picture 5">
              <a:extLst>
                <a:ext uri="{FF2B5EF4-FFF2-40B4-BE49-F238E27FC236}">
                  <a16:creationId xmlns="" xmlns:a16="http://schemas.microsoft.com/office/drawing/2014/main" id="{A7E06E04-104F-96E4-776B-28FF50F185E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95939" y="1635970"/>
              <a:ext cx="3400122" cy="3047684"/>
            </a:xfrm>
            <a:prstGeom prst="ellipse">
              <a:avLst/>
            </a:prstGeom>
            <a:ln>
              <a:noFill/>
            </a:ln>
            <a:effectLst>
              <a:softEdge rad="112500"/>
            </a:effectLst>
          </p:spPr>
        </p:pic>
      </p:grpSp>
      <p:sp>
        <p:nvSpPr>
          <p:cNvPr id="13" name="Hộp Văn bản 8">
            <a:extLst>
              <a:ext uri="{FF2B5EF4-FFF2-40B4-BE49-F238E27FC236}">
                <a16:creationId xmlns="" xmlns:a16="http://schemas.microsoft.com/office/drawing/2014/main" id="{DB3C17C9-B7D8-851F-AE50-59B70418D498}"/>
              </a:ext>
            </a:extLst>
          </p:cNvPr>
          <p:cNvSpPr txBox="1"/>
          <p:nvPr/>
        </p:nvSpPr>
        <p:spPr>
          <a:xfrm>
            <a:off x="1514606" y="317352"/>
            <a:ext cx="10014278" cy="553998"/>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kumimoji="0" lang="en-US" altLang="en-US" sz="3000" b="1" i="0" u="none" strike="noStrike" cap="none" normalizeH="0" baseline="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endParaRPr kumimoji="0" lang="en-US" altLang="en-US" sz="30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p:txBody>
      </p:sp>
      <p:sp>
        <p:nvSpPr>
          <p:cNvPr id="14" name="Hộp Văn bản 10">
            <a:extLst>
              <a:ext uri="{FF2B5EF4-FFF2-40B4-BE49-F238E27FC236}">
                <a16:creationId xmlns="" xmlns:a16="http://schemas.microsoft.com/office/drawing/2014/main" id="{E6C5E157-C1F0-C330-4BBC-64B9E9F9F3A7}"/>
              </a:ext>
            </a:extLst>
          </p:cNvPr>
          <p:cNvSpPr txBox="1"/>
          <p:nvPr/>
        </p:nvSpPr>
        <p:spPr>
          <a:xfrm>
            <a:off x="7892071" y="2621203"/>
            <a:ext cx="3709735" cy="1077218"/>
          </a:xfrm>
          <a:prstGeom prst="rect">
            <a:avLst/>
          </a:prstGeom>
          <a:noFill/>
        </p:spPr>
        <p:txBody>
          <a:bodyPr wrap="square">
            <a:spAutoFit/>
          </a:bodyPr>
          <a:lstStyle/>
          <a:p>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phơi</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áo</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giậu</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19" name="Picture 8">
            <a:extLst>
              <a:ext uri="{FF2B5EF4-FFF2-40B4-BE49-F238E27FC236}">
                <a16:creationId xmlns="" xmlns:a16="http://schemas.microsoft.com/office/drawing/2014/main" id="{3079768B-77E2-38AB-598B-F2ACE4CCB7AC}"/>
              </a:ext>
            </a:extLst>
          </p:cNvPr>
          <p:cNvPicPr>
            <a:picLocks noChangeAspect="1"/>
          </p:cNvPicPr>
          <p:nvPr/>
        </p:nvPicPr>
        <p:blipFill>
          <a:blip r:embed="rId8"/>
          <a:srcRect/>
          <a:stretch>
            <a:fillRect/>
          </a:stretch>
        </p:blipFill>
        <p:spPr>
          <a:xfrm>
            <a:off x="791708" y="5539162"/>
            <a:ext cx="579158" cy="523220"/>
          </a:xfrm>
          <a:prstGeom prst="rect">
            <a:avLst/>
          </a:prstGeom>
        </p:spPr>
      </p:pic>
    </p:spTree>
    <p:extLst>
      <p:ext uri="{BB962C8B-B14F-4D97-AF65-F5344CB8AC3E}">
        <p14:creationId xmlns:p14="http://schemas.microsoft.com/office/powerpoint/2010/main" val="3728238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par>
                                <p:cTn id="11" presetID="21" presetClass="entr" presetSubtype="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heel(1)">
                                      <p:cBhvr>
                                        <p:cTn id="13" dur="20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2" grpId="0"/>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31107" y="289515"/>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15" name="Freeform 9">
            <a:extLst>
              <a:ext uri="{FF2B5EF4-FFF2-40B4-BE49-F238E27FC236}">
                <a16:creationId xmlns="" xmlns:a16="http://schemas.microsoft.com/office/drawing/2014/main" id="{45FFA444-8917-7210-841B-F3C7E816102E}"/>
              </a:ext>
            </a:extLst>
          </p:cNvPr>
          <p:cNvSpPr/>
          <p:nvPr/>
        </p:nvSpPr>
        <p:spPr>
          <a:xfrm>
            <a:off x="786225" y="1282430"/>
            <a:ext cx="847077" cy="803038"/>
          </a:xfrm>
          <a:custGeom>
            <a:avLst/>
            <a:gdLst/>
            <a:ahLst/>
            <a:cxnLst/>
            <a:rect l="l" t="t" r="r" b="b"/>
            <a:pathLst>
              <a:path w="2100758" h="1861797">
                <a:moveTo>
                  <a:pt x="0" y="0"/>
                </a:moveTo>
                <a:lnTo>
                  <a:pt x="2100758" y="0"/>
                </a:lnTo>
                <a:lnTo>
                  <a:pt x="2100758" y="1861796"/>
                </a:lnTo>
                <a:lnTo>
                  <a:pt x="0" y="18617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dirty="0"/>
          </a:p>
        </p:txBody>
      </p:sp>
      <p:sp>
        <p:nvSpPr>
          <p:cNvPr id="11" name="Hộp Văn bản 10">
            <a:extLst>
              <a:ext uri="{FF2B5EF4-FFF2-40B4-BE49-F238E27FC236}">
                <a16:creationId xmlns="" xmlns:a16="http://schemas.microsoft.com/office/drawing/2014/main" id="{B967448E-12C4-50C5-682C-04EEB47ED12B}"/>
              </a:ext>
            </a:extLst>
          </p:cNvPr>
          <p:cNvSpPr txBox="1"/>
          <p:nvPr/>
        </p:nvSpPr>
        <p:spPr>
          <a:xfrm>
            <a:off x="1678804" y="1380352"/>
            <a:ext cx="4514896" cy="584775"/>
          </a:xfrm>
          <a:prstGeom prst="rect">
            <a:avLst/>
          </a:prstGeom>
          <a:noFill/>
        </p:spPr>
        <p:txBody>
          <a:bodyPr wrap="square">
            <a:spAutoFit/>
          </a:bodyPr>
          <a:lstStyle/>
          <a:p>
            <a:pPr>
              <a:tabLst>
                <a:tab pos="1386840" algn="l"/>
              </a:tabLst>
            </a:pP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Dáng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mẹ</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lúc</a:t>
            </a:r>
            <a:r>
              <a:rPr lang="en-US"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ra</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Hộp Văn bản 1">
            <a:extLst>
              <a:ext uri="{FF2B5EF4-FFF2-40B4-BE49-F238E27FC236}">
                <a16:creationId xmlns="" xmlns:a16="http://schemas.microsoft.com/office/drawing/2014/main" id="{E02FD687-D77F-6A23-97DC-AF6EAD013091}"/>
              </a:ext>
            </a:extLst>
          </p:cNvPr>
          <p:cNvSpPr txBox="1"/>
          <p:nvPr/>
        </p:nvSpPr>
        <p:spPr>
          <a:xfrm>
            <a:off x="1678804" y="4157105"/>
            <a:ext cx="7289815" cy="584775"/>
          </a:xfrm>
          <a:prstGeom prst="rect">
            <a:avLst/>
          </a:prstGeom>
          <a:noFill/>
        </p:spPr>
        <p:txBody>
          <a:bodyPr wrap="square">
            <a:spAutoFit/>
          </a:bodyPr>
          <a:lstStyle/>
          <a:p>
            <a:pPr marR="196850" algn="just"/>
            <a:r>
              <a:rPr lang="en-US" sz="3200" b="1" spc="-1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Nét</a:t>
            </a:r>
            <a:r>
              <a:rPr lang="en-US" sz="3200" b="1" spc="-1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spc="-1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cười</a:t>
            </a:r>
            <a:r>
              <a:rPr lang="en-US" sz="3200" b="1" spc="-1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spc="-1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nét</a:t>
            </a:r>
            <a:r>
              <a:rPr lang="en-US" sz="3200" b="1" i="1" spc="-1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spc="-1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cười</a:t>
            </a:r>
            <a:r>
              <a:rPr lang="en-US" sz="3200" b="1" i="1" spc="-1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spc="-1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đen</a:t>
            </a:r>
            <a:r>
              <a:rPr lang="en-US" sz="3200" b="1" i="1" spc="-1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spc="-1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nhánh</a:t>
            </a:r>
            <a:r>
              <a:rPr lang="en-US" sz="3200" b="1" spc="-1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spc="-1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spc="-1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spc="-1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mẹ</a:t>
            </a:r>
            <a:endPar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Hộp Văn bản 8">
            <a:extLst>
              <a:ext uri="{FF2B5EF4-FFF2-40B4-BE49-F238E27FC236}">
                <a16:creationId xmlns="" xmlns:a16="http://schemas.microsoft.com/office/drawing/2014/main" id="{B883D3DF-93A2-6BD9-2758-402738E623D7}"/>
              </a:ext>
            </a:extLst>
          </p:cNvPr>
          <p:cNvSpPr txBox="1"/>
          <p:nvPr/>
        </p:nvSpPr>
        <p:spPr>
          <a:xfrm>
            <a:off x="1514606" y="317352"/>
            <a:ext cx="10014278" cy="553998"/>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kumimoji="0" lang="en-US" altLang="en-US" sz="3000" b="1" i="0" u="none" strike="noStrike" cap="none" normalizeH="0" baseline="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endParaRPr kumimoji="0" lang="en-US" altLang="en-US" sz="30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p:txBody>
      </p:sp>
      <p:sp>
        <p:nvSpPr>
          <p:cNvPr id="6" name="Hộp Văn bản 10">
            <a:extLst>
              <a:ext uri="{FF2B5EF4-FFF2-40B4-BE49-F238E27FC236}">
                <a16:creationId xmlns="" xmlns:a16="http://schemas.microsoft.com/office/drawing/2014/main" id="{C551E759-4679-7E62-1652-90CFCA346457}"/>
              </a:ext>
            </a:extLst>
          </p:cNvPr>
          <p:cNvSpPr txBox="1"/>
          <p:nvPr/>
        </p:nvSpPr>
        <p:spPr>
          <a:xfrm>
            <a:off x="2315753" y="2519598"/>
            <a:ext cx="5738126" cy="1077218"/>
          </a:xfrm>
          <a:prstGeom prst="rect">
            <a:avLst/>
          </a:prstGeom>
          <a:noFill/>
        </p:spPr>
        <p:txBody>
          <a:bodyPr wrap="square">
            <a:spAutoFit/>
          </a:bodyPr>
          <a:lstStyle/>
          <a:p>
            <a:pPr>
              <a:tabLst>
                <a:tab pos="1386840" algn="l"/>
              </a:tabLst>
            </a:pPr>
            <a:r>
              <a:rPr lang="en-US" sz="3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Hình</a:t>
            </a: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ảnh</a:t>
            </a: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mẹ</a:t>
            </a:r>
            <a:r>
              <a:rPr lang="en-US" sz="3200" b="1" spc="-1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bận</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rộn</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chăm</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lo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mình</a:t>
            </a:r>
            <a:endPar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Hộp Văn bản 1">
            <a:extLst>
              <a:ext uri="{FF2B5EF4-FFF2-40B4-BE49-F238E27FC236}">
                <a16:creationId xmlns="" xmlns:a16="http://schemas.microsoft.com/office/drawing/2014/main" id="{3A16261E-D8B2-60A7-4C1D-C012554C1128}"/>
              </a:ext>
            </a:extLst>
          </p:cNvPr>
          <p:cNvSpPr txBox="1"/>
          <p:nvPr/>
        </p:nvSpPr>
        <p:spPr>
          <a:xfrm>
            <a:off x="2315753" y="5173101"/>
            <a:ext cx="6698767" cy="1077218"/>
          </a:xfrm>
          <a:prstGeom prst="rect">
            <a:avLst/>
          </a:prstGeom>
          <a:noFill/>
        </p:spPr>
        <p:txBody>
          <a:bodyPr wrap="square">
            <a:spAutoFit/>
          </a:bodyPr>
          <a:lstStyle/>
          <a:p>
            <a:pPr marR="196850" algn="just"/>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Kiểu</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cười</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nhẹ</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nhàng</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dịu</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dàng</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thoáng</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qua. </a:t>
            </a:r>
            <a:endPar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Freeform 9">
            <a:extLst>
              <a:ext uri="{FF2B5EF4-FFF2-40B4-BE49-F238E27FC236}">
                <a16:creationId xmlns="" xmlns:a16="http://schemas.microsoft.com/office/drawing/2014/main" id="{DF58E8B6-1082-2446-F782-853FF639A2AE}"/>
              </a:ext>
            </a:extLst>
          </p:cNvPr>
          <p:cNvSpPr/>
          <p:nvPr/>
        </p:nvSpPr>
        <p:spPr>
          <a:xfrm>
            <a:off x="786225" y="4047973"/>
            <a:ext cx="847077" cy="803038"/>
          </a:xfrm>
          <a:custGeom>
            <a:avLst/>
            <a:gdLst/>
            <a:ahLst/>
            <a:cxnLst/>
            <a:rect l="l" t="t" r="r" b="b"/>
            <a:pathLst>
              <a:path w="2100758" h="1861797">
                <a:moveTo>
                  <a:pt x="0" y="0"/>
                </a:moveTo>
                <a:lnTo>
                  <a:pt x="2100758" y="0"/>
                </a:lnTo>
                <a:lnTo>
                  <a:pt x="2100758" y="1861796"/>
                </a:lnTo>
                <a:lnTo>
                  <a:pt x="0" y="18617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dirty="0"/>
          </a:p>
        </p:txBody>
      </p:sp>
      <p:pic>
        <p:nvPicPr>
          <p:cNvPr id="18" name="Picture 17">
            <a:extLst>
              <a:ext uri="{FF2B5EF4-FFF2-40B4-BE49-F238E27FC236}">
                <a16:creationId xmlns="" xmlns:a16="http://schemas.microsoft.com/office/drawing/2014/main" id="{9656125A-ABFA-8BAB-D0A4-8EB88E48A92D}"/>
              </a:ext>
            </a:extLst>
          </p:cNvPr>
          <p:cNvPicPr>
            <a:picLocks noChangeAspect="1"/>
          </p:cNvPicPr>
          <p:nvPr/>
        </p:nvPicPr>
        <p:blipFill>
          <a:blip r:embed="rId6"/>
          <a:stretch>
            <a:fillRect/>
          </a:stretch>
        </p:blipFill>
        <p:spPr>
          <a:xfrm>
            <a:off x="1818162" y="2585841"/>
            <a:ext cx="434838" cy="432487"/>
          </a:xfrm>
          <a:prstGeom prst="rect">
            <a:avLst/>
          </a:prstGeom>
        </p:spPr>
      </p:pic>
      <p:pic>
        <p:nvPicPr>
          <p:cNvPr id="19" name="Picture 18">
            <a:extLst>
              <a:ext uri="{FF2B5EF4-FFF2-40B4-BE49-F238E27FC236}">
                <a16:creationId xmlns="" xmlns:a16="http://schemas.microsoft.com/office/drawing/2014/main" id="{CF4A15F3-B47D-5CA4-ED23-882C404B2BC9}"/>
              </a:ext>
            </a:extLst>
          </p:cNvPr>
          <p:cNvPicPr>
            <a:picLocks noChangeAspect="1"/>
          </p:cNvPicPr>
          <p:nvPr/>
        </p:nvPicPr>
        <p:blipFill>
          <a:blip r:embed="rId6"/>
          <a:stretch>
            <a:fillRect/>
          </a:stretch>
        </p:blipFill>
        <p:spPr>
          <a:xfrm>
            <a:off x="1818162" y="5210584"/>
            <a:ext cx="434838" cy="432487"/>
          </a:xfrm>
          <a:prstGeom prst="rect">
            <a:avLst/>
          </a:prstGeom>
        </p:spPr>
      </p:pic>
      <p:grpSp>
        <p:nvGrpSpPr>
          <p:cNvPr id="20" name="Group 19">
            <a:extLst>
              <a:ext uri="{FF2B5EF4-FFF2-40B4-BE49-F238E27FC236}">
                <a16:creationId xmlns="" xmlns:a16="http://schemas.microsoft.com/office/drawing/2014/main" id="{1FDAEDB8-0E52-C482-F3D2-4131644D1030}"/>
              </a:ext>
            </a:extLst>
          </p:cNvPr>
          <p:cNvGrpSpPr/>
          <p:nvPr/>
        </p:nvGrpSpPr>
        <p:grpSpPr>
          <a:xfrm>
            <a:off x="7821304" y="1574636"/>
            <a:ext cx="3400122" cy="3109018"/>
            <a:chOff x="4395939" y="1574636"/>
            <a:chExt cx="3400122" cy="3109018"/>
          </a:xfrm>
        </p:grpSpPr>
        <p:pic>
          <p:nvPicPr>
            <p:cNvPr id="21" name="Picture 20">
              <a:extLst>
                <a:ext uri="{FF2B5EF4-FFF2-40B4-BE49-F238E27FC236}">
                  <a16:creationId xmlns="" xmlns:a16="http://schemas.microsoft.com/office/drawing/2014/main" id="{97E2430F-3B7E-AC78-C65E-DCB97A01F89C}"/>
                </a:ext>
              </a:extLst>
            </p:cNvPr>
            <p:cNvPicPr>
              <a:picLocks noChangeAspect="1"/>
            </p:cNvPicPr>
            <p:nvPr/>
          </p:nvPicPr>
          <p:blipFill>
            <a:blip r:embed="rId7"/>
            <a:stretch>
              <a:fillRect/>
            </a:stretch>
          </p:blipFill>
          <p:spPr>
            <a:xfrm>
              <a:off x="4448258" y="1574636"/>
              <a:ext cx="3282784" cy="3054361"/>
            </a:xfrm>
            <a:prstGeom prst="rect">
              <a:avLst/>
            </a:prstGeom>
          </p:spPr>
        </p:pic>
        <p:pic>
          <p:nvPicPr>
            <p:cNvPr id="22" name="Picture 5">
              <a:extLst>
                <a:ext uri="{FF2B5EF4-FFF2-40B4-BE49-F238E27FC236}">
                  <a16:creationId xmlns="" xmlns:a16="http://schemas.microsoft.com/office/drawing/2014/main" id="{A7E06E04-104F-96E4-776B-28FF50F185E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395939" y="1635970"/>
              <a:ext cx="3400122" cy="3047684"/>
            </a:xfrm>
            <a:prstGeom prst="ellipse">
              <a:avLst/>
            </a:prstGeom>
            <a:ln>
              <a:noFill/>
            </a:ln>
            <a:effectLst>
              <a:softEdge rad="112500"/>
            </a:effectLst>
          </p:spPr>
        </p:pic>
      </p:grpSp>
    </p:spTree>
    <p:extLst>
      <p:ext uri="{BB962C8B-B14F-4D97-AF65-F5344CB8AC3E}">
        <p14:creationId xmlns:p14="http://schemas.microsoft.com/office/powerpoint/2010/main" val="2093107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par>
                                <p:cTn id="35" presetID="21" presetClass="entr" presetSubtype="1"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heel(1)">
                                      <p:cBhvr>
                                        <p:cTn id="3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p:bldP spid="2" grpId="0"/>
      <p:bldP spid="6" grpId="0"/>
      <p:bldP spid="14" grpId="0"/>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31107" y="289515"/>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a:endParaRP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a:rPr>
              <a:t>https://www.ypppt.com/</a:t>
            </a:r>
            <a:endParaRPr kumimoji="0" lang="zh-CN" altLang="en-US"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a:endParaRPr>
          </a:p>
        </p:txBody>
      </p:sp>
      <p:sp>
        <p:nvSpPr>
          <p:cNvPr id="2" name="Hộp Văn bản 1">
            <a:extLst>
              <a:ext uri="{FF2B5EF4-FFF2-40B4-BE49-F238E27FC236}">
                <a16:creationId xmlns="" xmlns:a16="http://schemas.microsoft.com/office/drawing/2014/main" id="{E02FD687-D77F-6A23-97DC-AF6EAD013091}"/>
              </a:ext>
            </a:extLst>
          </p:cNvPr>
          <p:cNvSpPr txBox="1"/>
          <p:nvPr/>
        </p:nvSpPr>
        <p:spPr>
          <a:xfrm>
            <a:off x="4354286" y="1596018"/>
            <a:ext cx="6646740" cy="2677656"/>
          </a:xfrm>
          <a:prstGeom prst="rect">
            <a:avLst/>
          </a:prstGeom>
          <a:noFill/>
        </p:spPr>
        <p:txBody>
          <a:bodyPr wrap="square">
            <a:spAutoFit/>
          </a:bodyPr>
          <a:lstStyle/>
          <a:p>
            <a:pPr marL="0" marR="19685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a:t>
            </a: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ân</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dung</a:t>
            </a:r>
            <a:r>
              <a:rPr kumimoji="0" lang="vi-VN" sz="2800" b="0" i="0" u="none" strike="noStrike" kern="1200" cap="none" spc="-3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người</a:t>
            </a:r>
            <a:r>
              <a:rPr kumimoji="0" lang="vi-VN" sz="2800" b="0" i="0" u="none" strike="noStrike" kern="1200" cap="none" spc="-3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a:t>
            </a:r>
            <a:r>
              <a:rPr kumimoji="0" lang="vi-VN" sz="2800" b="0" i="0" u="none" strike="noStrike" kern="1200" cap="none" spc="-3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vi-VN" sz="2800" b="0" i="0" u="none" strike="noStrike" kern="1200" cap="none" spc="-35"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a:t>
            </a:r>
            <a:r>
              <a:rPr lang="en-US" sz="2800" noProof="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ệ</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a:t>
            </a:r>
            <a:r>
              <a:rPr kumimoji="0" lang="vi-VN" sz="2800" b="0" i="0" u="none" strike="noStrike" kern="1200" cap="none" spc="-35"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vi-VN" sz="2800" b="0" i="0" u="none" strike="noStrike" kern="1200" cap="none" spc="-3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rõ</a:t>
            </a:r>
            <a:r>
              <a:rPr kumimoji="0" lang="vi-VN" sz="2800" b="0" i="0" u="none" strike="noStrike" kern="1200" cap="none" spc="-3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nét</a:t>
            </a:r>
            <a:r>
              <a:rPr kumimoji="0" lang="vi-VN" sz="2800" b="0" i="0" u="none" strike="noStrike" kern="1200" cap="none" spc="-35"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a:t>
            </a: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ơn</a:t>
            </a:r>
            <a:r>
              <a:rPr kumimoji="0" lang="vi-VN" sz="2800" b="0" i="0" u="none" strike="noStrike" kern="1200" cap="none" spc="-35"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với</a:t>
            </a:r>
            <a:r>
              <a:rPr kumimoji="0" lang="vi-VN" sz="2800" b="0" i="0" u="none" strike="noStrike" kern="1200" cap="none" spc="-3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vi-VN" sz="2800" b="0" i="0" u="none" strike="noStrike" kern="1200" cap="none" spc="-4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nét</a:t>
            </a:r>
            <a:r>
              <a:rPr kumimoji="0" lang="vi-VN" sz="2800" b="0" i="1" u="none" strike="noStrike" kern="1200" cap="none" spc="-3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cười</a:t>
            </a:r>
            <a:r>
              <a:rPr kumimoji="0" lang="vi-VN" sz="2800" b="0" i="1" u="none" strike="noStrike" kern="1200" cap="none" spc="-3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vừa</a:t>
            </a:r>
            <a:r>
              <a:rPr kumimoji="0" lang="vi-VN" sz="2800" b="0" i="0" u="none" strike="noStrike" kern="1200" cap="none" spc="-3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lấp</a:t>
            </a:r>
            <a:r>
              <a:rPr kumimoji="0" lang="vi-VN" sz="2800" b="0" i="0" u="none" strike="noStrike" kern="1200" cap="none" spc="-3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lánh</a:t>
            </a:r>
            <a:r>
              <a:rPr kumimoji="0" lang="vi-VN" sz="2800" b="0" i="0" u="none" strike="noStrike" kern="1200" cap="none" spc="-3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toả</a:t>
            </a:r>
            <a:r>
              <a:rPr kumimoji="0" lang="vi-VN" sz="2800" b="0" i="0" u="none" strike="noStrike" kern="1200" cap="none" spc="-3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sáng,</a:t>
            </a:r>
            <a:r>
              <a:rPr kumimoji="0" lang="vi-VN" sz="2800" b="0" i="0" u="none" strike="noStrike" kern="1200" cap="none" spc="-3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vừa</a:t>
            </a:r>
            <a:r>
              <a:rPr kumimoji="0" lang="vi-VN" sz="2800" b="0" i="0" u="none" strike="noStrike" kern="1200" cap="none" spc="-3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kín đáo,</a:t>
            </a:r>
            <a:r>
              <a:rPr kumimoji="0" lang="vi-VN" sz="2800" b="0" i="0" u="none" strike="noStrike" kern="1200" cap="none" spc="-6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nhẹ</a:t>
            </a:r>
            <a:r>
              <a:rPr kumimoji="0" lang="vi-VN" sz="2800" b="0" i="0" u="none" strike="noStrike" kern="1200" cap="none" spc="-6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nhàng.</a:t>
            </a:r>
            <a:r>
              <a:rPr kumimoji="0" lang="vi-VN" sz="2800" b="0" i="0" u="none" strike="noStrike" kern="1200" cap="none" spc="-6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Đến</a:t>
            </a:r>
            <a:r>
              <a:rPr kumimoji="0" lang="vi-VN" sz="2800" b="0" i="0" u="none" strike="noStrike" kern="1200" cap="none" spc="-65"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a:t>
            </a: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ây</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2800" b="0" i="0" u="none" strike="noStrike" kern="1200" cap="none" spc="-65"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hình</a:t>
            </a:r>
            <a:r>
              <a:rPr kumimoji="0" lang="vi-VN" sz="2800" b="0" i="0" u="none" strike="noStrike" kern="1200" cap="none" spc="-6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ảnh</a:t>
            </a:r>
            <a:r>
              <a:rPr kumimoji="0" lang="vi-VN" sz="2800" b="0" i="0" u="none" strike="noStrike" kern="1200" cap="none" spc="-6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người</a:t>
            </a:r>
            <a:r>
              <a:rPr kumimoji="0" lang="vi-VN" sz="2800" b="0" i="0" u="none" strike="noStrike" kern="1200" cap="none" spc="-6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a:t>
            </a:r>
            <a:r>
              <a:rPr kumimoji="0" lang="vi-VN" sz="2800" b="0" i="0" u="none" strike="noStrike" kern="1200" cap="none" spc="-65"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hiện</a:t>
            </a:r>
            <a:r>
              <a:rPr kumimoji="0" lang="vi-VN" sz="2800" b="0" i="0" u="none" strike="noStrike" kern="1200" cap="none" spc="-65"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a:t>
            </a: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ê</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a:t>
            </a:r>
            <a:r>
              <a:rPr kumimoji="0" lang="vi-VN" sz="2800" b="0" i="0" u="none" strike="noStrike" kern="1200" cap="none" spc="-65"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vi-VN" sz="2800" b="0" i="0" u="none" strike="noStrike" kern="1200" cap="none" spc="-65"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t>
            </a: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âm</a:t>
            </a:r>
            <a:r>
              <a:rPr kumimoji="0" lang="vi-VN" sz="2800" b="0" i="0" u="none" strike="noStrike" kern="1200" cap="none" spc="-65"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t>
            </a: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ưởng</a:t>
            </a:r>
            <a:r>
              <a:rPr kumimoji="0" lang="vi-VN" sz="2800" b="0" i="0" u="none" strike="noStrike" kern="1200" cap="none" spc="-65"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nhà</a:t>
            </a:r>
            <a:r>
              <a:rPr kumimoji="0" lang="vi-VN" sz="2800" b="0" i="0" u="none" strike="noStrike" kern="1200" cap="none" spc="-65"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t>
            </a: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ơ</a:t>
            </a:r>
            <a:r>
              <a:rPr kumimoji="0" lang="vi-VN" sz="2800" b="0" i="0" u="none" strike="noStrike" kern="1200" cap="none" spc="-65"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với</a:t>
            </a:r>
            <a:r>
              <a:rPr kumimoji="0" lang="vi-VN" sz="2800" b="0" i="0" u="none" strike="noStrike" kern="1200" cap="none" spc="-6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đầy đủ nét duyên dáng, hiền từ của </a:t>
            </a:r>
            <a:r>
              <a:rPr kumimoji="0" lang="vi-VN"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người</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phụ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 V</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iệt</a:t>
            </a:r>
            <a:r>
              <a:rPr kumimoji="0" lang="en-US" sz="2800" b="0" i="0" u="none" strike="noStrike" kern="1200" cap="none" spc="0" normalizeH="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Nam thuở x</a:t>
            </a: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ưa</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Hộp Văn bản 8">
            <a:extLst>
              <a:ext uri="{FF2B5EF4-FFF2-40B4-BE49-F238E27FC236}">
                <a16:creationId xmlns="" xmlns:a16="http://schemas.microsoft.com/office/drawing/2014/main" id="{B883D3DF-93A2-6BD9-2758-402738E623D7}"/>
              </a:ext>
            </a:extLst>
          </p:cNvPr>
          <p:cNvSpPr txBox="1"/>
          <p:nvPr/>
        </p:nvSpPr>
        <p:spPr>
          <a:xfrm>
            <a:off x="1514606" y="317352"/>
            <a:ext cx="10014278" cy="553998"/>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ảnh</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lên</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tâm</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tưởng</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endParaRPr kumimoji="0" lang="en-US" altLang="en-US" sz="3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 xmlns:a16="http://schemas.microsoft.com/office/drawing/2014/main" id="{1FDAEDB8-0E52-C482-F3D2-4131644D1030}"/>
              </a:ext>
            </a:extLst>
          </p:cNvPr>
          <p:cNvGrpSpPr/>
          <p:nvPr/>
        </p:nvGrpSpPr>
        <p:grpSpPr>
          <a:xfrm>
            <a:off x="348343" y="1574636"/>
            <a:ext cx="4005943" cy="3109018"/>
            <a:chOff x="4395939" y="1574636"/>
            <a:chExt cx="3400122" cy="3109018"/>
          </a:xfrm>
        </p:grpSpPr>
        <p:pic>
          <p:nvPicPr>
            <p:cNvPr id="10" name="Picture 9">
              <a:extLst>
                <a:ext uri="{FF2B5EF4-FFF2-40B4-BE49-F238E27FC236}">
                  <a16:creationId xmlns="" xmlns:a16="http://schemas.microsoft.com/office/drawing/2014/main" id="{97E2430F-3B7E-AC78-C65E-DCB97A01F89C}"/>
                </a:ext>
              </a:extLst>
            </p:cNvPr>
            <p:cNvPicPr>
              <a:picLocks noChangeAspect="1"/>
            </p:cNvPicPr>
            <p:nvPr/>
          </p:nvPicPr>
          <p:blipFill>
            <a:blip r:embed="rId5"/>
            <a:stretch>
              <a:fillRect/>
            </a:stretch>
          </p:blipFill>
          <p:spPr>
            <a:xfrm>
              <a:off x="4448258" y="1574636"/>
              <a:ext cx="3282784" cy="3054361"/>
            </a:xfrm>
            <a:prstGeom prst="rect">
              <a:avLst/>
            </a:prstGeom>
          </p:spPr>
        </p:pic>
        <p:pic>
          <p:nvPicPr>
            <p:cNvPr id="11" name="Picture 5">
              <a:extLst>
                <a:ext uri="{FF2B5EF4-FFF2-40B4-BE49-F238E27FC236}">
                  <a16:creationId xmlns="" xmlns:a16="http://schemas.microsoft.com/office/drawing/2014/main" id="{A7E06E04-104F-96E4-776B-28FF50F185E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95939" y="1635970"/>
              <a:ext cx="3400122" cy="3047684"/>
            </a:xfrm>
            <a:prstGeom prst="ellipse">
              <a:avLst/>
            </a:prstGeom>
            <a:ln>
              <a:noFill/>
            </a:ln>
            <a:effectLst>
              <a:softEdge rad="112500"/>
            </a:effectLst>
          </p:spPr>
        </p:pic>
      </p:grpSp>
    </p:spTree>
    <p:extLst>
      <p:ext uri="{BB962C8B-B14F-4D97-AF65-F5344CB8AC3E}">
        <p14:creationId xmlns:p14="http://schemas.microsoft.com/office/powerpoint/2010/main" val="1867727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37457" y="289515"/>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9" name="Hộp Văn bản 8">
            <a:extLst>
              <a:ext uri="{FF2B5EF4-FFF2-40B4-BE49-F238E27FC236}">
                <a16:creationId xmlns="" xmlns:a16="http://schemas.microsoft.com/office/drawing/2014/main" id="{9B1AD500-C177-C6B2-E046-5682113ED217}"/>
              </a:ext>
            </a:extLst>
          </p:cNvPr>
          <p:cNvSpPr txBox="1"/>
          <p:nvPr/>
        </p:nvSpPr>
        <p:spPr>
          <a:xfrm>
            <a:off x="1294358" y="355246"/>
            <a:ext cx="10571071" cy="553998"/>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kumimoji="0" lang="en-US" altLang="en-US" sz="3000" b="1" i="0" u="none" strike="noStrike" cap="none" normalizeH="0" baseline="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altLang="en-US" sz="30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endParaRPr kumimoji="0" lang="en-US" altLang="en-US" sz="30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228A13B9-C8CD-D7C5-DE52-2E96C43C61A5}"/>
              </a:ext>
            </a:extLst>
          </p:cNvPr>
          <p:cNvSpPr txBox="1"/>
          <p:nvPr/>
        </p:nvSpPr>
        <p:spPr>
          <a:xfrm>
            <a:off x="2648557" y="1189995"/>
            <a:ext cx="2179714" cy="659543"/>
          </a:xfrm>
          <a:prstGeom prst="roundRect">
            <a:avLst/>
          </a:prstGeom>
          <a:solidFill>
            <a:schemeClr val="bg1"/>
          </a:solidFill>
          <a:ln w="38100">
            <a:solidFill>
              <a:srgbClr val="FA7B7B"/>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a:lnSpc>
                <a:spcPct val="130000"/>
              </a:lnSpc>
              <a:spcBef>
                <a:spcPts val="0"/>
              </a:spcBef>
              <a:spcAft>
                <a:spcPts val="0"/>
              </a:spcAft>
              <a:tabLst>
                <a:tab pos="1386840" algn="l"/>
              </a:tabLst>
            </a:pPr>
            <a:r>
              <a:rPr lang="en-US" sz="28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sym typeface="Wingdings" panose="05000000000000000000" pitchFamily="2" charset="2"/>
              </a:rPr>
              <a:t></a:t>
            </a:r>
            <a:r>
              <a:rPr lang="en-US" sz="2800" b="1"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Nhận</a:t>
            </a:r>
            <a:r>
              <a:rPr lang="en-US" sz="28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xét</a:t>
            </a:r>
            <a:r>
              <a:rPr lang="en-US" sz="28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Freeform 9">
            <a:extLst>
              <a:ext uri="{FF2B5EF4-FFF2-40B4-BE49-F238E27FC236}">
                <a16:creationId xmlns="" xmlns:a16="http://schemas.microsoft.com/office/drawing/2014/main" id="{45FFA444-8917-7210-841B-F3C7E816102E}"/>
              </a:ext>
            </a:extLst>
          </p:cNvPr>
          <p:cNvSpPr/>
          <p:nvPr/>
        </p:nvSpPr>
        <p:spPr>
          <a:xfrm>
            <a:off x="1761403" y="1103888"/>
            <a:ext cx="798067" cy="709655"/>
          </a:xfrm>
          <a:custGeom>
            <a:avLst/>
            <a:gdLst/>
            <a:ahLst/>
            <a:cxnLst/>
            <a:rect l="l" t="t" r="r" b="b"/>
            <a:pathLst>
              <a:path w="2100758" h="1861797">
                <a:moveTo>
                  <a:pt x="0" y="0"/>
                </a:moveTo>
                <a:lnTo>
                  <a:pt x="2100758" y="0"/>
                </a:lnTo>
                <a:lnTo>
                  <a:pt x="2100758" y="1861796"/>
                </a:lnTo>
                <a:lnTo>
                  <a:pt x="0" y="18617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Hộp Văn bản 10">
            <a:extLst>
              <a:ext uri="{FF2B5EF4-FFF2-40B4-BE49-F238E27FC236}">
                <a16:creationId xmlns="" xmlns:a16="http://schemas.microsoft.com/office/drawing/2014/main" id="{B967448E-12C4-50C5-682C-04EEB47ED12B}"/>
              </a:ext>
            </a:extLst>
          </p:cNvPr>
          <p:cNvSpPr txBox="1"/>
          <p:nvPr/>
        </p:nvSpPr>
        <p:spPr>
          <a:xfrm>
            <a:off x="696911" y="2079622"/>
            <a:ext cx="6933081" cy="1815882"/>
          </a:xfrm>
          <a:prstGeom prst="rect">
            <a:avLst/>
          </a:prstGeom>
          <a:noFill/>
        </p:spPr>
        <p:txBody>
          <a:bodyPr wrap="square">
            <a:spAutoFit/>
          </a:bodyPr>
          <a:lstStyle/>
          <a:p>
            <a:pPr marL="0" marR="0">
              <a:spcBef>
                <a:spcPts val="0"/>
              </a:spcBef>
              <a:spcAft>
                <a:spcPts val="0"/>
              </a:spcAft>
              <a:tabLst>
                <a:tab pos="1386840" algn="l"/>
              </a:tabLst>
            </a:pP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Hình</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ảnh</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mẹ</a:t>
            </a:r>
            <a:r>
              <a:rPr lang="en-US" sz="2800" b="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spc="-55">
                <a:effectLst/>
                <a:latin typeface="Times New Roman" panose="02020603050405020304" pitchFamily="18" charset="0"/>
                <a:ea typeface="Calibri" panose="020F0502020204030204" pitchFamily="34" charset="0"/>
                <a:cs typeface="Times New Roman" panose="02020603050405020304" pitchFamily="18" charset="0"/>
              </a:rPr>
              <a:t> </a:t>
            </a:r>
            <a:r>
              <a:rPr lang="en-US" sz="2800">
                <a:effectLst/>
                <a:latin typeface="Times New Roman" panose="02020603050405020304" pitchFamily="18" charset="0"/>
                <a:ea typeface="Calibri" panose="020F0502020204030204" pitchFamily="34" charset="0"/>
                <a:cs typeface="Times New Roman" panose="02020603050405020304" pitchFamily="18" charset="0"/>
              </a:rPr>
              <a:t>dậy</a:t>
            </a:r>
            <a:r>
              <a:rPr lang="en-US" sz="2800" spc="-55">
                <a:effectLst/>
                <a:latin typeface="Times New Roman" panose="02020603050405020304" pitchFamily="18" charset="0"/>
                <a:ea typeface="Calibri" panose="020F0502020204030204" pitchFamily="34" charset="0"/>
                <a:cs typeface="Times New Roman" panose="02020603050405020304" pitchFamily="18" charset="0"/>
              </a:rPr>
              <a:t> </a:t>
            </a:r>
            <a:r>
              <a:rPr lang="en-US" sz="280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spc="-55">
                <a:effectLst/>
                <a:latin typeface="Times New Roman" panose="02020603050405020304" pitchFamily="18" charset="0"/>
                <a:ea typeface="Calibri" panose="020F0502020204030204" pitchFamily="34" charset="0"/>
                <a:cs typeface="Times New Roman" panose="02020603050405020304" pitchFamily="18" charset="0"/>
              </a:rPr>
              <a:t> </a:t>
            </a:r>
            <a:r>
              <a:rPr lang="en-US" sz="2800">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spc="-55">
                <a:effectLst/>
                <a:latin typeface="Times New Roman" panose="02020603050405020304" pitchFamily="18" charset="0"/>
                <a:ea typeface="Calibri" panose="020F0502020204030204" pitchFamily="34" charset="0"/>
                <a:cs typeface="Times New Roman" panose="02020603050405020304" pitchFamily="18" charset="0"/>
              </a:rPr>
              <a:t> </a:t>
            </a:r>
            <a:r>
              <a:rPr lang="en-US" sz="2800">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800" spc="-55">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spc="-5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spc="-55">
                <a:effectLst/>
                <a:latin typeface="Times New Roman" panose="02020603050405020304" pitchFamily="18" charset="0"/>
                <a:ea typeface="Calibri" panose="020F0502020204030204" pitchFamily="34" charset="0"/>
                <a:cs typeface="Times New Roman" panose="02020603050405020304" pitchFamily="18" charset="0"/>
              </a:rPr>
              <a:t> </a:t>
            </a:r>
            <a:r>
              <a:rPr lang="en-US" sz="2800">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spc="-55">
                <a:effectLst/>
                <a:latin typeface="Times New Roman" panose="02020603050405020304" pitchFamily="18" charset="0"/>
                <a:ea typeface="Calibri" panose="020F0502020204030204" pitchFamily="34" charset="0"/>
                <a:cs typeface="Times New Roman" panose="02020603050405020304" pitchFamily="18" charset="0"/>
              </a:rPr>
              <a:t> </a:t>
            </a:r>
            <a:r>
              <a:rPr lang="en-US" sz="2800">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spc="-55">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hình</a:t>
            </a:r>
            <a:r>
              <a:rPr lang="en-US" sz="2800" spc="-5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dáng</a:t>
            </a:r>
            <a:r>
              <a:rPr lang="en-US" sz="2800" spc="-5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thấp</a:t>
            </a:r>
            <a:r>
              <a:rPr lang="en-US" sz="2800" spc="-5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thoáng</a:t>
            </a:r>
            <a:r>
              <a:rPr lang="en-US" sz="2800" spc="-55"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nét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cười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vẻ</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quen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hiền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hậu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Hộp Văn bản 1">
            <a:extLst>
              <a:ext uri="{FF2B5EF4-FFF2-40B4-BE49-F238E27FC236}">
                <a16:creationId xmlns="" xmlns:a16="http://schemas.microsoft.com/office/drawing/2014/main" id="{E02FD687-D77F-6A23-97DC-AF6EAD013091}"/>
              </a:ext>
            </a:extLst>
          </p:cNvPr>
          <p:cNvSpPr txBox="1"/>
          <p:nvPr/>
        </p:nvSpPr>
        <p:spPr>
          <a:xfrm>
            <a:off x="660399" y="3941591"/>
            <a:ext cx="10858500" cy="1384995"/>
          </a:xfrm>
          <a:prstGeom prst="rect">
            <a:avLst/>
          </a:prstGeom>
          <a:noFill/>
        </p:spPr>
        <p:txBody>
          <a:bodyPr wrap="square">
            <a:spAutoFit/>
          </a:bodyPr>
          <a:lstStyle/>
          <a:p>
            <a:pPr marL="0" marR="0">
              <a:spcBef>
                <a:spcPts val="0"/>
              </a:spcBef>
              <a:spcAft>
                <a:spcPts val="0"/>
              </a:spcAft>
              <a:tabLst>
                <a:tab pos="1386840" algn="l"/>
              </a:tabLs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ẻ</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nữ</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dàng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chu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luôn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sóc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thầm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lặng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hi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chăm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sóc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chồng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suốt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 xmlns:a16="http://schemas.microsoft.com/office/drawing/2014/main" id="{AC588219-3910-EF86-83B3-D7E6BFC3858A}"/>
              </a:ext>
            </a:extLst>
          </p:cNvPr>
          <p:cNvSpPr txBox="1"/>
          <p:nvPr/>
        </p:nvSpPr>
        <p:spPr>
          <a:xfrm>
            <a:off x="2316480" y="6828233"/>
            <a:ext cx="6096000" cy="369332"/>
          </a:xfrm>
          <a:prstGeom prst="rect">
            <a:avLst/>
          </a:prstGeom>
          <a:noFill/>
        </p:spPr>
        <p:txBody>
          <a:bodyPr wrap="square">
            <a:spAutoFit/>
          </a:bodyPr>
          <a:lstStyle/>
          <a:p>
            <a:pPr marL="0" marR="0">
              <a:spcBef>
                <a:spcPts val="0"/>
              </a:spcBef>
              <a:spcAft>
                <a:spcPts val="0"/>
              </a:spcAft>
              <a:tabLst>
                <a:tab pos="1386840" algn="l"/>
              </a:tabLst>
            </a:pPr>
            <a:r>
              <a:rPr lang="en-US" sz="1800" dirty="0">
                <a:effectLst/>
                <a:latin typeface="Arial" panose="020B0604020202020204" pitchFamily="34" charset="0"/>
                <a:ea typeface="Calibri" panose="020F0502020204030204" pitchFamily="34" charset="0"/>
                <a:cs typeface="Arial" panose="020B0604020202020204" pitchFamily="34" charset="0"/>
              </a:rPr>
              <a:t>.</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6" name="Hộp Văn bản 15">
            <a:extLst>
              <a:ext uri="{FF2B5EF4-FFF2-40B4-BE49-F238E27FC236}">
                <a16:creationId xmlns="" xmlns:a16="http://schemas.microsoft.com/office/drawing/2014/main" id="{DF54EA6C-3A39-A96F-1D7B-D35F6C4BEDCC}"/>
              </a:ext>
            </a:extLst>
          </p:cNvPr>
          <p:cNvSpPr txBox="1"/>
          <p:nvPr/>
        </p:nvSpPr>
        <p:spPr>
          <a:xfrm>
            <a:off x="1029182" y="5372672"/>
            <a:ext cx="10571071" cy="954107"/>
          </a:xfrm>
          <a:prstGeom prst="rect">
            <a:avLst/>
          </a:prstGeom>
          <a:noFill/>
        </p:spPr>
        <p:txBody>
          <a:bodyPr wrap="square">
            <a:spAutoFit/>
          </a:bodyPr>
          <a:lstStyle/>
          <a:p>
            <a:pPr marL="0" marR="0">
              <a:spcBef>
                <a:spcPts val="0"/>
              </a:spcBef>
              <a:spcAft>
                <a:spcPts val="0"/>
              </a:spcAft>
              <a:tabLst>
                <a:tab pos="1386840" algn="l"/>
              </a:tabLst>
            </a:pPr>
            <a:r>
              <a:rPr lang="en-US" sz="28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Mẹ</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vẫn</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kí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ức</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đẽ</a:t>
            </a:r>
            <a:r>
              <a:rPr lang="en-US" sz="2800" b="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thân thương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spc="-45"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spc="-45">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b="1" spc="-45">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trí</a:t>
            </a:r>
            <a:r>
              <a:rPr lang="en-US" sz="2800" b="1" spc="-45"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spc="-45"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đứa</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trẻ</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mười</a:t>
            </a:r>
            <a:endParaRPr lang="en-US" sz="24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1D5590DD-734F-D996-3667-30F9A4D957F7}"/>
              </a:ext>
            </a:extLst>
          </p:cNvPr>
          <p:cNvPicPr>
            <a:picLocks noChangeAspect="1"/>
          </p:cNvPicPr>
          <p:nvPr/>
        </p:nvPicPr>
        <p:blipFill>
          <a:blip r:embed="rId6"/>
          <a:stretch>
            <a:fillRect/>
          </a:stretch>
        </p:blipFill>
        <p:spPr>
          <a:xfrm>
            <a:off x="876987" y="2094560"/>
            <a:ext cx="425474" cy="403575"/>
          </a:xfrm>
          <a:prstGeom prst="rect">
            <a:avLst/>
          </a:prstGeom>
        </p:spPr>
      </p:pic>
      <p:pic>
        <p:nvPicPr>
          <p:cNvPr id="6" name="Picture 5">
            <a:extLst>
              <a:ext uri="{FF2B5EF4-FFF2-40B4-BE49-F238E27FC236}">
                <a16:creationId xmlns="" xmlns:a16="http://schemas.microsoft.com/office/drawing/2014/main" id="{D08C3E95-D9CA-7E9A-EF04-26B6F8C1B8E9}"/>
              </a:ext>
            </a:extLst>
          </p:cNvPr>
          <p:cNvPicPr>
            <a:picLocks noChangeAspect="1"/>
          </p:cNvPicPr>
          <p:nvPr/>
        </p:nvPicPr>
        <p:blipFill>
          <a:blip r:embed="rId7"/>
          <a:stretch>
            <a:fillRect/>
          </a:stretch>
        </p:blipFill>
        <p:spPr>
          <a:xfrm>
            <a:off x="875704" y="3983834"/>
            <a:ext cx="426757" cy="402371"/>
          </a:xfrm>
          <a:prstGeom prst="rect">
            <a:avLst/>
          </a:prstGeom>
        </p:spPr>
      </p:pic>
      <p:pic>
        <p:nvPicPr>
          <p:cNvPr id="8" name="Picture 7">
            <a:extLst>
              <a:ext uri="{FF2B5EF4-FFF2-40B4-BE49-F238E27FC236}">
                <a16:creationId xmlns="" xmlns:a16="http://schemas.microsoft.com/office/drawing/2014/main" id="{C85E0E4B-519A-7903-6772-8A162E38558B}"/>
              </a:ext>
            </a:extLst>
          </p:cNvPr>
          <p:cNvPicPr>
            <a:picLocks noChangeAspect="1"/>
          </p:cNvPicPr>
          <p:nvPr/>
        </p:nvPicPr>
        <p:blipFill>
          <a:blip r:embed="rId8"/>
          <a:stretch>
            <a:fillRect/>
          </a:stretch>
        </p:blipFill>
        <p:spPr>
          <a:xfrm>
            <a:off x="691725" y="5503497"/>
            <a:ext cx="716975" cy="358486"/>
          </a:xfrm>
          <a:prstGeom prst="rect">
            <a:avLst/>
          </a:prstGeom>
        </p:spPr>
      </p:pic>
      <p:grpSp>
        <p:nvGrpSpPr>
          <p:cNvPr id="19" name="Group 18">
            <a:extLst>
              <a:ext uri="{FF2B5EF4-FFF2-40B4-BE49-F238E27FC236}">
                <a16:creationId xmlns="" xmlns:a16="http://schemas.microsoft.com/office/drawing/2014/main" id="{1FDAEDB8-0E52-C482-F3D2-4131644D1030}"/>
              </a:ext>
            </a:extLst>
          </p:cNvPr>
          <p:cNvGrpSpPr/>
          <p:nvPr/>
        </p:nvGrpSpPr>
        <p:grpSpPr>
          <a:xfrm>
            <a:off x="7618112" y="906980"/>
            <a:ext cx="3400122" cy="3109018"/>
            <a:chOff x="4395939" y="1574636"/>
            <a:chExt cx="3400122" cy="3109018"/>
          </a:xfrm>
        </p:grpSpPr>
        <p:pic>
          <p:nvPicPr>
            <p:cNvPr id="20" name="Picture 19">
              <a:extLst>
                <a:ext uri="{FF2B5EF4-FFF2-40B4-BE49-F238E27FC236}">
                  <a16:creationId xmlns="" xmlns:a16="http://schemas.microsoft.com/office/drawing/2014/main" id="{97E2430F-3B7E-AC78-C65E-DCB97A01F89C}"/>
                </a:ext>
              </a:extLst>
            </p:cNvPr>
            <p:cNvPicPr>
              <a:picLocks noChangeAspect="1"/>
            </p:cNvPicPr>
            <p:nvPr/>
          </p:nvPicPr>
          <p:blipFill>
            <a:blip r:embed="rId9"/>
            <a:stretch>
              <a:fillRect/>
            </a:stretch>
          </p:blipFill>
          <p:spPr>
            <a:xfrm>
              <a:off x="4448258" y="1574636"/>
              <a:ext cx="3282784" cy="3054361"/>
            </a:xfrm>
            <a:prstGeom prst="rect">
              <a:avLst/>
            </a:prstGeom>
          </p:spPr>
        </p:pic>
        <p:pic>
          <p:nvPicPr>
            <p:cNvPr id="21" name="Picture 5">
              <a:extLst>
                <a:ext uri="{FF2B5EF4-FFF2-40B4-BE49-F238E27FC236}">
                  <a16:creationId xmlns="" xmlns:a16="http://schemas.microsoft.com/office/drawing/2014/main" id="{A7E06E04-104F-96E4-776B-28FF50F185E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395939" y="1635970"/>
              <a:ext cx="3400122" cy="3047684"/>
            </a:xfrm>
            <a:prstGeom prst="ellipse">
              <a:avLst/>
            </a:prstGeom>
            <a:ln>
              <a:noFill/>
            </a:ln>
            <a:effectLst>
              <a:softEdge rad="112500"/>
            </a:effectLst>
          </p:spPr>
        </p:pic>
      </p:grpSp>
    </p:spTree>
    <p:extLst>
      <p:ext uri="{BB962C8B-B14F-4D97-AF65-F5344CB8AC3E}">
        <p14:creationId xmlns:p14="http://schemas.microsoft.com/office/powerpoint/2010/main" val="3267861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circle(in)">
                                      <p:cBhvr>
                                        <p:cTn id="30" dur="20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cTn>
                              </p:par>
                              <p:par>
                                <p:cTn id="39" presetID="21" presetClass="entr" presetSubtype="1"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heel(1)">
                                      <p:cBhvr>
                                        <p:cTn id="4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p:bldP spid="2"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31107" y="223979"/>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a:endParaRPr>
          </a:p>
        </p:txBody>
      </p:sp>
      <p:pic>
        <p:nvPicPr>
          <p:cNvPr id="5" name="Picture 4">
            <a:extLst>
              <a:ext uri="{FF2B5EF4-FFF2-40B4-BE49-F238E27FC236}">
                <a16:creationId xmlns="" xmlns:a16="http://schemas.microsoft.com/office/drawing/2014/main" id="{D282F1C5-6229-03C4-2765-B32A3A0D6164}"/>
              </a:ext>
            </a:extLst>
          </p:cNvPr>
          <p:cNvPicPr>
            <a:picLocks noChangeAspect="1"/>
          </p:cNvPicPr>
          <p:nvPr/>
        </p:nvPicPr>
        <p:blipFill>
          <a:blip r:embed="rId4"/>
          <a:stretch>
            <a:fillRect/>
          </a:stretch>
        </p:blipFill>
        <p:spPr>
          <a:xfrm>
            <a:off x="4313316" y="345047"/>
            <a:ext cx="3548180" cy="731876"/>
          </a:xfrm>
          <a:prstGeom prst="rect">
            <a:avLst/>
          </a:prstGeom>
        </p:spPr>
      </p:pic>
      <p:sp>
        <p:nvSpPr>
          <p:cNvPr id="19" name="Hộp Văn bản 18">
            <a:extLst>
              <a:ext uri="{FF2B5EF4-FFF2-40B4-BE49-F238E27FC236}">
                <a16:creationId xmlns="" xmlns:a16="http://schemas.microsoft.com/office/drawing/2014/main" id="{385AB84A-B904-1F56-C947-625E7EAA39A6}"/>
              </a:ext>
            </a:extLst>
          </p:cNvPr>
          <p:cNvSpPr txBox="1"/>
          <p:nvPr/>
        </p:nvSpPr>
        <p:spPr>
          <a:xfrm>
            <a:off x="4313316" y="345047"/>
            <a:ext cx="3552669" cy="707886"/>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pPr marL="0" marR="9144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Lí</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do</a:t>
            </a:r>
          </a:p>
        </p:txBody>
      </p:sp>
      <p:grpSp>
        <p:nvGrpSpPr>
          <p:cNvPr id="10" name="Group 9">
            <a:extLst>
              <a:ext uri="{FF2B5EF4-FFF2-40B4-BE49-F238E27FC236}">
                <a16:creationId xmlns="" xmlns:a16="http://schemas.microsoft.com/office/drawing/2014/main" id="{35F5A085-03BB-8E05-9F91-7C73C3B905C9}"/>
              </a:ext>
            </a:extLst>
          </p:cNvPr>
          <p:cNvGrpSpPr/>
          <p:nvPr/>
        </p:nvGrpSpPr>
        <p:grpSpPr>
          <a:xfrm>
            <a:off x="769496" y="3927452"/>
            <a:ext cx="2878112" cy="2142938"/>
            <a:chOff x="554636" y="2293495"/>
            <a:chExt cx="2878112" cy="2142938"/>
          </a:xfrm>
        </p:grpSpPr>
        <p:sp>
          <p:nvSpPr>
            <p:cNvPr id="6" name="Teardrop 5">
              <a:extLst>
                <a:ext uri="{FF2B5EF4-FFF2-40B4-BE49-F238E27FC236}">
                  <a16:creationId xmlns="" xmlns:a16="http://schemas.microsoft.com/office/drawing/2014/main" id="{3E3372FC-6701-166F-BFE7-3E072A77C63F}"/>
                </a:ext>
              </a:extLst>
            </p:cNvPr>
            <p:cNvSpPr/>
            <p:nvPr/>
          </p:nvSpPr>
          <p:spPr>
            <a:xfrm>
              <a:off x="554636" y="2293495"/>
              <a:ext cx="2878112" cy="2142938"/>
            </a:xfrm>
            <a:prstGeom prst="teardrop">
              <a:avLst>
                <a:gd name="adj" fmla="val 14166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cs typeface="Arial"/>
              </a:endParaRPr>
            </a:p>
          </p:txBody>
        </p:sp>
        <p:sp>
          <p:nvSpPr>
            <p:cNvPr id="4" name="Hộp Văn bản 18">
              <a:extLst>
                <a:ext uri="{FF2B5EF4-FFF2-40B4-BE49-F238E27FC236}">
                  <a16:creationId xmlns="" xmlns:a16="http://schemas.microsoft.com/office/drawing/2014/main" id="{DB64125A-249F-C17A-77CC-5C62034B907E}"/>
                </a:ext>
              </a:extLst>
            </p:cNvPr>
            <p:cNvSpPr txBox="1"/>
            <p:nvPr/>
          </p:nvSpPr>
          <p:spPr>
            <a:xfrm>
              <a:off x="966321" y="2493751"/>
              <a:ext cx="2174662" cy="1569660"/>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pPr marL="0" marR="9144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ình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ảnh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ấn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tượng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nhất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16" name="Picture 15">
            <a:extLst>
              <a:ext uri="{FF2B5EF4-FFF2-40B4-BE49-F238E27FC236}">
                <a16:creationId xmlns="" xmlns:a16="http://schemas.microsoft.com/office/drawing/2014/main" id="{48F09795-0B78-BB65-FAE5-1BCF8F944953}"/>
              </a:ext>
            </a:extLst>
          </p:cNvPr>
          <p:cNvPicPr>
            <a:picLocks noChangeAspect="1"/>
          </p:cNvPicPr>
          <p:nvPr/>
        </p:nvPicPr>
        <p:blipFill>
          <a:blip r:embed="rId5"/>
          <a:stretch>
            <a:fillRect/>
          </a:stretch>
        </p:blipFill>
        <p:spPr>
          <a:xfrm>
            <a:off x="4554360" y="2832378"/>
            <a:ext cx="566977" cy="457240"/>
          </a:xfrm>
          <a:prstGeom prst="rect">
            <a:avLst/>
          </a:prstGeom>
        </p:spPr>
      </p:pic>
      <p:pic>
        <p:nvPicPr>
          <p:cNvPr id="8" name="Picture 7">
            <a:extLst>
              <a:ext uri="{FF2B5EF4-FFF2-40B4-BE49-F238E27FC236}">
                <a16:creationId xmlns="" xmlns:a16="http://schemas.microsoft.com/office/drawing/2014/main" id="{9528F9E3-4C93-35B0-89F8-44BA782745EC}"/>
              </a:ext>
            </a:extLst>
          </p:cNvPr>
          <p:cNvPicPr>
            <a:picLocks noChangeAspect="1"/>
          </p:cNvPicPr>
          <p:nvPr/>
        </p:nvPicPr>
        <p:blipFill>
          <a:blip r:embed="rId6"/>
          <a:stretch>
            <a:fillRect/>
          </a:stretch>
        </p:blipFill>
        <p:spPr>
          <a:xfrm>
            <a:off x="1181181" y="849064"/>
            <a:ext cx="2878112" cy="2878112"/>
          </a:xfrm>
          <a:prstGeom prst="rect">
            <a:avLst/>
          </a:prstGeom>
          <a:effectLst>
            <a:softEdge rad="127000"/>
          </a:effectLst>
        </p:spPr>
      </p:pic>
      <p:sp>
        <p:nvSpPr>
          <p:cNvPr id="17" name="TextBox 16">
            <a:extLst>
              <a:ext uri="{FF2B5EF4-FFF2-40B4-BE49-F238E27FC236}">
                <a16:creationId xmlns="" xmlns:a16="http://schemas.microsoft.com/office/drawing/2014/main" id="{B7FA42E9-4429-2CF1-F893-5614045AEC9A}"/>
              </a:ext>
            </a:extLst>
          </p:cNvPr>
          <p:cNvSpPr txBox="1"/>
          <p:nvPr/>
        </p:nvSpPr>
        <p:spPr>
          <a:xfrm>
            <a:off x="5349888" y="1895707"/>
            <a:ext cx="5565641" cy="2554545"/>
          </a:xfrm>
          <a:prstGeom prst="rect">
            <a:avLst/>
          </a:prstGeom>
          <a:noFill/>
        </p:spPr>
        <p:txBody>
          <a:bodyPr wrap="square">
            <a:spAutoFit/>
          </a:bodyPr>
          <a:lstStyle/>
          <a:p>
            <a:pPr marL="0" marR="9144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Giúp</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em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nhận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thấy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mình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cần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sống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trách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nhiệm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thân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gia</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đình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Em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yêu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gia</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đình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mình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trân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trọng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hi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sinh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cha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mẹ</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 </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 xmlns:a16="http://schemas.microsoft.com/office/drawing/2014/main" id="{D162AC1F-97AC-91B6-7226-FAB1DAB4224F}"/>
              </a:ext>
            </a:extLst>
          </p:cNvPr>
          <p:cNvPicPr>
            <a:picLocks noChangeAspect="1"/>
          </p:cNvPicPr>
          <p:nvPr/>
        </p:nvPicPr>
        <p:blipFill>
          <a:blip r:embed="rId7"/>
          <a:stretch>
            <a:fillRect/>
          </a:stretch>
        </p:blipFill>
        <p:spPr>
          <a:xfrm>
            <a:off x="9226860" y="4962293"/>
            <a:ext cx="2621333" cy="1895705"/>
          </a:xfrm>
          <a:prstGeom prst="rect">
            <a:avLst/>
          </a:prstGeom>
        </p:spPr>
      </p:pic>
    </p:spTree>
    <p:extLst>
      <p:ext uri="{BB962C8B-B14F-4D97-AF65-F5344CB8AC3E}">
        <p14:creationId xmlns:p14="http://schemas.microsoft.com/office/powerpoint/2010/main" val="3272337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37457" y="289515"/>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 xmlns:a16="http://schemas.microsoft.com/office/drawing/2014/main" id="{118292AB-C9E2-371F-4B1D-27E2E8129E09}"/>
              </a:ext>
            </a:extLst>
          </p:cNvPr>
          <p:cNvSpPr txBox="1"/>
          <p:nvPr/>
        </p:nvSpPr>
        <p:spPr>
          <a:xfrm>
            <a:off x="1423946" y="402687"/>
            <a:ext cx="6096000" cy="553998"/>
          </a:xfrm>
          <a:prstGeom prst="rect">
            <a:avLst/>
          </a:prstGeom>
          <a:noFill/>
        </p:spPr>
        <p:txBody>
          <a:bodyPr wrap="square">
            <a:spAutoFit/>
          </a:bodyPr>
          <a:lstStyle/>
          <a:p>
            <a:pPr>
              <a:buNone/>
            </a:pPr>
            <a:r>
              <a:rPr lang="en-US" altLang="zh-CN" sz="3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IV. TỔNG KẾT</a:t>
            </a: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14" name="Hộp Văn bản 13">
            <a:extLst>
              <a:ext uri="{FF2B5EF4-FFF2-40B4-BE49-F238E27FC236}">
                <a16:creationId xmlns="" xmlns:a16="http://schemas.microsoft.com/office/drawing/2014/main" id="{F793D78E-9F0A-0D70-5354-B6B5AA586664}"/>
              </a:ext>
            </a:extLst>
          </p:cNvPr>
          <p:cNvSpPr txBox="1"/>
          <p:nvPr/>
        </p:nvSpPr>
        <p:spPr>
          <a:xfrm>
            <a:off x="4121814" y="645221"/>
            <a:ext cx="5408490" cy="3139023"/>
          </a:xfrm>
          <a:prstGeom prst="cloudCallout">
            <a:avLst>
              <a:gd name="adj1" fmla="val -65570"/>
              <a:gd name="adj2" fmla="val 30595"/>
            </a:avLst>
          </a:prstGeom>
          <a:noFill/>
          <a:ln w="38100">
            <a:solidFill>
              <a:srgbClr val="FF0000"/>
            </a:solidFill>
            <a:prstDash val="sysDot"/>
          </a:ln>
        </p:spPr>
        <p:txBody>
          <a:bodyPr wrap="square">
            <a:spAutoFit/>
          </a:bodyPr>
          <a:lstStyle/>
          <a:p>
            <a:pPr marL="0" marR="0" algn="ctr">
              <a:spcBef>
                <a:spcPts val="0"/>
              </a:spcBef>
              <a:spcAft>
                <a:spcPts val="0"/>
              </a:spcAft>
            </a:pPr>
            <a:r>
              <a:rPr lang="en-US" sz="3200" b="1" i="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Rút</a:t>
            </a:r>
            <a:r>
              <a:rPr lang="en-US" sz="3200" b="1" i="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b="1" i="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b="1" i="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nét</a:t>
            </a:r>
            <a:r>
              <a:rPr lang="en-US" sz="3200" b="1" i="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3200" b="1" i="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3200" b="1" i="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b="1" i="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3200" b="1" i="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3200" b="1" i="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b="1" i="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3200" b="1" i="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3200" b="1" i="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b="1" i="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b="1" i="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3200" b="1" i="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Freeform 3">
            <a:extLst>
              <a:ext uri="{FF2B5EF4-FFF2-40B4-BE49-F238E27FC236}">
                <a16:creationId xmlns="" xmlns:a16="http://schemas.microsoft.com/office/drawing/2014/main" id="{8C7909F8-F599-3FBD-E460-90363A1A8FA6}"/>
              </a:ext>
            </a:extLst>
          </p:cNvPr>
          <p:cNvSpPr/>
          <p:nvPr/>
        </p:nvSpPr>
        <p:spPr>
          <a:xfrm>
            <a:off x="1030211" y="1579929"/>
            <a:ext cx="2210902" cy="5088615"/>
          </a:xfrm>
          <a:custGeom>
            <a:avLst/>
            <a:gdLst/>
            <a:ahLst/>
            <a:cxnLst/>
            <a:rect l="l" t="t" r="r" b="b"/>
            <a:pathLst>
              <a:path w="1229541" h="3064275">
                <a:moveTo>
                  <a:pt x="0" y="0"/>
                </a:moveTo>
                <a:lnTo>
                  <a:pt x="1229540" y="0"/>
                </a:lnTo>
                <a:lnTo>
                  <a:pt x="1229540" y="3064275"/>
                </a:lnTo>
                <a:lnTo>
                  <a:pt x="0" y="3064275"/>
                </a:lnTo>
                <a:lnTo>
                  <a:pt x="0" y="0"/>
                </a:lnTo>
                <a:close/>
              </a:path>
            </a:pathLst>
          </a:custGeom>
          <a:blipFill>
            <a:blip r:embed="rId4"/>
            <a:stretch>
              <a:fillRect/>
            </a:stretch>
          </a:blipFill>
        </p:spPr>
      </p:sp>
      <p:sp>
        <p:nvSpPr>
          <p:cNvPr id="20" name="Freeform 8">
            <a:extLst>
              <a:ext uri="{FF2B5EF4-FFF2-40B4-BE49-F238E27FC236}">
                <a16:creationId xmlns="" xmlns:a16="http://schemas.microsoft.com/office/drawing/2014/main" id="{7D88C107-8625-7717-07E0-118937BD82A4}"/>
              </a:ext>
            </a:extLst>
          </p:cNvPr>
          <p:cNvSpPr/>
          <p:nvPr/>
        </p:nvSpPr>
        <p:spPr>
          <a:xfrm>
            <a:off x="9079333" y="3575990"/>
            <a:ext cx="2775210" cy="3023136"/>
          </a:xfrm>
          <a:custGeom>
            <a:avLst/>
            <a:gdLst/>
            <a:ahLst/>
            <a:cxnLst/>
            <a:rect l="l" t="t" r="r" b="b"/>
            <a:pathLst>
              <a:path w="2168240" h="2116744">
                <a:moveTo>
                  <a:pt x="0" y="0"/>
                </a:moveTo>
                <a:lnTo>
                  <a:pt x="2168240" y="0"/>
                </a:lnTo>
                <a:lnTo>
                  <a:pt x="2168240" y="2116744"/>
                </a:lnTo>
                <a:lnTo>
                  <a:pt x="0" y="2116744"/>
                </a:lnTo>
                <a:lnTo>
                  <a:pt x="0" y="0"/>
                </a:lnTo>
                <a:close/>
              </a:path>
            </a:pathLst>
          </a:custGeom>
          <a:blipFill>
            <a:blip r:embed="rId5"/>
            <a:stretch>
              <a:fillRect/>
            </a:stretch>
          </a:blipFill>
        </p:spPr>
      </p:sp>
    </p:spTree>
    <p:extLst>
      <p:ext uri="{BB962C8B-B14F-4D97-AF65-F5344CB8AC3E}">
        <p14:creationId xmlns:p14="http://schemas.microsoft.com/office/powerpoint/2010/main" val="2991005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6" presetClass="entr" presetSubtype="16" fill="hold" nodeType="withEffect">
                                  <p:stCondLst>
                                    <p:cond delay="1600"/>
                                  </p:stCondLst>
                                  <p:childTnLst>
                                    <p:set>
                                      <p:cBhvr>
                                        <p:cTn id="24" dur="1" fill="hold">
                                          <p:stCondLst>
                                            <p:cond delay="0"/>
                                          </p:stCondLst>
                                        </p:cTn>
                                        <p:tgtEl>
                                          <p:spTgt spid="20"/>
                                        </p:tgtEl>
                                        <p:attrNameLst>
                                          <p:attrName>style.visibility</p:attrName>
                                        </p:attrNameLst>
                                      </p:cBhvr>
                                      <p:to>
                                        <p:strVal val="visible"/>
                                      </p:to>
                                    </p:set>
                                    <p:animEffect transition="in" filter="circle(in)">
                                      <p:cBhvr>
                                        <p:cTn id="2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37457" y="289515"/>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a:endParaRP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a:rPr>
              <a:t>https://www.ypppt.com/</a:t>
            </a:r>
            <a:endParaRPr kumimoji="0" lang="zh-CN" altLang="en-US"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a:endParaRPr>
          </a:p>
        </p:txBody>
      </p:sp>
      <p:sp>
        <p:nvSpPr>
          <p:cNvPr id="6" name="Hộp Văn bản 5">
            <a:extLst>
              <a:ext uri="{FF2B5EF4-FFF2-40B4-BE49-F238E27FC236}">
                <a16:creationId xmlns="" xmlns:a16="http://schemas.microsoft.com/office/drawing/2014/main" id="{B660925F-26E5-5C44-ACFB-8D59CCD9CA84}"/>
              </a:ext>
            </a:extLst>
          </p:cNvPr>
          <p:cNvSpPr txBox="1"/>
          <p:nvPr/>
        </p:nvSpPr>
        <p:spPr>
          <a:xfrm>
            <a:off x="5736115" y="1150356"/>
            <a:ext cx="6086444"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Pct val="300000"/>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thơ</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bảy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chữ</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ngôn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dị</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 xmlns:a16="http://schemas.microsoft.com/office/drawing/2014/main" id="{44424DD4-E710-1E5B-3B5A-12029CE73EB4}"/>
              </a:ext>
            </a:extLst>
          </p:cNvPr>
          <p:cNvSpPr txBox="1"/>
          <p:nvPr/>
        </p:nvSpPr>
        <p:spPr>
          <a:xfrm>
            <a:off x="6517212" y="1790948"/>
            <a:ext cx="4159624"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Pct val="300000"/>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ảnh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thơ</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gần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gũi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quen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thuộc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đặc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sắc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 xmlns:a16="http://schemas.microsoft.com/office/drawing/2014/main" id="{184C81A1-9FAE-BD48-9F7E-408532A0DC57}"/>
              </a:ext>
            </a:extLst>
          </p:cNvPr>
          <p:cNvSpPr txBox="1"/>
          <p:nvPr/>
        </p:nvSpPr>
        <p:spPr>
          <a:xfrm>
            <a:off x="6676720" y="2985195"/>
            <a:ext cx="4234084"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Pct val="300000"/>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Sử</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nhiều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bộc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lộ</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cảm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xúc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rất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đặc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sắc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 xmlns:a16="http://schemas.microsoft.com/office/drawing/2014/main" id="{8AF7F5FE-FECD-B102-7C5A-4FCD26D46F9E}"/>
              </a:ext>
            </a:extLst>
          </p:cNvPr>
          <p:cNvSpPr txBox="1"/>
          <p:nvPr/>
        </p:nvSpPr>
        <p:spPr>
          <a:xfrm>
            <a:off x="5700067" y="5250923"/>
            <a:ext cx="5793914"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Pct val="300000"/>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ngắt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nhịp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chủ</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yếu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4/3,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giọng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tâm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trầm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buồn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sâu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lắng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 xmlns:a16="http://schemas.microsoft.com/office/drawing/2014/main" id="{A3C7C73D-1ADC-7C93-15AA-D5E47AD263CD}"/>
              </a:ext>
            </a:extLst>
          </p:cNvPr>
          <p:cNvSpPr txBox="1"/>
          <p:nvPr/>
        </p:nvSpPr>
        <p:spPr>
          <a:xfrm>
            <a:off x="6452616" y="4118058"/>
            <a:ext cx="4883734"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Pct val="300000"/>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số</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pháp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gợi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gợi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cảm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hóa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đảo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Oval 6">
            <a:extLst>
              <a:ext uri="{FF2B5EF4-FFF2-40B4-BE49-F238E27FC236}">
                <a16:creationId xmlns="" xmlns:a16="http://schemas.microsoft.com/office/drawing/2014/main" id="{CC68581E-924A-DB73-3929-D493EBAB4F35}"/>
              </a:ext>
            </a:extLst>
          </p:cNvPr>
          <p:cNvSpPr>
            <a:spLocks noChangeArrowheads="1"/>
          </p:cNvSpPr>
          <p:nvPr/>
        </p:nvSpPr>
        <p:spPr bwMode="auto">
          <a:xfrm>
            <a:off x="1130556" y="1050713"/>
            <a:ext cx="5022730" cy="5026450"/>
          </a:xfrm>
          <a:prstGeom prst="ellipse">
            <a:avLst/>
          </a:prstGeom>
          <a:noFill/>
          <a:ln w="9">
            <a:solidFill>
              <a:srgbClr val="1AA60F"/>
            </a:solidFill>
            <a:prstDash val="dash"/>
            <a:round/>
            <a:headEnd/>
            <a:tailEnd/>
          </a:ln>
          <a:extLst>
            <a:ext uri="{909E8E84-426E-40DD-AFC4-6F175D3DCCD1}">
              <a14:hiddenFill xmlns:a14="http://schemas.microsoft.com/office/drawing/2010/main">
                <a:solidFill>
                  <a:srgbClr val="FFFFFF"/>
                </a:solidFill>
              </a14:hiddenFill>
            </a:ext>
          </a:extLst>
        </p:spPr>
        <p:txBody>
          <a:bodyPr lIns="91388" tIns="45694" rIns="91388" bIns="45694"/>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1733" b="1" i="0" u="none" strike="noStrike" kern="0" cap="none" spc="0" normalizeH="0" baseline="0" noProof="0">
              <a:ln>
                <a:noFill/>
              </a:ln>
              <a:solidFill>
                <a:srgbClr val="000000"/>
              </a:solidFill>
              <a:effectLst/>
              <a:uLnTx/>
              <a:uFillTx/>
              <a:latin typeface="Arial" pitchFamily="34" charset="0"/>
              <a:ea typeface="宋体" pitchFamily="2" charset="-122"/>
            </a:endParaRPr>
          </a:p>
        </p:txBody>
      </p:sp>
      <p:sp>
        <p:nvSpPr>
          <p:cNvPr id="15" name="Oval 11">
            <a:extLst>
              <a:ext uri="{FF2B5EF4-FFF2-40B4-BE49-F238E27FC236}">
                <a16:creationId xmlns="" xmlns:a16="http://schemas.microsoft.com/office/drawing/2014/main" id="{8A5BF1BE-3700-D483-16B0-14C8E21F096B}"/>
              </a:ext>
            </a:extLst>
          </p:cNvPr>
          <p:cNvSpPr>
            <a:spLocks noChangeArrowheads="1"/>
          </p:cNvSpPr>
          <p:nvPr/>
        </p:nvSpPr>
        <p:spPr bwMode="auto">
          <a:xfrm>
            <a:off x="4895224" y="5262961"/>
            <a:ext cx="585405" cy="585653"/>
          </a:xfrm>
          <a:prstGeom prst="ellipse">
            <a:avLst/>
          </a:prstGeom>
          <a:solidFill>
            <a:srgbClr val="2277DC"/>
          </a:solidFill>
          <a:ln>
            <a:noFill/>
          </a:ln>
        </p:spPr>
        <p:txBody>
          <a:bodyPr lIns="91388" tIns="45694" rIns="91388" bIns="45694"/>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zh-CN" sz="2399" b="1" i="0" u="none" strike="noStrike" kern="0" cap="none" spc="0" normalizeH="0" baseline="0" noProof="0">
                <a:ln>
                  <a:noFill/>
                </a:ln>
                <a:solidFill>
                  <a:srgbClr val="FFFFFF"/>
                </a:solidFill>
                <a:effectLst/>
                <a:uLnTx/>
                <a:uFillTx/>
                <a:latin typeface="微软雅黑" pitchFamily="34" charset="-122"/>
                <a:ea typeface="微软雅黑" pitchFamily="34" charset="-122"/>
              </a:rPr>
              <a:t>5</a:t>
            </a:r>
            <a:endParaRPr kumimoji="0" lang="zh-CN" altLang="en-US" sz="2399" b="1" i="0" u="none" strike="noStrike" kern="0" cap="none" spc="0" normalizeH="0" baseline="0" noProof="0">
              <a:ln>
                <a:noFill/>
              </a:ln>
              <a:solidFill>
                <a:srgbClr val="FFFFFF"/>
              </a:solidFill>
              <a:effectLst/>
              <a:uLnTx/>
              <a:uFillTx/>
              <a:latin typeface="微软雅黑" pitchFamily="34" charset="-122"/>
              <a:ea typeface="微软雅黑" pitchFamily="34" charset="-122"/>
            </a:endParaRPr>
          </a:p>
        </p:txBody>
      </p:sp>
      <p:sp>
        <p:nvSpPr>
          <p:cNvPr id="16" name="Oval 12">
            <a:extLst>
              <a:ext uri="{FF2B5EF4-FFF2-40B4-BE49-F238E27FC236}">
                <a16:creationId xmlns="" xmlns:a16="http://schemas.microsoft.com/office/drawing/2014/main" id="{89B6F426-57A6-AE91-8ED4-D2A8D34C6968}"/>
              </a:ext>
            </a:extLst>
          </p:cNvPr>
          <p:cNvSpPr>
            <a:spLocks noChangeArrowheads="1"/>
          </p:cNvSpPr>
          <p:nvPr/>
        </p:nvSpPr>
        <p:spPr bwMode="auto">
          <a:xfrm>
            <a:off x="5599613" y="4337665"/>
            <a:ext cx="586989" cy="585651"/>
          </a:xfrm>
          <a:prstGeom prst="ellipse">
            <a:avLst/>
          </a:prstGeom>
          <a:solidFill>
            <a:srgbClr val="1AA60F"/>
          </a:solidFill>
          <a:ln>
            <a:noFill/>
          </a:ln>
        </p:spPr>
        <p:txBody>
          <a:bodyPr lIns="91388" tIns="45694" rIns="91388" bIns="45694"/>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zh-CN" sz="2399" b="1" i="0" u="none" strike="noStrike" kern="0" cap="none" spc="0" normalizeH="0" baseline="0" noProof="0" dirty="0">
                <a:ln>
                  <a:noFill/>
                </a:ln>
                <a:solidFill>
                  <a:srgbClr val="FFFFFF"/>
                </a:solidFill>
                <a:effectLst/>
                <a:uLnTx/>
                <a:uFillTx/>
                <a:latin typeface="微软雅黑" pitchFamily="34" charset="-122"/>
                <a:ea typeface="微软雅黑" pitchFamily="34" charset="-122"/>
              </a:rPr>
              <a:t>4</a:t>
            </a:r>
            <a:endParaRPr kumimoji="0" lang="zh-CN" altLang="en-US" sz="2399" b="1" i="0" u="none" strike="noStrike" kern="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18" name="Oval 13">
            <a:extLst>
              <a:ext uri="{FF2B5EF4-FFF2-40B4-BE49-F238E27FC236}">
                <a16:creationId xmlns="" xmlns:a16="http://schemas.microsoft.com/office/drawing/2014/main" id="{DE9218D1-5305-B93A-12B6-C3587CA11E1C}"/>
              </a:ext>
            </a:extLst>
          </p:cNvPr>
          <p:cNvSpPr>
            <a:spLocks noChangeArrowheads="1"/>
          </p:cNvSpPr>
          <p:nvPr/>
        </p:nvSpPr>
        <p:spPr bwMode="auto">
          <a:xfrm>
            <a:off x="5548953" y="2073158"/>
            <a:ext cx="586989" cy="585651"/>
          </a:xfrm>
          <a:prstGeom prst="ellipse">
            <a:avLst/>
          </a:prstGeom>
          <a:solidFill>
            <a:srgbClr val="1AA60F"/>
          </a:solidFill>
          <a:ln>
            <a:noFill/>
          </a:ln>
        </p:spPr>
        <p:txBody>
          <a:bodyPr lIns="91388" tIns="45694" rIns="91388" bIns="45694"/>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zh-CN" sz="2399" b="1" i="0" u="none" strike="noStrike" kern="0" cap="none" spc="0" normalizeH="0" baseline="0" noProof="0" dirty="0">
                <a:ln>
                  <a:noFill/>
                </a:ln>
                <a:solidFill>
                  <a:srgbClr val="FFFFFF"/>
                </a:solidFill>
                <a:effectLst/>
                <a:uLnTx/>
                <a:uFillTx/>
                <a:latin typeface="微软雅黑" pitchFamily="34" charset="-122"/>
                <a:ea typeface="微软雅黑" pitchFamily="34" charset="-122"/>
              </a:rPr>
              <a:t>2</a:t>
            </a:r>
            <a:endParaRPr kumimoji="0" lang="zh-CN" altLang="en-US" sz="2399" b="1" i="0" u="none" strike="noStrike" kern="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19" name="Oval 14">
            <a:extLst>
              <a:ext uri="{FF2B5EF4-FFF2-40B4-BE49-F238E27FC236}">
                <a16:creationId xmlns="" xmlns:a16="http://schemas.microsoft.com/office/drawing/2014/main" id="{DDBF890D-7069-A16F-393B-5E8209DD5E31}"/>
              </a:ext>
            </a:extLst>
          </p:cNvPr>
          <p:cNvSpPr>
            <a:spLocks noChangeArrowheads="1"/>
          </p:cNvSpPr>
          <p:nvPr/>
        </p:nvSpPr>
        <p:spPr bwMode="auto">
          <a:xfrm>
            <a:off x="5828062" y="3271113"/>
            <a:ext cx="585405" cy="585651"/>
          </a:xfrm>
          <a:prstGeom prst="ellipse">
            <a:avLst/>
          </a:prstGeom>
          <a:solidFill>
            <a:srgbClr val="2277DC"/>
          </a:solidFill>
          <a:ln>
            <a:noFill/>
          </a:ln>
        </p:spPr>
        <p:txBody>
          <a:bodyPr lIns="91388" tIns="45694" rIns="91388" bIns="45694"/>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zh-CN" sz="2399" b="1" i="0" u="none" strike="noStrike" kern="0" cap="none" spc="0" normalizeH="0" baseline="0" noProof="0">
                <a:ln>
                  <a:noFill/>
                </a:ln>
                <a:solidFill>
                  <a:srgbClr val="FFFFFF"/>
                </a:solidFill>
                <a:effectLst/>
                <a:uLnTx/>
                <a:uFillTx/>
                <a:latin typeface="微软雅黑" pitchFamily="34" charset="-122"/>
                <a:ea typeface="微软雅黑" pitchFamily="34" charset="-122"/>
              </a:rPr>
              <a:t>3</a:t>
            </a:r>
            <a:endParaRPr kumimoji="0" lang="zh-CN" altLang="en-US" sz="2399" b="1" i="0" u="none" strike="noStrike" kern="0" cap="none" spc="0" normalizeH="0" baseline="0" noProof="0">
              <a:ln>
                <a:noFill/>
              </a:ln>
              <a:solidFill>
                <a:srgbClr val="FFFFFF"/>
              </a:solidFill>
              <a:effectLst/>
              <a:uLnTx/>
              <a:uFillTx/>
              <a:latin typeface="微软雅黑" pitchFamily="34" charset="-122"/>
              <a:ea typeface="微软雅黑" pitchFamily="34" charset="-122"/>
            </a:endParaRPr>
          </a:p>
        </p:txBody>
      </p:sp>
      <p:sp>
        <p:nvSpPr>
          <p:cNvPr id="20" name="Oval 7">
            <a:extLst>
              <a:ext uri="{FF2B5EF4-FFF2-40B4-BE49-F238E27FC236}">
                <a16:creationId xmlns="" xmlns:a16="http://schemas.microsoft.com/office/drawing/2014/main" id="{E0FC9A91-5FBE-0444-57D2-E61BB477DC59}"/>
              </a:ext>
            </a:extLst>
          </p:cNvPr>
          <p:cNvSpPr>
            <a:spLocks noChangeArrowheads="1"/>
          </p:cNvSpPr>
          <p:nvPr/>
        </p:nvSpPr>
        <p:spPr bwMode="auto">
          <a:xfrm>
            <a:off x="855650" y="1354232"/>
            <a:ext cx="4450020" cy="4448734"/>
          </a:xfrm>
          <a:prstGeom prst="ellipse">
            <a:avLst/>
          </a:prstGeom>
          <a:solidFill>
            <a:srgbClr val="FFFFFF">
              <a:lumMod val="75000"/>
            </a:srgbClr>
          </a:solidFill>
          <a:ln>
            <a:noFill/>
          </a:ln>
        </p:spPr>
        <p:txBody>
          <a:bodyPr lIns="91388" tIns="45694" rIns="91388" bIns="45694"/>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1733" b="1" i="0" u="none" strike="noStrike" kern="0" cap="none" spc="0" normalizeH="0" baseline="0" noProof="0">
              <a:ln>
                <a:noFill/>
              </a:ln>
              <a:solidFill>
                <a:srgbClr val="000000"/>
              </a:solidFill>
              <a:effectLst/>
              <a:uLnTx/>
              <a:uFillTx/>
              <a:latin typeface="Arial" pitchFamily="34" charset="0"/>
              <a:ea typeface="宋体" pitchFamily="2" charset="-122"/>
            </a:endParaRPr>
          </a:p>
        </p:txBody>
      </p:sp>
      <p:sp>
        <p:nvSpPr>
          <p:cNvPr id="22" name="Teardrop 21">
            <a:extLst>
              <a:ext uri="{FF2B5EF4-FFF2-40B4-BE49-F238E27FC236}">
                <a16:creationId xmlns="" xmlns:a16="http://schemas.microsoft.com/office/drawing/2014/main" id="{6DEAEAD6-3E6A-25AC-0D45-748ED9641B76}"/>
              </a:ext>
            </a:extLst>
          </p:cNvPr>
          <p:cNvSpPr/>
          <p:nvPr/>
        </p:nvSpPr>
        <p:spPr>
          <a:xfrm>
            <a:off x="1287155" y="1582980"/>
            <a:ext cx="3545201" cy="3939178"/>
          </a:xfrm>
          <a:prstGeom prst="teardrop">
            <a:avLst>
              <a:gd name="adj" fmla="val 11639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Hình ảnh 3">
            <a:extLst>
              <a:ext uri="{FF2B5EF4-FFF2-40B4-BE49-F238E27FC236}">
                <a16:creationId xmlns="" xmlns:a16="http://schemas.microsoft.com/office/drawing/2014/main" id="{05C52B54-1E5C-4736-59CA-CD07A09627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8924" y="1707726"/>
            <a:ext cx="2390321" cy="3518663"/>
          </a:xfrm>
          <a:prstGeom prst="rect">
            <a:avLst/>
          </a:prstGeom>
        </p:spPr>
      </p:pic>
      <p:sp>
        <p:nvSpPr>
          <p:cNvPr id="24" name="Oval 10">
            <a:extLst>
              <a:ext uri="{FF2B5EF4-FFF2-40B4-BE49-F238E27FC236}">
                <a16:creationId xmlns="" xmlns:a16="http://schemas.microsoft.com/office/drawing/2014/main" id="{DCFA7BF5-769E-FA9A-843B-8750EAE1D897}"/>
              </a:ext>
            </a:extLst>
          </p:cNvPr>
          <p:cNvSpPr>
            <a:spLocks noChangeArrowheads="1"/>
          </p:cNvSpPr>
          <p:nvPr/>
        </p:nvSpPr>
        <p:spPr bwMode="auto">
          <a:xfrm>
            <a:off x="4895224" y="1279257"/>
            <a:ext cx="585405" cy="585653"/>
          </a:xfrm>
          <a:prstGeom prst="ellipse">
            <a:avLst/>
          </a:prstGeom>
          <a:solidFill>
            <a:srgbClr val="2277DC"/>
          </a:solidFill>
          <a:ln>
            <a:noFill/>
          </a:ln>
        </p:spPr>
        <p:txBody>
          <a:bodyPr lIns="91388" tIns="45694" rIns="91388" bIns="45694"/>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zh-CN" sz="2399" b="1" i="0" u="none" strike="noStrike" kern="0" cap="none" spc="0" normalizeH="0" baseline="0" noProof="0" dirty="0">
                <a:ln>
                  <a:noFill/>
                </a:ln>
                <a:solidFill>
                  <a:srgbClr val="FFFFFF"/>
                </a:solidFill>
                <a:effectLst/>
                <a:uLnTx/>
                <a:uFillTx/>
                <a:latin typeface="微软雅黑" pitchFamily="34" charset="-122"/>
                <a:ea typeface="微软雅黑" pitchFamily="34" charset="-122"/>
              </a:rPr>
              <a:t>1</a:t>
            </a:r>
            <a:endParaRPr kumimoji="0" lang="zh-CN" altLang="en-US" sz="2399" b="1" i="0" u="none" strike="noStrike" kern="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25" name="Oval 9">
            <a:extLst>
              <a:ext uri="{FF2B5EF4-FFF2-40B4-BE49-F238E27FC236}">
                <a16:creationId xmlns="" xmlns:a16="http://schemas.microsoft.com/office/drawing/2014/main" id="{074013C7-509A-6F18-C23A-946D94A94965}"/>
              </a:ext>
            </a:extLst>
          </p:cNvPr>
          <p:cNvSpPr>
            <a:spLocks noChangeArrowheads="1"/>
          </p:cNvSpPr>
          <p:nvPr/>
        </p:nvSpPr>
        <p:spPr bwMode="auto">
          <a:xfrm>
            <a:off x="872269" y="4247247"/>
            <a:ext cx="1590789" cy="1591465"/>
          </a:xfrm>
          <a:prstGeom prst="ellipse">
            <a:avLst/>
          </a:prstGeom>
          <a:solidFill>
            <a:srgbClr val="2277DC"/>
          </a:solidFill>
          <a:ln>
            <a:noFill/>
          </a:ln>
        </p:spPr>
        <p:txBody>
          <a:bodyPr lIns="91388" tIns="45694" rIns="91388" bIns="45694"/>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1733" b="1" i="0" u="none" strike="noStrike" kern="0" cap="none" spc="0" normalizeH="0" baseline="0" noProof="0">
              <a:ln>
                <a:noFill/>
              </a:ln>
              <a:solidFill>
                <a:srgbClr val="000000"/>
              </a:solidFill>
              <a:effectLst/>
              <a:uLnTx/>
              <a:uFillTx/>
              <a:latin typeface="Arial" pitchFamily="34" charset="0"/>
              <a:ea typeface="宋体" pitchFamily="2" charset="-122"/>
            </a:endParaRPr>
          </a:p>
        </p:txBody>
      </p:sp>
      <p:sp>
        <p:nvSpPr>
          <p:cNvPr id="26" name="Hộp Văn bản 8">
            <a:extLst>
              <a:ext uri="{FF2B5EF4-FFF2-40B4-BE49-F238E27FC236}">
                <a16:creationId xmlns="" xmlns:a16="http://schemas.microsoft.com/office/drawing/2014/main" id="{E52548A4-1488-ABE7-6578-7847BC97601D}"/>
              </a:ext>
            </a:extLst>
          </p:cNvPr>
          <p:cNvSpPr txBox="1"/>
          <p:nvPr/>
        </p:nvSpPr>
        <p:spPr>
          <a:xfrm>
            <a:off x="775484" y="4504370"/>
            <a:ext cx="1687574" cy="1077218"/>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Nghệ</a:t>
            </a:r>
            <a:r>
              <a:rPr kumimoji="0" lang="en-US" altLang="en-US" sz="32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thuật</a:t>
            </a:r>
            <a:endParaRPr kumimoji="0" lang="en-US" alt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27" name="文本框 15">
            <a:extLst>
              <a:ext uri="{FF2B5EF4-FFF2-40B4-BE49-F238E27FC236}">
                <a16:creationId xmlns="" xmlns:a16="http://schemas.microsoft.com/office/drawing/2014/main" id="{EA1F3A64-66D5-4B43-8CE4-473C7DBAF4A1}"/>
              </a:ext>
            </a:extLst>
          </p:cNvPr>
          <p:cNvSpPr txBox="1"/>
          <p:nvPr/>
        </p:nvSpPr>
        <p:spPr>
          <a:xfrm>
            <a:off x="1423946" y="326481"/>
            <a:ext cx="6096000" cy="553998"/>
          </a:xfrm>
          <a:prstGeom prst="rect">
            <a:avLst/>
          </a:prstGeom>
          <a:noFill/>
        </p:spPr>
        <p:txBody>
          <a:bodyPr wrap="square">
            <a:spAutoFit/>
          </a:bodyPr>
          <a:lstStyle/>
          <a:p>
            <a:pPr>
              <a:buNone/>
            </a:pPr>
            <a:r>
              <a:rPr lang="en-US" altLang="zh-CN" sz="3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IV. TỔNG KẾT</a:t>
            </a:r>
          </a:p>
        </p:txBody>
      </p:sp>
    </p:spTree>
    <p:extLst>
      <p:ext uri="{BB962C8B-B14F-4D97-AF65-F5344CB8AC3E}">
        <p14:creationId xmlns:p14="http://schemas.microsoft.com/office/powerpoint/2010/main" val="3950854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par>
                                <p:cTn id="22" presetID="35" presetClass="path" presetSubtype="0" accel="50000" decel="50000" fill="hold" grpId="1" nodeType="withEffect">
                                  <p:stCondLst>
                                    <p:cond delay="0"/>
                                  </p:stCondLst>
                                  <p:childTnLst>
                                    <p:animMotion origin="layout" path="M 3.33333E-6 2.59259E-6 L -0.23138 0.15555 " pathEditMode="relative" rAng="0" ptsTypes="AA">
                                      <p:cBhvr>
                                        <p:cTn id="23" dur="500" spd="-99900" fill="hold"/>
                                        <p:tgtEl>
                                          <p:spTgt spid="18"/>
                                        </p:tgtEl>
                                        <p:attrNameLst>
                                          <p:attrName>ppt_x,ppt_y</p:attrName>
                                        </p:attrNameLst>
                                      </p:cBhvr>
                                      <p:rCtr x="-11576" y="7778"/>
                                    </p:animMotion>
                                  </p:childTnLst>
                                </p:cTn>
                              </p:par>
                              <p:par>
                                <p:cTn id="24" presetID="35" presetClass="path" presetSubtype="0" accel="50000" decel="50000" fill="hold" grpId="1" nodeType="withEffect">
                                  <p:stCondLst>
                                    <p:cond delay="0"/>
                                  </p:stCondLst>
                                  <p:childTnLst>
                                    <p:animMotion origin="layout" path="M -3.125E-6 4.07407E-6 L -0.25 4.07407E-6 " pathEditMode="relative" rAng="0" ptsTypes="AA">
                                      <p:cBhvr>
                                        <p:cTn id="25" dur="500" spd="-99900" fill="hold"/>
                                        <p:tgtEl>
                                          <p:spTgt spid="19"/>
                                        </p:tgtEl>
                                        <p:attrNameLst>
                                          <p:attrName>ppt_x,ppt_y</p:attrName>
                                        </p:attrNameLst>
                                      </p:cBhvr>
                                      <p:rCtr x="-12500" y="0"/>
                                    </p:animMotion>
                                  </p:childTnLst>
                                </p:cTn>
                              </p:par>
                              <p:par>
                                <p:cTn id="26" presetID="35" presetClass="path" presetSubtype="0" accel="50000" decel="50000" fill="hold" grpId="1" nodeType="withEffect">
                                  <p:stCondLst>
                                    <p:cond delay="0"/>
                                  </p:stCondLst>
                                  <p:childTnLst>
                                    <p:animMotion origin="layout" path="M -3.33333E-6 1.11022E-16 L -0.23138 -0.15556 " pathEditMode="relative" rAng="0" ptsTypes="AA">
                                      <p:cBhvr>
                                        <p:cTn id="27" dur="500" spd="-99900" fill="hold"/>
                                        <p:tgtEl>
                                          <p:spTgt spid="16"/>
                                        </p:tgtEl>
                                        <p:attrNameLst>
                                          <p:attrName>ppt_x,ppt_y</p:attrName>
                                        </p:attrNameLst>
                                      </p:cBhvr>
                                      <p:rCtr x="-11576" y="-7778"/>
                                    </p:animMotion>
                                  </p:childTnLst>
                                </p:cTn>
                              </p:par>
                            </p:childTnLst>
                          </p:cTn>
                        </p:par>
                        <p:par>
                          <p:cTn id="28" fill="hold">
                            <p:stCondLst>
                              <p:cond delay="2500"/>
                            </p:stCondLst>
                            <p:childTnLst>
                              <p:par>
                                <p:cTn id="29" presetID="1"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35" presetClass="path" presetSubtype="0" accel="50000" decel="50000" fill="hold" grpId="1" nodeType="withEffect">
                                  <p:stCondLst>
                                    <p:cond delay="0"/>
                                  </p:stCondLst>
                                  <p:childTnLst>
                                    <p:animMotion origin="layout" path="M -8.33333E-7 3.33333E-6 L -0.17357 0.29051 " pathEditMode="relative" rAng="0" ptsTypes="AA">
                                      <p:cBhvr>
                                        <p:cTn id="32" dur="500" spd="-99900" fill="hold"/>
                                        <p:tgtEl>
                                          <p:spTgt spid="24"/>
                                        </p:tgtEl>
                                        <p:attrNameLst>
                                          <p:attrName>ppt_x,ppt_y</p:attrName>
                                        </p:attrNameLst>
                                      </p:cBhvr>
                                      <p:rCtr x="-8685" y="14514"/>
                                    </p:animMotion>
                                  </p:childTnLst>
                                </p:cTn>
                              </p:par>
                              <p:par>
                                <p:cTn id="33" presetID="35" presetClass="path" presetSubtype="0" accel="50000" decel="50000" fill="hold" grpId="1" nodeType="withEffect">
                                  <p:stCondLst>
                                    <p:cond delay="0"/>
                                  </p:stCondLst>
                                  <p:childTnLst>
                                    <p:animMotion origin="layout" path="M -8.33333E-7 -3.7037E-6 L -0.17357 -0.29051 " pathEditMode="relative" rAng="0" ptsTypes="AA">
                                      <p:cBhvr>
                                        <p:cTn id="34" dur="500" spd="-99900" fill="hold"/>
                                        <p:tgtEl>
                                          <p:spTgt spid="15"/>
                                        </p:tgtEl>
                                        <p:attrNameLst>
                                          <p:attrName>ppt_x,ppt_y</p:attrName>
                                        </p:attrNameLst>
                                      </p:cBhvr>
                                      <p:rCtr x="-8685" y="-14537"/>
                                    </p:animMotion>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1000" fill="hold"/>
                                        <p:tgtEl>
                                          <p:spTgt spid="25"/>
                                        </p:tgtEl>
                                        <p:attrNameLst>
                                          <p:attrName>ppt_w</p:attrName>
                                        </p:attrNameLst>
                                      </p:cBhvr>
                                      <p:tavLst>
                                        <p:tav tm="0">
                                          <p:val>
                                            <p:fltVal val="0"/>
                                          </p:val>
                                        </p:tav>
                                        <p:tav tm="100000">
                                          <p:val>
                                            <p:strVal val="#ppt_w"/>
                                          </p:val>
                                        </p:tav>
                                      </p:tavLst>
                                    </p:anim>
                                    <p:anim calcmode="lin" valueType="num">
                                      <p:cBhvr>
                                        <p:cTn id="40" dur="1000" fill="hold"/>
                                        <p:tgtEl>
                                          <p:spTgt spid="25"/>
                                        </p:tgtEl>
                                        <p:attrNameLst>
                                          <p:attrName>ppt_h</p:attrName>
                                        </p:attrNameLst>
                                      </p:cBhvr>
                                      <p:tavLst>
                                        <p:tav tm="0">
                                          <p:val>
                                            <p:fltVal val="0"/>
                                          </p:val>
                                        </p:tav>
                                        <p:tav tm="100000">
                                          <p:val>
                                            <p:strVal val="#ppt_h"/>
                                          </p:val>
                                        </p:tav>
                                      </p:tavLst>
                                    </p:anim>
                                    <p:anim calcmode="lin" valueType="num">
                                      <p:cBhvr>
                                        <p:cTn id="41" dur="1000" fill="hold"/>
                                        <p:tgtEl>
                                          <p:spTgt spid="25"/>
                                        </p:tgtEl>
                                        <p:attrNameLst>
                                          <p:attrName>style.rotation</p:attrName>
                                        </p:attrNameLst>
                                      </p:cBhvr>
                                      <p:tavLst>
                                        <p:tav tm="0">
                                          <p:val>
                                            <p:fltVal val="90"/>
                                          </p:val>
                                        </p:tav>
                                        <p:tav tm="100000">
                                          <p:val>
                                            <p:fltVal val="0"/>
                                          </p:val>
                                        </p:tav>
                                      </p:tavLst>
                                    </p:anim>
                                    <p:animEffect transition="in" filter="fade">
                                      <p:cBhvr>
                                        <p:cTn id="42" dur="1000"/>
                                        <p:tgtEl>
                                          <p:spTgt spid="2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500"/>
                                        <p:tgtEl>
                                          <p:spTgt spid="26"/>
                                        </p:tgtEl>
                                      </p:cBhvr>
                                    </p:animEffect>
                                  </p:childTnLst>
                                </p:cTn>
                              </p:par>
                              <p:par>
                                <p:cTn id="46" presetID="6" presetClass="entr" presetSubtype="16"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circle(in)">
                                      <p:cBhvr>
                                        <p:cTn id="48" dur="2000"/>
                                        <p:tgtEl>
                                          <p:spTgt spid="23"/>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circle(in)">
                                      <p:cBhvr>
                                        <p:cTn id="51" dur="20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wipe(down)">
                                      <p:cBhvr>
                                        <p:cTn id="56" dur="50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500"/>
                                        <p:tgtEl>
                                          <p:spTgt spid="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wipe(down)">
                                      <p:cBhvr>
                                        <p:cTn id="66" dur="500"/>
                                        <p:tgtEl>
                                          <p:spTgt spid="1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wipe(down)">
                                      <p:cBhvr>
                                        <p:cTn id="71" dur="500"/>
                                        <p:tgtEl>
                                          <p:spTgt spid="12"/>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wipe(down)">
                                      <p:cBhvr>
                                        <p:cTn id="7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P spid="12" grpId="0"/>
      <p:bldP spid="4" grpId="0" animBg="1"/>
      <p:bldP spid="15" grpId="0" animBg="1" autoUpdateAnimBg="0"/>
      <p:bldP spid="15" grpId="1" animBg="1" autoUpdateAnimBg="0"/>
      <p:bldP spid="16" grpId="0" animBg="1" autoUpdateAnimBg="0"/>
      <p:bldP spid="16" grpId="1" animBg="1" autoUpdateAnimBg="0"/>
      <p:bldP spid="18" grpId="0" animBg="1" autoUpdateAnimBg="0"/>
      <p:bldP spid="18" grpId="1" animBg="1" autoUpdateAnimBg="0"/>
      <p:bldP spid="19" grpId="0" animBg="1" autoUpdateAnimBg="0"/>
      <p:bldP spid="19" grpId="1" animBg="1" autoUpdateAnimBg="0"/>
      <p:bldP spid="20" grpId="0" animBg="1"/>
      <p:bldP spid="22" grpId="0" animBg="1"/>
      <p:bldP spid="24" grpId="0" animBg="1" autoUpdateAnimBg="0"/>
      <p:bldP spid="24" grpId="1" animBg="1" autoUpdateAnimBg="0"/>
      <p:bldP spid="25" grpId="0" animBg="1"/>
      <p:bldP spid="2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26571" y="239483"/>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9" name="Hộp Văn bản 8">
            <a:extLst>
              <a:ext uri="{FF2B5EF4-FFF2-40B4-BE49-F238E27FC236}">
                <a16:creationId xmlns="" xmlns:a16="http://schemas.microsoft.com/office/drawing/2014/main" id="{9B1AD500-C177-C6B2-E046-5682113ED217}"/>
              </a:ext>
            </a:extLst>
          </p:cNvPr>
          <p:cNvSpPr txBox="1"/>
          <p:nvPr/>
        </p:nvSpPr>
        <p:spPr>
          <a:xfrm>
            <a:off x="4563173" y="309395"/>
            <a:ext cx="3052953"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altLang="en-US" sz="3200" b="1" i="0" u="none" strike="noStrike" cap="none" normalizeH="0" baseline="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altLang="en-US" sz="32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dung</a:t>
            </a:r>
            <a:endParaRPr kumimoji="0" lang="en-US" altLang="en-US" sz="32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 xmlns:a16="http://schemas.microsoft.com/office/drawing/2014/main" id="{6F03C342-D1D6-A45C-2BD9-D94C27C35996}"/>
              </a:ext>
            </a:extLst>
          </p:cNvPr>
          <p:cNvSpPr txBox="1"/>
          <p:nvPr/>
        </p:nvSpPr>
        <p:spPr>
          <a:xfrm>
            <a:off x="529067" y="3816870"/>
            <a:ext cx="4861810" cy="2554545"/>
          </a:xfrm>
          <a:prstGeom prst="rect">
            <a:avLst/>
          </a:prstGeom>
          <a:noFill/>
        </p:spPr>
        <p:txBody>
          <a:bodyPr wrap="square">
            <a:spAutoFit/>
          </a:bodyPr>
          <a:lstStyle/>
          <a:p>
            <a:pPr marL="457200" marR="0" indent="-457200" algn="just">
              <a:spcBef>
                <a:spcPts val="0"/>
              </a:spcBef>
              <a:spcAft>
                <a:spcPts val="0"/>
              </a:spcAft>
              <a:buSzPct val="300000"/>
              <a:buBlip>
                <a:blip r:embed="rId5"/>
              </a:buBlip>
            </a:pP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khẳng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đạo</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đức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uống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hiếu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thuận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Nam.</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5F4D2F87-4750-5CA2-CE33-D9DDB2C157E4}"/>
              </a:ext>
            </a:extLst>
          </p:cNvPr>
          <p:cNvPicPr>
            <a:picLocks noChangeAspect="1"/>
          </p:cNvPicPr>
          <p:nvPr/>
        </p:nvPicPr>
        <p:blipFill>
          <a:blip r:embed="rId6"/>
          <a:stretch>
            <a:fillRect/>
          </a:stretch>
        </p:blipFill>
        <p:spPr>
          <a:xfrm>
            <a:off x="1462521" y="429366"/>
            <a:ext cx="2389839" cy="3387504"/>
          </a:xfrm>
          <a:prstGeom prst="rect">
            <a:avLst/>
          </a:prstGeom>
        </p:spPr>
      </p:pic>
      <p:sp>
        <p:nvSpPr>
          <p:cNvPr id="12" name="Hộp Văn bản 1">
            <a:extLst>
              <a:ext uri="{FF2B5EF4-FFF2-40B4-BE49-F238E27FC236}">
                <a16:creationId xmlns="" xmlns:a16="http://schemas.microsoft.com/office/drawing/2014/main" id="{6A11F083-9D14-ABA4-6C35-E56045E3AD44}"/>
              </a:ext>
            </a:extLst>
          </p:cNvPr>
          <p:cNvSpPr txBox="1"/>
          <p:nvPr/>
        </p:nvSpPr>
        <p:spPr>
          <a:xfrm>
            <a:off x="6714926" y="1410655"/>
            <a:ext cx="4811135" cy="4031873"/>
          </a:xfrm>
          <a:prstGeom prst="rect">
            <a:avLst/>
          </a:prstGeom>
          <a:solidFill>
            <a:schemeClr val="bg1"/>
          </a:solidFill>
        </p:spPr>
        <p:txBody>
          <a:bodyPr wrap="square">
            <a:spAutoFit/>
          </a:bodyPr>
          <a:lstStyle/>
          <a:p>
            <a:pPr marL="457200" indent="-457200" algn="just">
              <a:buSzPct val="300000"/>
              <a:buBlip>
                <a:blip r:embed="rId5"/>
              </a:buBlip>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nỗi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niềm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nuối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đẽ</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đầy</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ca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ngợi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mẫu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tử</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thiêng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liêng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quý</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 xmlns:a16="http://schemas.microsoft.com/office/drawing/2014/main" id="{F8CB5606-D80E-B36E-7466-4FEAAD496672}"/>
              </a:ext>
            </a:extLst>
          </p:cNvPr>
          <p:cNvPicPr>
            <a:picLocks noChangeAspect="1"/>
          </p:cNvPicPr>
          <p:nvPr/>
        </p:nvPicPr>
        <p:blipFill>
          <a:blip r:embed="rId7"/>
          <a:stretch>
            <a:fillRect/>
          </a:stretch>
        </p:blipFill>
        <p:spPr>
          <a:xfrm>
            <a:off x="5785338" y="4349612"/>
            <a:ext cx="1002590" cy="2185831"/>
          </a:xfrm>
          <a:prstGeom prst="rect">
            <a:avLst/>
          </a:prstGeom>
        </p:spPr>
      </p:pic>
      <p:pic>
        <p:nvPicPr>
          <p:cNvPr id="15" name="Picture 14">
            <a:extLst>
              <a:ext uri="{FF2B5EF4-FFF2-40B4-BE49-F238E27FC236}">
                <a16:creationId xmlns="" xmlns:a16="http://schemas.microsoft.com/office/drawing/2014/main" id="{2AA8B5C7-EFD8-94C1-BD77-9F6956E7F2E1}"/>
              </a:ext>
            </a:extLst>
          </p:cNvPr>
          <p:cNvPicPr>
            <a:picLocks noChangeAspect="1"/>
          </p:cNvPicPr>
          <p:nvPr/>
        </p:nvPicPr>
        <p:blipFill>
          <a:blip r:embed="rId8"/>
          <a:stretch>
            <a:fillRect/>
          </a:stretch>
        </p:blipFill>
        <p:spPr>
          <a:xfrm>
            <a:off x="4575192" y="1805520"/>
            <a:ext cx="1711942" cy="1771863"/>
          </a:xfrm>
          <a:prstGeom prst="rect">
            <a:avLst/>
          </a:prstGeom>
        </p:spPr>
      </p:pic>
    </p:spTree>
    <p:extLst>
      <p:ext uri="{BB962C8B-B14F-4D97-AF65-F5344CB8AC3E}">
        <p14:creationId xmlns:p14="http://schemas.microsoft.com/office/powerpoint/2010/main" val="4226219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pic>
        <p:nvPicPr>
          <p:cNvPr id="13" name="图片 12">
            <a:extLst>
              <a:ext uri="{FF2B5EF4-FFF2-40B4-BE49-F238E27FC236}">
                <a16:creationId xmlns="" xmlns:a16="http://schemas.microsoft.com/office/drawing/2014/main" id="{DCC396C1-DFAB-819A-94FF-FE7CD61501F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1439706" y="4011500"/>
            <a:ext cx="752294" cy="2846500"/>
          </a:xfrm>
          <a:prstGeom prst="rect">
            <a:avLst/>
          </a:prstGeom>
        </p:spPr>
      </p:pic>
      <p:pic>
        <p:nvPicPr>
          <p:cNvPr id="4" name="图片 3">
            <a:extLst>
              <a:ext uri="{FF2B5EF4-FFF2-40B4-BE49-F238E27FC236}">
                <a16:creationId xmlns="" xmlns:a16="http://schemas.microsoft.com/office/drawing/2014/main" id="{B9BEC399-7E69-8F0F-1D2F-EA001793E0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2193" y="3809246"/>
            <a:ext cx="950551" cy="2179311"/>
          </a:xfrm>
          <a:prstGeom prst="rect">
            <a:avLst/>
          </a:prstGeom>
        </p:spPr>
      </p:pic>
      <p:pic>
        <p:nvPicPr>
          <p:cNvPr id="5" name="图片 4">
            <a:extLst>
              <a:ext uri="{FF2B5EF4-FFF2-40B4-BE49-F238E27FC236}">
                <a16:creationId xmlns="" xmlns:a16="http://schemas.microsoft.com/office/drawing/2014/main" id="{9FF77E32-A77A-C3EE-C1B9-2012515CEDB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07543" y="766308"/>
            <a:ext cx="2038231" cy="1558647"/>
          </a:xfrm>
          <a:prstGeom prst="rect">
            <a:avLst/>
          </a:prstGeom>
        </p:spPr>
      </p:pic>
      <p:grpSp>
        <p:nvGrpSpPr>
          <p:cNvPr id="6" name="组合 5">
            <a:extLst>
              <a:ext uri="{FF2B5EF4-FFF2-40B4-BE49-F238E27FC236}">
                <a16:creationId xmlns="" xmlns:a16="http://schemas.microsoft.com/office/drawing/2014/main" id="{5624C85F-CDF5-DA1E-5B10-C437C428B9B2}"/>
              </a:ext>
            </a:extLst>
          </p:cNvPr>
          <p:cNvGrpSpPr/>
          <p:nvPr/>
        </p:nvGrpSpPr>
        <p:grpSpPr>
          <a:xfrm>
            <a:off x="2639353" y="2672180"/>
            <a:ext cx="7191270" cy="1538211"/>
            <a:chOff x="1011739" y="2953241"/>
            <a:chExt cx="4984318" cy="1538211"/>
          </a:xfrm>
        </p:grpSpPr>
        <p:sp>
          <p:nvSpPr>
            <p:cNvPr id="8" name="矩形 7">
              <a:extLst>
                <a:ext uri="{FF2B5EF4-FFF2-40B4-BE49-F238E27FC236}">
                  <a16:creationId xmlns="" xmlns:a16="http://schemas.microsoft.com/office/drawing/2014/main" id="{37F13B88-C131-A3A0-852E-92B3C1AFA137}"/>
                </a:ext>
              </a:extLst>
            </p:cNvPr>
            <p:cNvSpPr/>
            <p:nvPr/>
          </p:nvSpPr>
          <p:spPr>
            <a:xfrm>
              <a:off x="1011739" y="2953241"/>
              <a:ext cx="4984318" cy="1107996"/>
            </a:xfrm>
            <a:prstGeom prst="rect">
              <a:avLst/>
            </a:prstGeom>
          </p:spPr>
          <p:txBody>
            <a:bodyPr wrap="square">
              <a:spAutoFit/>
            </a:bodyPr>
            <a:lstStyle/>
            <a:p>
              <a:pPr algn="ctr">
                <a:buNone/>
              </a:pPr>
              <a:r>
                <a:rPr lang="en-US" altLang="zh-CN" sz="66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LUYỆN TẬP</a:t>
              </a:r>
            </a:p>
          </p:txBody>
        </p:sp>
        <p:sp>
          <p:nvSpPr>
            <p:cNvPr id="9" name="矩形 8">
              <a:extLst>
                <a:ext uri="{FF2B5EF4-FFF2-40B4-BE49-F238E27FC236}">
                  <a16:creationId xmlns="" xmlns:a16="http://schemas.microsoft.com/office/drawing/2014/main" id="{D2329264-8D76-D2C8-FA9A-1CB91C908626}"/>
                </a:ext>
              </a:extLst>
            </p:cNvPr>
            <p:cNvSpPr/>
            <p:nvPr/>
          </p:nvSpPr>
          <p:spPr>
            <a:xfrm>
              <a:off x="1675024" y="4152898"/>
              <a:ext cx="2772779" cy="338554"/>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schemeClr val="tx1">
                    <a:lumMod val="75000"/>
                    <a:lumOff val="25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思源黑体 CN Regular" panose="020B0500000000000000" pitchFamily="34" charset="-122"/>
              </a:endParaRPr>
            </a:p>
          </p:txBody>
        </p:sp>
      </p:grpSp>
      <p:grpSp>
        <p:nvGrpSpPr>
          <p:cNvPr id="10" name="组合 9">
            <a:extLst>
              <a:ext uri="{FF2B5EF4-FFF2-40B4-BE49-F238E27FC236}">
                <a16:creationId xmlns="" xmlns:a16="http://schemas.microsoft.com/office/drawing/2014/main" id="{A41084C1-FD00-631D-EA7D-8A64E46A0E96}"/>
              </a:ext>
            </a:extLst>
          </p:cNvPr>
          <p:cNvGrpSpPr/>
          <p:nvPr/>
        </p:nvGrpSpPr>
        <p:grpSpPr>
          <a:xfrm>
            <a:off x="4670664" y="1409053"/>
            <a:ext cx="2750730" cy="1114295"/>
            <a:chOff x="3671842" y="1889712"/>
            <a:chExt cx="1763451" cy="1111187"/>
          </a:xfrm>
          <a:solidFill>
            <a:srgbClr val="FA7B7B"/>
          </a:solidFill>
        </p:grpSpPr>
        <p:sp>
          <p:nvSpPr>
            <p:cNvPr id="12" name="任意多边形: 形状 11">
              <a:extLst>
                <a:ext uri="{FF2B5EF4-FFF2-40B4-BE49-F238E27FC236}">
                  <a16:creationId xmlns="" xmlns:a16="http://schemas.microsoft.com/office/drawing/2014/main" id="{E0FE6B86-7A05-2B26-ABD7-C19B28B0903B}"/>
                </a:ext>
              </a:extLst>
            </p:cNvPr>
            <p:cNvSpPr/>
            <p:nvPr/>
          </p:nvSpPr>
          <p:spPr>
            <a:xfrm>
              <a:off x="3671842" y="1889712"/>
              <a:ext cx="1763451" cy="1111187"/>
            </a:xfrm>
            <a:custGeom>
              <a:avLst/>
              <a:gdLst>
                <a:gd name="connsiteX0" fmla="*/ 1971725 w 3228697"/>
                <a:gd name="connsiteY0" fmla="*/ 1772949 h 2034469"/>
                <a:gd name="connsiteX1" fmla="*/ 1928113 w 3228697"/>
                <a:gd name="connsiteY1" fmla="*/ 1769760 h 2034469"/>
                <a:gd name="connsiteX2" fmla="*/ 721462 w 3228697"/>
                <a:gd name="connsiteY2" fmla="*/ 1769246 h 2034469"/>
                <a:gd name="connsiteX3" fmla="*/ 490170 w 3228697"/>
                <a:gd name="connsiteY3" fmla="*/ 1716583 h 2034469"/>
                <a:gd name="connsiteX4" fmla="*/ 224285 w 3228697"/>
                <a:gd name="connsiteY4" fmla="*/ 1516698 h 2034469"/>
                <a:gd name="connsiteX5" fmla="*/ 68319 w 3228697"/>
                <a:gd name="connsiteY5" fmla="*/ 1253212 h 2034469"/>
                <a:gd name="connsiteX6" fmla="*/ 8044 w 3228697"/>
                <a:gd name="connsiteY6" fmla="*/ 1008823 h 2034469"/>
                <a:gd name="connsiteX7" fmla="*/ 4102 w 3228697"/>
                <a:gd name="connsiteY7" fmla="*/ 807943 h 2034469"/>
                <a:gd name="connsiteX8" fmla="*/ 34342 w 3228697"/>
                <a:gd name="connsiteY8" fmla="*/ 623349 h 2034469"/>
                <a:gd name="connsiteX9" fmla="*/ 213176 w 3228697"/>
                <a:gd name="connsiteY9" fmla="*/ 265475 h 2034469"/>
                <a:gd name="connsiteX10" fmla="*/ 564022 w 3228697"/>
                <a:gd name="connsiteY10" fmla="*/ 26263 h 2034469"/>
                <a:gd name="connsiteX11" fmla="*/ 731782 w 3228697"/>
                <a:gd name="connsiteY11" fmla="*/ 0 h 2034469"/>
                <a:gd name="connsiteX12" fmla="*/ 2507507 w 3228697"/>
                <a:gd name="connsiteY12" fmla="*/ 309 h 2034469"/>
                <a:gd name="connsiteX13" fmla="*/ 2729405 w 3228697"/>
                <a:gd name="connsiteY13" fmla="*/ 49029 h 2034469"/>
                <a:gd name="connsiteX14" fmla="*/ 3006639 w 3228697"/>
                <a:gd name="connsiteY14" fmla="*/ 255463 h 2034469"/>
                <a:gd name="connsiteX15" fmla="*/ 3160239 w 3228697"/>
                <a:gd name="connsiteY15" fmla="*/ 516412 h 2034469"/>
                <a:gd name="connsiteX16" fmla="*/ 3220753 w 3228697"/>
                <a:gd name="connsiteY16" fmla="*/ 760732 h 2034469"/>
                <a:gd name="connsiteX17" fmla="*/ 3224593 w 3228697"/>
                <a:gd name="connsiteY17" fmla="*/ 961612 h 2034469"/>
                <a:gd name="connsiteX18" fmla="*/ 3194902 w 3228697"/>
                <a:gd name="connsiteY18" fmla="*/ 1142812 h 2034469"/>
                <a:gd name="connsiteX19" fmla="*/ 3027656 w 3228697"/>
                <a:gd name="connsiteY19" fmla="*/ 1487760 h 2034469"/>
                <a:gd name="connsiteX20" fmla="*/ 2664639 w 3228697"/>
                <a:gd name="connsiteY20" fmla="*/ 1744526 h 2034469"/>
                <a:gd name="connsiteX21" fmla="*/ 2345096 w 3228697"/>
                <a:gd name="connsiteY21" fmla="*/ 1865349 h 2034469"/>
                <a:gd name="connsiteX22" fmla="*/ 2035325 w 3228697"/>
                <a:gd name="connsiteY22" fmla="*/ 1983052 h 2034469"/>
                <a:gd name="connsiteX23" fmla="*/ 1920296 w 3228697"/>
                <a:gd name="connsiteY23" fmla="*/ 2026560 h 2034469"/>
                <a:gd name="connsiteX24" fmla="*/ 1886388 w 3228697"/>
                <a:gd name="connsiteY24" fmla="*/ 2028172 h 2034469"/>
                <a:gd name="connsiteX25" fmla="*/ 1885942 w 3228697"/>
                <a:gd name="connsiteY25" fmla="*/ 1993818 h 2034469"/>
                <a:gd name="connsiteX26" fmla="*/ 1962159 w 3228697"/>
                <a:gd name="connsiteY26" fmla="*/ 1807200 h 2034469"/>
                <a:gd name="connsiteX27" fmla="*/ 1971725 w 3228697"/>
                <a:gd name="connsiteY27" fmla="*/ 1772949 h 203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28697" h="2034469">
                  <a:moveTo>
                    <a:pt x="1971725" y="1772949"/>
                  </a:moveTo>
                  <a:cubicBezTo>
                    <a:pt x="1955473" y="1767566"/>
                    <a:pt x="1941690" y="1769760"/>
                    <a:pt x="1928113" y="1769760"/>
                  </a:cubicBezTo>
                  <a:cubicBezTo>
                    <a:pt x="1525907" y="1769623"/>
                    <a:pt x="1123667" y="1770069"/>
                    <a:pt x="721462" y="1769246"/>
                  </a:cubicBezTo>
                  <a:cubicBezTo>
                    <a:pt x="640924" y="1769075"/>
                    <a:pt x="564090" y="1748538"/>
                    <a:pt x="490170" y="1716583"/>
                  </a:cubicBezTo>
                  <a:cubicBezTo>
                    <a:pt x="385393" y="1671292"/>
                    <a:pt x="298067" y="1602206"/>
                    <a:pt x="224285" y="1516698"/>
                  </a:cubicBezTo>
                  <a:cubicBezTo>
                    <a:pt x="156845" y="1438560"/>
                    <a:pt x="105039" y="1350137"/>
                    <a:pt x="68319" y="1253212"/>
                  </a:cubicBezTo>
                  <a:cubicBezTo>
                    <a:pt x="38353" y="1174115"/>
                    <a:pt x="16513" y="1092515"/>
                    <a:pt x="8044" y="1008823"/>
                  </a:cubicBezTo>
                  <a:cubicBezTo>
                    <a:pt x="1325" y="942515"/>
                    <a:pt x="-4024" y="875898"/>
                    <a:pt x="4102" y="807943"/>
                  </a:cubicBezTo>
                  <a:cubicBezTo>
                    <a:pt x="11542" y="745749"/>
                    <a:pt x="19187" y="683863"/>
                    <a:pt x="34342" y="623349"/>
                  </a:cubicBezTo>
                  <a:cubicBezTo>
                    <a:pt x="67427" y="491075"/>
                    <a:pt x="125645" y="369703"/>
                    <a:pt x="213176" y="265475"/>
                  </a:cubicBezTo>
                  <a:cubicBezTo>
                    <a:pt x="306982" y="153772"/>
                    <a:pt x="420673" y="67338"/>
                    <a:pt x="564022" y="26263"/>
                  </a:cubicBezTo>
                  <a:cubicBezTo>
                    <a:pt x="618913" y="10526"/>
                    <a:pt x="674113" y="-68"/>
                    <a:pt x="731782" y="0"/>
                  </a:cubicBezTo>
                  <a:cubicBezTo>
                    <a:pt x="1323690" y="583"/>
                    <a:pt x="1915599" y="446"/>
                    <a:pt x="2507507" y="309"/>
                  </a:cubicBezTo>
                  <a:cubicBezTo>
                    <a:pt x="2585165" y="309"/>
                    <a:pt x="2658399" y="20332"/>
                    <a:pt x="2729405" y="49029"/>
                  </a:cubicBezTo>
                  <a:cubicBezTo>
                    <a:pt x="2839633" y="93566"/>
                    <a:pt x="2929770" y="166595"/>
                    <a:pt x="3006639" y="255463"/>
                  </a:cubicBezTo>
                  <a:cubicBezTo>
                    <a:pt x="3073462" y="332743"/>
                    <a:pt x="3123828" y="420720"/>
                    <a:pt x="3160239" y="516412"/>
                  </a:cubicBezTo>
                  <a:cubicBezTo>
                    <a:pt x="3190273" y="595406"/>
                    <a:pt x="3212867" y="676869"/>
                    <a:pt x="3220753" y="760732"/>
                  </a:cubicBezTo>
                  <a:cubicBezTo>
                    <a:pt x="3226993" y="827109"/>
                    <a:pt x="3232924" y="893692"/>
                    <a:pt x="3224593" y="961612"/>
                  </a:cubicBezTo>
                  <a:cubicBezTo>
                    <a:pt x="3217119" y="1022606"/>
                    <a:pt x="3209953" y="1083395"/>
                    <a:pt x="3194902" y="1142812"/>
                  </a:cubicBezTo>
                  <a:cubicBezTo>
                    <a:pt x="3162913" y="1269121"/>
                    <a:pt x="3108948" y="1385178"/>
                    <a:pt x="3027656" y="1487760"/>
                  </a:cubicBezTo>
                  <a:cubicBezTo>
                    <a:pt x="2931725" y="1608789"/>
                    <a:pt x="2812376" y="1695189"/>
                    <a:pt x="2664639" y="1744526"/>
                  </a:cubicBezTo>
                  <a:cubicBezTo>
                    <a:pt x="2556707" y="1780560"/>
                    <a:pt x="2451553" y="1824823"/>
                    <a:pt x="2345096" y="1865349"/>
                  </a:cubicBezTo>
                  <a:cubicBezTo>
                    <a:pt x="2241862" y="1904640"/>
                    <a:pt x="2138593" y="1943863"/>
                    <a:pt x="2035325" y="1983052"/>
                  </a:cubicBezTo>
                  <a:cubicBezTo>
                    <a:pt x="1996993" y="1997589"/>
                    <a:pt x="1958627" y="2012092"/>
                    <a:pt x="1920296" y="2026560"/>
                  </a:cubicBezTo>
                  <a:cubicBezTo>
                    <a:pt x="1909222" y="2030743"/>
                    <a:pt x="1899005" y="2041132"/>
                    <a:pt x="1886388" y="2028172"/>
                  </a:cubicBezTo>
                  <a:cubicBezTo>
                    <a:pt x="1874662" y="2016172"/>
                    <a:pt x="1881142" y="2005509"/>
                    <a:pt x="1885942" y="1993818"/>
                  </a:cubicBezTo>
                  <a:cubicBezTo>
                    <a:pt x="1911484" y="1931658"/>
                    <a:pt x="1936685" y="1869360"/>
                    <a:pt x="1962159" y="1807200"/>
                  </a:cubicBezTo>
                  <a:cubicBezTo>
                    <a:pt x="1966410" y="1796778"/>
                    <a:pt x="1970833" y="1786458"/>
                    <a:pt x="1971725" y="1772949"/>
                  </a:cubicBezTo>
                  <a:close/>
                </a:path>
              </a:pathLst>
            </a:custGeom>
            <a:grpFill/>
            <a:ln w="3429" cap="flat">
              <a:solidFill>
                <a:srgbClr val="FA7B7B"/>
              </a:solidFill>
              <a:prstDash val="solid"/>
              <a:miter/>
            </a:ln>
          </p:spPr>
          <p:txBody>
            <a:bodyPr rtlCol="0" anchor="ctr"/>
            <a:lstStyle/>
            <a:p>
              <a:endParaRPr lang="zh-CN" altLang="en-US" sz="28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思源黑体 CN Regular" panose="020B0500000000000000" pitchFamily="34" charset="-122"/>
              </a:endParaRPr>
            </a:p>
          </p:txBody>
        </p:sp>
        <p:sp>
          <p:nvSpPr>
            <p:cNvPr id="14" name="矩形 13">
              <a:extLst>
                <a:ext uri="{FF2B5EF4-FFF2-40B4-BE49-F238E27FC236}">
                  <a16:creationId xmlns="" xmlns:a16="http://schemas.microsoft.com/office/drawing/2014/main" id="{FF641490-664E-ABA7-E868-5C066AE32290}"/>
                </a:ext>
              </a:extLst>
            </p:cNvPr>
            <p:cNvSpPr/>
            <p:nvPr/>
          </p:nvSpPr>
          <p:spPr>
            <a:xfrm>
              <a:off x="4297062" y="1947771"/>
              <a:ext cx="513008" cy="828679"/>
            </a:xfrm>
            <a:prstGeom prst="rect">
              <a:avLst/>
            </a:prstGeom>
            <a:grpFill/>
          </p:spPr>
          <p:txBody>
            <a:bodyPr wrap="none">
              <a:spAutoFit/>
            </a:bodyPr>
            <a:lstStyle/>
            <a:p>
              <a:pPr algn="ctr"/>
              <a:r>
                <a:rPr lang="en-US" altLang="zh-CN" sz="48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思源黑体 CN Regular" panose="020B0500000000000000" pitchFamily="34" charset="-122"/>
                </a:rPr>
                <a:t>03</a:t>
              </a:r>
              <a:endParaRPr lang="zh-CN" altLang="en-US" sz="48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思源黑体 CN Regular" panose="020B0500000000000000" pitchFamily="34" charset="-122"/>
              </a:endParaRPr>
            </a:p>
          </p:txBody>
        </p:sp>
      </p:grpSp>
      <p:pic>
        <p:nvPicPr>
          <p:cNvPr id="15" name="图片 14">
            <a:extLst>
              <a:ext uri="{FF2B5EF4-FFF2-40B4-BE49-F238E27FC236}">
                <a16:creationId xmlns="" xmlns:a16="http://schemas.microsoft.com/office/drawing/2014/main" id="{B2E3D424-2356-F121-32B5-C492635A9DA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90132" y="502814"/>
            <a:ext cx="1113470" cy="1113470"/>
          </a:xfrm>
          <a:prstGeom prst="rect">
            <a:avLst/>
          </a:prstGeom>
        </p:spPr>
      </p:pic>
    </p:spTree>
    <p:extLst>
      <p:ext uri="{BB962C8B-B14F-4D97-AF65-F5344CB8AC3E}">
        <p14:creationId xmlns:p14="http://schemas.microsoft.com/office/powerpoint/2010/main" val="1959139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nodeType="afterGroup">
                            <p:stCondLst>
                              <p:cond delay="500"/>
                            </p:stCondLst>
                            <p:childTnLst>
                              <p:par>
                                <p:cTn id="9" presetID="22" presetClass="entr" presetSubtype="4" fill="hold" nodeType="afterEffect">
                                  <p:stCondLst>
                                    <p:cond delay="150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par>
                          <p:cTn id="12" fill="hold" nodeType="afterGroup">
                            <p:stCondLst>
                              <p:cond delay="2500"/>
                            </p:stCondLst>
                            <p:childTnLst>
                              <p:par>
                                <p:cTn id="13" presetID="53" presetClass="entr" presetSubtype="0" fill="hold" nodeType="afterEffect">
                                  <p:stCondLst>
                                    <p:cond delay="200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nodeType="afterGroup">
                            <p:stCondLst>
                              <p:cond delay="5000"/>
                            </p:stCondLst>
                            <p:childTnLst>
                              <p:par>
                                <p:cTn id="19" presetID="10" presetClass="entr" presetSubtype="0" fill="hold" nodeType="afterEffect">
                                  <p:stCondLst>
                                    <p:cond delay="25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26571" y="239485"/>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 xmlns:a16="http://schemas.microsoft.com/office/drawing/2014/main" id="{D227397C-F63E-7E3D-66BA-45CE08B329DE}"/>
              </a:ext>
            </a:extLst>
          </p:cNvPr>
          <p:cNvSpPr txBox="1"/>
          <p:nvPr/>
        </p:nvSpPr>
        <p:spPr>
          <a:xfrm>
            <a:off x="660399" y="441159"/>
            <a:ext cx="10858500" cy="861774"/>
          </a:xfrm>
          <a:prstGeom prst="rect">
            <a:avLst/>
          </a:prstGeom>
          <a:noFill/>
        </p:spPr>
        <p:txBody>
          <a:bodyPr wrap="square" lIns="0" tIns="0" rIns="0" bIns="0" rtlCol="0">
            <a:spAutoFit/>
          </a:bodyPr>
          <a:lstStyle/>
          <a:p>
            <a:pPr algn="ctr"/>
            <a:r>
              <a:rPr lang="en-US" altLang="zh-CN" sz="2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1: </a:t>
            </a: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Hoàn </a:t>
            </a:r>
            <a:r>
              <a:rPr lang="en-US" altLang="zh-CN" sz="2800" b="1" dirty="0" err="1">
                <a:latin typeface="Times New Roman" panose="02020603050405020304" pitchFamily="18" charset="0"/>
                <a:ea typeface="微软雅黑" panose="020B0503020204020204" pitchFamily="34" charset="-122"/>
                <a:cs typeface="Times New Roman" panose="02020603050405020304" pitchFamily="18" charset="0"/>
              </a:rPr>
              <a:t>thành</a:t>
            </a: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latin typeface="Times New Roman" panose="02020603050405020304" pitchFamily="18" charset="0"/>
                <a:ea typeface="微软雅黑" panose="020B0503020204020204" pitchFamily="34" charset="-122"/>
                <a:cs typeface="Times New Roman" panose="02020603050405020304" pitchFamily="18" charset="0"/>
              </a:rPr>
              <a:t>phiếu</a:t>
            </a: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latin typeface="Times New Roman" panose="02020603050405020304" pitchFamily="18" charset="0"/>
                <a:ea typeface="微软雅黑" panose="020B0503020204020204" pitchFamily="34" charset="-122"/>
                <a:cs typeface="Times New Roman" panose="02020603050405020304" pitchFamily="18" charset="0"/>
              </a:rPr>
              <a:t>học</a:t>
            </a: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latin typeface="Times New Roman" panose="02020603050405020304" pitchFamily="18" charset="0"/>
                <a:ea typeface="微软雅黑" panose="020B0503020204020204" pitchFamily="34" charset="-122"/>
                <a:cs typeface="Times New Roman" panose="02020603050405020304" pitchFamily="18" charset="0"/>
              </a:rPr>
              <a:t>số</a:t>
            </a: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 07 – </a:t>
            </a:r>
            <a:r>
              <a:rPr lang="en-US" altLang="zh-CN" sz="2800" b="1" dirty="0" err="1">
                <a:latin typeface="Times New Roman" panose="02020603050405020304" pitchFamily="18" charset="0"/>
                <a:ea typeface="微软雅黑" panose="020B0503020204020204" pitchFamily="34" charset="-122"/>
                <a:cs typeface="Times New Roman" panose="02020603050405020304" pitchFamily="18" charset="0"/>
              </a:rPr>
              <a:t>Nêu</a:t>
            </a: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latin typeface="Times New Roman" panose="02020603050405020304" pitchFamily="18" charset="0"/>
                <a:ea typeface="微软雅黑" panose="020B0503020204020204" pitchFamily="34" charset="-122"/>
                <a:cs typeface="Times New Roman" panose="02020603050405020304" pitchFamily="18" charset="0"/>
              </a:rPr>
              <a:t>một</a:t>
            </a: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latin typeface="Times New Roman" panose="02020603050405020304" pitchFamily="18" charset="0"/>
                <a:ea typeface="微软雅黑" panose="020B0503020204020204" pitchFamily="34" charset="-122"/>
                <a:cs typeface="Times New Roman" panose="02020603050405020304" pitchFamily="18" charset="0"/>
              </a:rPr>
              <a:t>số</a:t>
            </a: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latin typeface="Times New Roman" panose="02020603050405020304" pitchFamily="18" charset="0"/>
                <a:ea typeface="微软雅黑" panose="020B0503020204020204" pitchFamily="34" charset="-122"/>
                <a:cs typeface="Times New Roman" panose="02020603050405020304" pitchFamily="18" charset="0"/>
              </a:rPr>
              <a:t>đặc</a:t>
            </a: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latin typeface="Times New Roman" panose="02020603050405020304" pitchFamily="18" charset="0"/>
                <a:ea typeface="微软雅黑" panose="020B0503020204020204" pitchFamily="34" charset="-122"/>
                <a:cs typeface="Times New Roman" panose="02020603050405020304" pitchFamily="18" charset="0"/>
              </a:rPr>
              <a:t>điểm</a:t>
            </a: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latin typeface="Times New Roman" panose="02020603050405020304" pitchFamily="18" charset="0"/>
                <a:ea typeface="微软雅黑" panose="020B0503020204020204" pitchFamily="34" charset="-122"/>
                <a:cs typeface="Times New Roman" panose="02020603050405020304" pitchFamily="18" charset="0"/>
              </a:rPr>
              <a:t>thể</a:t>
            </a: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latin typeface="Times New Roman" panose="02020603050405020304" pitchFamily="18" charset="0"/>
                <a:ea typeface="微软雅黑" panose="020B0503020204020204" pitchFamily="34" charset="-122"/>
                <a:cs typeface="Times New Roman" panose="02020603050405020304" pitchFamily="18" charset="0"/>
              </a:rPr>
              <a:t>loại</a:t>
            </a: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latin typeface="Times New Roman" panose="02020603050405020304" pitchFamily="18" charset="0"/>
                <a:ea typeface="微软雅黑" panose="020B0503020204020204" pitchFamily="34" charset="-122"/>
                <a:cs typeface="Times New Roman" panose="02020603050405020304" pitchFamily="18" charset="0"/>
              </a:rPr>
              <a:t>thơ</a:t>
            </a: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latin typeface="Times New Roman" panose="02020603050405020304" pitchFamily="18" charset="0"/>
                <a:ea typeface="微软雅黑" panose="020B0503020204020204" pitchFamily="34" charset="-122"/>
                <a:cs typeface="Times New Roman" panose="02020603050405020304" pitchFamily="18" charset="0"/>
              </a:rPr>
              <a:t>thể</a:t>
            </a: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latin typeface="Times New Roman" panose="02020603050405020304" pitchFamily="18" charset="0"/>
                <a:ea typeface="微软雅黑" panose="020B0503020204020204" pitchFamily="34" charset="-122"/>
                <a:cs typeface="Times New Roman" panose="02020603050405020304" pitchFamily="18" charset="0"/>
              </a:rPr>
              <a:t>hiện</a:t>
            </a: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 qua </a:t>
            </a:r>
            <a:r>
              <a:rPr lang="en-US" altLang="zh-CN" sz="2800" b="1" dirty="0" err="1">
                <a:latin typeface="Times New Roman" panose="02020603050405020304" pitchFamily="18" charset="0"/>
                <a:ea typeface="微软雅黑" panose="020B0503020204020204" pitchFamily="34" charset="-122"/>
                <a:cs typeface="Times New Roman" panose="02020603050405020304" pitchFamily="18" charset="0"/>
              </a:rPr>
              <a:t>văn</a:t>
            </a: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err="1">
                <a:latin typeface="Times New Roman" panose="02020603050405020304" pitchFamily="18" charset="0"/>
                <a:ea typeface="微软雅黑" panose="020B0503020204020204" pitchFamily="34" charset="-122"/>
                <a:cs typeface="Times New Roman" panose="02020603050405020304" pitchFamily="18" charset="0"/>
              </a:rPr>
              <a:t>bản</a:t>
            </a:r>
            <a:r>
              <a:rPr lang="en-US" altLang="zh-CN" sz="2800" b="1">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i="1">
                <a:latin typeface="Times New Roman" panose="02020603050405020304" pitchFamily="18" charset="0"/>
                <a:ea typeface="微软雅黑" panose="020B0503020204020204" pitchFamily="34" charset="-122"/>
                <a:cs typeface="Times New Roman" panose="02020603050405020304" pitchFamily="18" charset="0"/>
              </a:rPr>
              <a:t>Nắng </a:t>
            </a:r>
            <a:r>
              <a:rPr lang="en-US" altLang="zh-CN" sz="2800" b="1" i="1" dirty="0" err="1">
                <a:latin typeface="Times New Roman" panose="02020603050405020304" pitchFamily="18" charset="0"/>
                <a:ea typeface="微软雅黑" panose="020B0503020204020204" pitchFamily="34" charset="-122"/>
                <a:cs typeface="Times New Roman" panose="02020603050405020304" pitchFamily="18" charset="0"/>
              </a:rPr>
              <a:t>mới</a:t>
            </a: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latin typeface="Times New Roman" panose="02020603050405020304" pitchFamily="18" charset="0"/>
                <a:ea typeface="微软雅黑" panose="020B0503020204020204" pitchFamily="34" charset="-122"/>
                <a:cs typeface="Times New Roman" panose="02020603050405020304" pitchFamily="18" charset="0"/>
              </a:rPr>
              <a:t>Lưu</a:t>
            </a: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latin typeface="Times New Roman" panose="02020603050405020304" pitchFamily="18" charset="0"/>
                <a:ea typeface="微软雅黑" panose="020B0503020204020204" pitchFamily="34" charset="-122"/>
                <a:cs typeface="Times New Roman" panose="02020603050405020304" pitchFamily="18" charset="0"/>
              </a:rPr>
              <a:t>Trọng</a:t>
            </a: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latin typeface="Times New Roman" panose="02020603050405020304" pitchFamily="18" charset="0"/>
                <a:ea typeface="微软雅黑" panose="020B0503020204020204" pitchFamily="34" charset="-122"/>
                <a:cs typeface="Times New Roman" panose="02020603050405020304" pitchFamily="18" charset="0"/>
              </a:rPr>
              <a:t>Lư</a:t>
            </a:r>
            <a:r>
              <a:rPr lang="en-US" altLang="zh-CN" sz="2800" b="1"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8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graphicFrame>
        <p:nvGraphicFramePr>
          <p:cNvPr id="11" name="Bảng 10">
            <a:extLst>
              <a:ext uri="{FF2B5EF4-FFF2-40B4-BE49-F238E27FC236}">
                <a16:creationId xmlns="" xmlns:a16="http://schemas.microsoft.com/office/drawing/2014/main" id="{1F5A6E0D-9E60-470E-6865-144D70287811}"/>
              </a:ext>
            </a:extLst>
          </p:cNvPr>
          <p:cNvGraphicFramePr>
            <a:graphicFrameLocks noGrp="1"/>
          </p:cNvGraphicFramePr>
          <p:nvPr>
            <p:extLst>
              <p:ext uri="{D42A27DB-BD31-4B8C-83A1-F6EECF244321}">
                <p14:modId xmlns:p14="http://schemas.microsoft.com/office/powerpoint/2010/main" val="3086075319"/>
              </p:ext>
            </p:extLst>
          </p:nvPr>
        </p:nvGraphicFramePr>
        <p:xfrm>
          <a:off x="666750" y="1556255"/>
          <a:ext cx="10858500" cy="5212080"/>
        </p:xfrm>
        <a:graphic>
          <a:graphicData uri="http://schemas.openxmlformats.org/drawingml/2006/table">
            <a:tbl>
              <a:tblPr firstRow="1" firstCol="1" bandRow="1">
                <a:tableStyleId>{5C22544A-7EE6-4342-B048-85BDC9FD1C3A}</a:tableStyleId>
              </a:tblPr>
              <a:tblGrid>
                <a:gridCol w="5429250">
                  <a:extLst>
                    <a:ext uri="{9D8B030D-6E8A-4147-A177-3AD203B41FA5}">
                      <a16:colId xmlns="" xmlns:a16="http://schemas.microsoft.com/office/drawing/2014/main" val="1379837994"/>
                    </a:ext>
                  </a:extLst>
                </a:gridCol>
                <a:gridCol w="5429250">
                  <a:extLst>
                    <a:ext uri="{9D8B030D-6E8A-4147-A177-3AD203B41FA5}">
                      <a16:colId xmlns="" xmlns:a16="http://schemas.microsoft.com/office/drawing/2014/main" val="1688887105"/>
                    </a:ext>
                  </a:extLst>
                </a:gridCol>
              </a:tblGrid>
              <a:tr h="0">
                <a:tc>
                  <a:txBody>
                    <a:bodyPr/>
                    <a:lstStyle/>
                    <a:p>
                      <a:pPr marL="0" marR="0" algn="l">
                        <a:lnSpc>
                          <a:spcPct val="150000"/>
                        </a:lnSpc>
                        <a:spcBef>
                          <a:spcPts val="0"/>
                        </a:spcBef>
                        <a:spcAft>
                          <a:spcPts val="0"/>
                        </a:spcAft>
                      </a:pPr>
                      <a:r>
                        <a:rPr lang="vi-VN" sz="3200" dirty="0">
                          <a:effectLst/>
                          <a:latin typeface="+mj-lt"/>
                        </a:rPr>
                        <a:t>Đặc</a:t>
                      </a:r>
                      <a:r>
                        <a:rPr lang="vi-VN" sz="3200" spc="-15" dirty="0">
                          <a:effectLst/>
                          <a:latin typeface="+mj-lt"/>
                        </a:rPr>
                        <a:t> </a:t>
                      </a:r>
                      <a:r>
                        <a:rPr lang="vi-VN" sz="3200" dirty="0">
                          <a:effectLst/>
                          <a:latin typeface="+mj-lt"/>
                        </a:rPr>
                        <a:t>điểm</a:t>
                      </a:r>
                      <a:r>
                        <a:rPr lang="vi-VN" sz="3200" spc="-15" dirty="0">
                          <a:effectLst/>
                          <a:latin typeface="+mj-lt"/>
                        </a:rPr>
                        <a:t> </a:t>
                      </a:r>
                      <a:r>
                        <a:rPr lang="vi-VN" sz="3200" dirty="0">
                          <a:effectLst/>
                          <a:latin typeface="+mj-lt"/>
                        </a:rPr>
                        <a:t>của</a:t>
                      </a:r>
                      <a:r>
                        <a:rPr lang="vi-VN" sz="3200" spc="-5" dirty="0">
                          <a:effectLst/>
                          <a:latin typeface="+mj-lt"/>
                        </a:rPr>
                        <a:t> </a:t>
                      </a:r>
                      <a:r>
                        <a:rPr lang="vi-VN" sz="3200" spc="-25" dirty="0">
                          <a:effectLst/>
                          <a:latin typeface="+mj-lt"/>
                        </a:rPr>
                        <a:t>thơ</a:t>
                      </a:r>
                      <a:endParaRPr lang="en-US" sz="32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vi-VN" sz="3200" dirty="0">
                          <a:effectLst/>
                          <a:latin typeface="Times New Roman" panose="02020603050405020304" pitchFamily="18" charset="0"/>
                          <a:cs typeface="Times New Roman" panose="02020603050405020304" pitchFamily="18" charset="0"/>
                        </a:rPr>
                        <a:t>Thể</a:t>
                      </a:r>
                      <a:r>
                        <a:rPr lang="vi-VN" sz="3200" spc="-5" dirty="0">
                          <a:effectLst/>
                          <a:latin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cs typeface="Times New Roman" panose="02020603050405020304" pitchFamily="18" charset="0"/>
                        </a:rPr>
                        <a:t>hiện</a:t>
                      </a:r>
                      <a:r>
                        <a:rPr lang="vi-VN" sz="3200" spc="-10" dirty="0">
                          <a:effectLst/>
                          <a:latin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cs typeface="Times New Roman" panose="02020603050405020304" pitchFamily="18" charset="0"/>
                        </a:rPr>
                        <a:t>qua</a:t>
                      </a:r>
                      <a:r>
                        <a:rPr lang="vi-VN" sz="3200" spc="-10" dirty="0">
                          <a:effectLst/>
                          <a:latin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cs typeface="Times New Roman" panose="02020603050405020304" pitchFamily="18" charset="0"/>
                        </a:rPr>
                        <a:t>Nắng</a:t>
                      </a:r>
                      <a:r>
                        <a:rPr lang="en-US" sz="3200" i="1" dirty="0">
                          <a:effectLst/>
                          <a:latin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cs typeface="Times New Roman" panose="02020603050405020304" pitchFamily="18" charset="0"/>
                        </a:rPr>
                        <a:t>mới</a:t>
                      </a:r>
                      <a:endPar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extLst>
                  <a:ext uri="{0D108BD9-81ED-4DB2-BD59-A6C34878D82A}">
                    <a16:rowId xmlns="" xmlns:a16="http://schemas.microsoft.com/office/drawing/2014/main" val="669896069"/>
                  </a:ext>
                </a:extLst>
              </a:tr>
              <a:tr h="0">
                <a:tc>
                  <a:txBody>
                    <a:bodyPr/>
                    <a:lstStyle/>
                    <a:p>
                      <a:pPr marL="50165" marR="0" algn="l">
                        <a:lnSpc>
                          <a:spcPct val="150000"/>
                        </a:lnSpc>
                        <a:spcBef>
                          <a:spcPts val="0"/>
                        </a:spcBef>
                        <a:spcAft>
                          <a:spcPts val="0"/>
                        </a:spcAft>
                      </a:pPr>
                      <a:r>
                        <a:rPr lang="vi-VN" sz="3200" dirty="0">
                          <a:effectLst/>
                          <a:latin typeface="+mj-lt"/>
                        </a:rPr>
                        <a:t>Chủ thể trữ </a:t>
                      </a:r>
                      <a:r>
                        <a:rPr lang="vi-VN" sz="3200" spc="-20" dirty="0">
                          <a:effectLst/>
                          <a:latin typeface="+mj-lt"/>
                        </a:rPr>
                        <a:t>tình</a:t>
                      </a:r>
                      <a:endParaRPr lang="en-US" sz="32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50165" marR="0" algn="l">
                        <a:lnSpc>
                          <a:spcPct val="150000"/>
                        </a:lnSpc>
                        <a:spcBef>
                          <a:spcPts val="0"/>
                        </a:spcBef>
                        <a:spcAft>
                          <a:spcPts val="0"/>
                        </a:spcAft>
                      </a:pPr>
                      <a:endParaRPr lang="en-US" sz="32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764982407"/>
                  </a:ext>
                </a:extLst>
              </a:tr>
              <a:tr h="0">
                <a:tc>
                  <a:txBody>
                    <a:bodyPr/>
                    <a:lstStyle/>
                    <a:p>
                      <a:pPr marL="50165" marR="0" algn="l">
                        <a:lnSpc>
                          <a:spcPct val="150000"/>
                        </a:lnSpc>
                        <a:spcBef>
                          <a:spcPts val="0"/>
                        </a:spcBef>
                        <a:spcAft>
                          <a:spcPts val="0"/>
                        </a:spcAft>
                      </a:pPr>
                      <a:r>
                        <a:rPr lang="vi-VN" sz="3200" spc="-25" dirty="0">
                          <a:effectLst/>
                          <a:latin typeface="+mj-lt"/>
                        </a:rPr>
                        <a:t>Vần</a:t>
                      </a:r>
                      <a:endParaRPr lang="en-US" sz="32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50165" marR="0" algn="l">
                        <a:lnSpc>
                          <a:spcPct val="150000"/>
                        </a:lnSpc>
                        <a:spcBef>
                          <a:spcPts val="0"/>
                        </a:spcBef>
                        <a:spcAft>
                          <a:spcPts val="0"/>
                        </a:spcAft>
                      </a:pPr>
                      <a:endParaRPr lang="en-US" sz="32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901382197"/>
                  </a:ext>
                </a:extLst>
              </a:tr>
              <a:tr h="0">
                <a:tc>
                  <a:txBody>
                    <a:bodyPr/>
                    <a:lstStyle/>
                    <a:p>
                      <a:pPr marL="50165" marR="0" algn="l">
                        <a:lnSpc>
                          <a:spcPct val="150000"/>
                        </a:lnSpc>
                        <a:spcBef>
                          <a:spcPts val="0"/>
                        </a:spcBef>
                        <a:spcAft>
                          <a:spcPts val="0"/>
                        </a:spcAft>
                      </a:pPr>
                      <a:r>
                        <a:rPr lang="vi-VN" sz="3200" spc="-20" dirty="0">
                          <a:effectLst/>
                          <a:latin typeface="+mj-lt"/>
                        </a:rPr>
                        <a:t>Nhịp</a:t>
                      </a:r>
                      <a:endParaRPr lang="en-US" sz="32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50165" marR="0" algn="l">
                        <a:lnSpc>
                          <a:spcPct val="150000"/>
                        </a:lnSpc>
                        <a:spcBef>
                          <a:spcPts val="0"/>
                        </a:spcBef>
                        <a:spcAft>
                          <a:spcPts val="0"/>
                        </a:spcAft>
                      </a:pPr>
                      <a:endParaRPr lang="en-US" sz="32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203396978"/>
                  </a:ext>
                </a:extLst>
              </a:tr>
              <a:tr h="0">
                <a:tc>
                  <a:txBody>
                    <a:bodyPr/>
                    <a:lstStyle/>
                    <a:p>
                      <a:pPr marL="50165" marR="0" algn="l">
                        <a:lnSpc>
                          <a:spcPct val="150000"/>
                        </a:lnSpc>
                        <a:spcBef>
                          <a:spcPts val="0"/>
                        </a:spcBef>
                        <a:spcAft>
                          <a:spcPts val="0"/>
                        </a:spcAft>
                      </a:pPr>
                      <a:r>
                        <a:rPr lang="vi-VN" sz="3200" dirty="0">
                          <a:effectLst/>
                          <a:latin typeface="+mj-lt"/>
                        </a:rPr>
                        <a:t>Từ</a:t>
                      </a:r>
                      <a:r>
                        <a:rPr lang="vi-VN" sz="3200" spc="-10" dirty="0">
                          <a:effectLst/>
                          <a:latin typeface="+mj-lt"/>
                        </a:rPr>
                        <a:t> </a:t>
                      </a:r>
                      <a:r>
                        <a:rPr lang="vi-VN" sz="3200" dirty="0">
                          <a:effectLst/>
                          <a:latin typeface="+mj-lt"/>
                        </a:rPr>
                        <a:t>ngữ, hình ảnh tiêu </a:t>
                      </a:r>
                      <a:r>
                        <a:rPr lang="vi-VN" sz="3200" spc="-20" dirty="0">
                          <a:effectLst/>
                          <a:latin typeface="+mj-lt"/>
                        </a:rPr>
                        <a:t>biểu</a:t>
                      </a:r>
                      <a:endParaRPr lang="en-US" sz="32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50165" marR="0" algn="l">
                        <a:lnSpc>
                          <a:spcPct val="150000"/>
                        </a:lnSpc>
                        <a:spcBef>
                          <a:spcPts val="0"/>
                        </a:spcBef>
                        <a:spcAft>
                          <a:spcPts val="0"/>
                        </a:spcAft>
                      </a:pPr>
                      <a:endParaRPr lang="en-US" sz="32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146372076"/>
                  </a:ext>
                </a:extLst>
              </a:tr>
              <a:tr h="0">
                <a:tc>
                  <a:txBody>
                    <a:bodyPr/>
                    <a:lstStyle/>
                    <a:p>
                      <a:pPr marL="50165" marR="0" algn="l">
                        <a:lnSpc>
                          <a:spcPct val="150000"/>
                        </a:lnSpc>
                        <a:spcBef>
                          <a:spcPts val="0"/>
                        </a:spcBef>
                        <a:spcAft>
                          <a:spcPts val="0"/>
                        </a:spcAft>
                      </a:pPr>
                      <a:r>
                        <a:rPr lang="vi-VN" sz="3200" dirty="0">
                          <a:effectLst/>
                          <a:latin typeface="+mj-lt"/>
                        </a:rPr>
                        <a:t>Tình</a:t>
                      </a:r>
                      <a:r>
                        <a:rPr lang="vi-VN" sz="3200" spc="-10" dirty="0">
                          <a:effectLst/>
                          <a:latin typeface="+mj-lt"/>
                        </a:rPr>
                        <a:t> </a:t>
                      </a:r>
                      <a:r>
                        <a:rPr lang="vi-VN" sz="3200" dirty="0">
                          <a:effectLst/>
                          <a:latin typeface="+mj-lt"/>
                        </a:rPr>
                        <a:t>cảm,</a:t>
                      </a:r>
                      <a:r>
                        <a:rPr lang="vi-VN" sz="3200" spc="-5" dirty="0">
                          <a:effectLst/>
                          <a:latin typeface="+mj-lt"/>
                        </a:rPr>
                        <a:t> </a:t>
                      </a:r>
                      <a:r>
                        <a:rPr lang="vi-VN" sz="3200" dirty="0">
                          <a:effectLst/>
                          <a:latin typeface="+mj-lt"/>
                        </a:rPr>
                        <a:t>cảm</a:t>
                      </a:r>
                      <a:r>
                        <a:rPr lang="vi-VN" sz="3200" spc="-5" dirty="0">
                          <a:effectLst/>
                          <a:latin typeface="+mj-lt"/>
                        </a:rPr>
                        <a:t> </a:t>
                      </a:r>
                      <a:r>
                        <a:rPr lang="vi-VN" sz="3200" spc="-25" dirty="0">
                          <a:effectLst/>
                          <a:latin typeface="+mj-lt"/>
                        </a:rPr>
                        <a:t>xúc</a:t>
                      </a:r>
                      <a:endParaRPr lang="en-US" sz="32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50165" marR="0" algn="l">
                        <a:lnSpc>
                          <a:spcPct val="150000"/>
                        </a:lnSpc>
                        <a:spcBef>
                          <a:spcPts val="0"/>
                        </a:spcBef>
                        <a:spcAft>
                          <a:spcPts val="0"/>
                        </a:spcAft>
                      </a:pPr>
                      <a:endParaRPr lang="en-US" sz="36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834679503"/>
                  </a:ext>
                </a:extLst>
              </a:tr>
              <a:tr h="0">
                <a:tc>
                  <a:txBody>
                    <a:bodyPr/>
                    <a:lstStyle/>
                    <a:p>
                      <a:pPr marL="50165" marR="0" algn="l">
                        <a:lnSpc>
                          <a:spcPct val="150000"/>
                        </a:lnSpc>
                        <a:spcBef>
                          <a:spcPts val="0"/>
                        </a:spcBef>
                        <a:spcAft>
                          <a:spcPts val="0"/>
                        </a:spcAft>
                      </a:pPr>
                      <a:r>
                        <a:rPr lang="en-US" sz="3200" dirty="0" err="1">
                          <a:effectLst/>
                          <a:latin typeface="Times New Roman" panose="02020603050405020304" pitchFamily="18" charset="0"/>
                          <a:cs typeface="Times New Roman" panose="02020603050405020304" pitchFamily="18" charset="0"/>
                        </a:rPr>
                        <a:t>Cách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đặt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nhan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đề</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50165" marR="0" algn="l">
                        <a:lnSpc>
                          <a:spcPct val="150000"/>
                        </a:lnSpc>
                        <a:spcBef>
                          <a:spcPts val="0"/>
                        </a:spcBef>
                        <a:spcAft>
                          <a:spcPts val="0"/>
                        </a:spcAft>
                      </a:pPr>
                      <a:endParaRPr lang="en-US" sz="32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937264534"/>
                  </a:ext>
                </a:extLst>
              </a:tr>
            </a:tbl>
          </a:graphicData>
        </a:graphic>
      </p:graphicFrame>
      <p:grpSp>
        <p:nvGrpSpPr>
          <p:cNvPr id="9" name="Group 8">
            <a:extLst>
              <a:ext uri="{FF2B5EF4-FFF2-40B4-BE49-F238E27FC236}">
                <a16:creationId xmlns="" xmlns:a16="http://schemas.microsoft.com/office/drawing/2014/main" id="{FB885FCF-3D27-0244-9F82-2CE32F7663BA}"/>
              </a:ext>
            </a:extLst>
          </p:cNvPr>
          <p:cNvGrpSpPr/>
          <p:nvPr/>
        </p:nvGrpSpPr>
        <p:grpSpPr>
          <a:xfrm>
            <a:off x="9043048" y="3311340"/>
            <a:ext cx="2822381" cy="3163846"/>
            <a:chOff x="8664315" y="3108924"/>
            <a:chExt cx="2822381" cy="3163846"/>
          </a:xfrm>
        </p:grpSpPr>
        <p:sp>
          <p:nvSpPr>
            <p:cNvPr id="6" name="Freeform: Shape 5">
              <a:extLst>
                <a:ext uri="{FF2B5EF4-FFF2-40B4-BE49-F238E27FC236}">
                  <a16:creationId xmlns="" xmlns:a16="http://schemas.microsoft.com/office/drawing/2014/main" id="{72F58E93-6944-6BAD-AE46-909D61916124}"/>
                </a:ext>
              </a:extLst>
            </p:cNvPr>
            <p:cNvSpPr/>
            <p:nvPr/>
          </p:nvSpPr>
          <p:spPr>
            <a:xfrm>
              <a:off x="8664315" y="3108924"/>
              <a:ext cx="2783828" cy="3044104"/>
            </a:xfrm>
            <a:custGeom>
              <a:avLst/>
              <a:gdLst>
                <a:gd name="connsiteX0" fmla="*/ 2443397 w 2713220"/>
                <a:gd name="connsiteY0" fmla="*/ 90252 h 2578619"/>
                <a:gd name="connsiteX1" fmla="*/ 1558978 w 2713220"/>
                <a:gd name="connsiteY1" fmla="*/ 311 h 2578619"/>
                <a:gd name="connsiteX2" fmla="*/ 1499017 w 2713220"/>
                <a:gd name="connsiteY2" fmla="*/ 15301 h 2578619"/>
                <a:gd name="connsiteX3" fmla="*/ 1304145 w 2713220"/>
                <a:gd name="connsiteY3" fmla="*/ 180193 h 2578619"/>
                <a:gd name="connsiteX4" fmla="*/ 1214204 w 2713220"/>
                <a:gd name="connsiteY4" fmla="*/ 270134 h 2578619"/>
                <a:gd name="connsiteX5" fmla="*/ 1199214 w 2713220"/>
                <a:gd name="connsiteY5" fmla="*/ 315104 h 2578619"/>
                <a:gd name="connsiteX6" fmla="*/ 974361 w 2713220"/>
                <a:gd name="connsiteY6" fmla="*/ 330094 h 2578619"/>
                <a:gd name="connsiteX7" fmla="*/ 854440 w 2713220"/>
                <a:gd name="connsiteY7" fmla="*/ 270134 h 2578619"/>
                <a:gd name="connsiteX8" fmla="*/ 824460 w 2713220"/>
                <a:gd name="connsiteY8" fmla="*/ 240153 h 2578619"/>
                <a:gd name="connsiteX9" fmla="*/ 704538 w 2713220"/>
                <a:gd name="connsiteY9" fmla="*/ 285124 h 2578619"/>
                <a:gd name="connsiteX10" fmla="*/ 464696 w 2713220"/>
                <a:gd name="connsiteY10" fmla="*/ 465006 h 2578619"/>
                <a:gd name="connsiteX11" fmla="*/ 359764 w 2713220"/>
                <a:gd name="connsiteY11" fmla="*/ 599917 h 2578619"/>
                <a:gd name="connsiteX12" fmla="*/ 314794 w 2713220"/>
                <a:gd name="connsiteY12" fmla="*/ 764809 h 2578619"/>
                <a:gd name="connsiteX13" fmla="*/ 299804 w 2713220"/>
                <a:gd name="connsiteY13" fmla="*/ 899720 h 2578619"/>
                <a:gd name="connsiteX14" fmla="*/ 44971 w 2713220"/>
                <a:gd name="connsiteY14" fmla="*/ 1124573 h 2578619"/>
                <a:gd name="connsiteX15" fmla="*/ 0 w 2713220"/>
                <a:gd name="connsiteY15" fmla="*/ 1184534 h 2578619"/>
                <a:gd name="connsiteX16" fmla="*/ 59961 w 2713220"/>
                <a:gd name="connsiteY16" fmla="*/ 1349425 h 2578619"/>
                <a:gd name="connsiteX17" fmla="*/ 149902 w 2713220"/>
                <a:gd name="connsiteY17" fmla="*/ 1439366 h 2578619"/>
                <a:gd name="connsiteX18" fmla="*/ 404735 w 2713220"/>
                <a:gd name="connsiteY18" fmla="*/ 1784140 h 2578619"/>
                <a:gd name="connsiteX19" fmla="*/ 419725 w 2713220"/>
                <a:gd name="connsiteY19" fmla="*/ 1829111 h 2578619"/>
                <a:gd name="connsiteX20" fmla="*/ 464696 w 2713220"/>
                <a:gd name="connsiteY20" fmla="*/ 1979012 h 2578619"/>
                <a:gd name="connsiteX21" fmla="*/ 554637 w 2713220"/>
                <a:gd name="connsiteY21" fmla="*/ 2158894 h 2578619"/>
                <a:gd name="connsiteX22" fmla="*/ 569627 w 2713220"/>
                <a:gd name="connsiteY22" fmla="*/ 2233845 h 2578619"/>
                <a:gd name="connsiteX23" fmla="*/ 659568 w 2713220"/>
                <a:gd name="connsiteY23" fmla="*/ 2338776 h 2578619"/>
                <a:gd name="connsiteX24" fmla="*/ 734519 w 2713220"/>
                <a:gd name="connsiteY24" fmla="*/ 2353766 h 2578619"/>
                <a:gd name="connsiteX25" fmla="*/ 869430 w 2713220"/>
                <a:gd name="connsiteY25" fmla="*/ 2398737 h 2578619"/>
                <a:gd name="connsiteX26" fmla="*/ 1154243 w 2713220"/>
                <a:gd name="connsiteY26" fmla="*/ 2458698 h 2578619"/>
                <a:gd name="connsiteX27" fmla="*/ 1214204 w 2713220"/>
                <a:gd name="connsiteY27" fmla="*/ 2518658 h 2578619"/>
                <a:gd name="connsiteX28" fmla="*/ 1274164 w 2713220"/>
                <a:gd name="connsiteY28" fmla="*/ 2533648 h 2578619"/>
                <a:gd name="connsiteX29" fmla="*/ 1364105 w 2713220"/>
                <a:gd name="connsiteY29" fmla="*/ 2578619 h 2578619"/>
                <a:gd name="connsiteX30" fmla="*/ 2398427 w 2713220"/>
                <a:gd name="connsiteY30" fmla="*/ 2533648 h 2578619"/>
                <a:gd name="connsiteX31" fmla="*/ 2443397 w 2713220"/>
                <a:gd name="connsiteY31" fmla="*/ 2503668 h 2578619"/>
                <a:gd name="connsiteX32" fmla="*/ 2473378 w 2713220"/>
                <a:gd name="connsiteY32" fmla="*/ 2458698 h 2578619"/>
                <a:gd name="connsiteX33" fmla="*/ 2548328 w 2713220"/>
                <a:gd name="connsiteY33" fmla="*/ 2293806 h 2578619"/>
                <a:gd name="connsiteX34" fmla="*/ 2533338 w 2713220"/>
                <a:gd name="connsiteY34" fmla="*/ 2143904 h 2578619"/>
                <a:gd name="connsiteX35" fmla="*/ 2548328 w 2713220"/>
                <a:gd name="connsiteY35" fmla="*/ 2053963 h 2578619"/>
                <a:gd name="connsiteX36" fmla="*/ 2593299 w 2713220"/>
                <a:gd name="connsiteY36" fmla="*/ 1799130 h 2578619"/>
                <a:gd name="connsiteX37" fmla="*/ 2608289 w 2713220"/>
                <a:gd name="connsiteY37" fmla="*/ 1664219 h 2578619"/>
                <a:gd name="connsiteX38" fmla="*/ 2653260 w 2713220"/>
                <a:gd name="connsiteY38" fmla="*/ 1514317 h 2578619"/>
                <a:gd name="connsiteX39" fmla="*/ 2713220 w 2713220"/>
                <a:gd name="connsiteY39" fmla="*/ 944691 h 2578619"/>
                <a:gd name="connsiteX40" fmla="*/ 2698230 w 2713220"/>
                <a:gd name="connsiteY40" fmla="*/ 569937 h 2578619"/>
                <a:gd name="connsiteX41" fmla="*/ 2683240 w 2713220"/>
                <a:gd name="connsiteY41" fmla="*/ 509976 h 2578619"/>
                <a:gd name="connsiteX42" fmla="*/ 2638269 w 2713220"/>
                <a:gd name="connsiteY42" fmla="*/ 390055 h 2578619"/>
                <a:gd name="connsiteX43" fmla="*/ 2608289 w 2713220"/>
                <a:gd name="connsiteY43" fmla="*/ 300114 h 2578619"/>
                <a:gd name="connsiteX44" fmla="*/ 2488368 w 2713220"/>
                <a:gd name="connsiteY44" fmla="*/ 90252 h 2578619"/>
                <a:gd name="connsiteX45" fmla="*/ 2443397 w 2713220"/>
                <a:gd name="connsiteY45" fmla="*/ 90252 h 257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713220" h="2578619">
                  <a:moveTo>
                    <a:pt x="2443397" y="90252"/>
                  </a:moveTo>
                  <a:cubicBezTo>
                    <a:pt x="2288499" y="75262"/>
                    <a:pt x="1854376" y="23755"/>
                    <a:pt x="1558978" y="311"/>
                  </a:cubicBezTo>
                  <a:cubicBezTo>
                    <a:pt x="1538440" y="-1319"/>
                    <a:pt x="1515848" y="3420"/>
                    <a:pt x="1499017" y="15301"/>
                  </a:cubicBezTo>
                  <a:cubicBezTo>
                    <a:pt x="1429500" y="64372"/>
                    <a:pt x="1367558" y="123455"/>
                    <a:pt x="1304145" y="180193"/>
                  </a:cubicBezTo>
                  <a:cubicBezTo>
                    <a:pt x="1272548" y="208464"/>
                    <a:pt x="1244184" y="240154"/>
                    <a:pt x="1214204" y="270134"/>
                  </a:cubicBezTo>
                  <a:cubicBezTo>
                    <a:pt x="1209207" y="285124"/>
                    <a:pt x="1207344" y="301555"/>
                    <a:pt x="1199214" y="315104"/>
                  </a:cubicBezTo>
                  <a:cubicBezTo>
                    <a:pt x="1152243" y="393387"/>
                    <a:pt x="1049282" y="335857"/>
                    <a:pt x="974361" y="330094"/>
                  </a:cubicBezTo>
                  <a:cubicBezTo>
                    <a:pt x="934387" y="310107"/>
                    <a:pt x="892763" y="293128"/>
                    <a:pt x="854440" y="270134"/>
                  </a:cubicBezTo>
                  <a:cubicBezTo>
                    <a:pt x="842321" y="262863"/>
                    <a:pt x="838523" y="238747"/>
                    <a:pt x="824460" y="240153"/>
                  </a:cubicBezTo>
                  <a:cubicBezTo>
                    <a:pt x="781980" y="244401"/>
                    <a:pt x="743225" y="267070"/>
                    <a:pt x="704538" y="285124"/>
                  </a:cubicBezTo>
                  <a:cubicBezTo>
                    <a:pt x="592503" y="337407"/>
                    <a:pt x="562301" y="374372"/>
                    <a:pt x="464696" y="465006"/>
                  </a:cubicBezTo>
                  <a:cubicBezTo>
                    <a:pt x="401104" y="524056"/>
                    <a:pt x="388369" y="528405"/>
                    <a:pt x="359764" y="599917"/>
                  </a:cubicBezTo>
                  <a:cubicBezTo>
                    <a:pt x="337634" y="655243"/>
                    <a:pt x="323157" y="706265"/>
                    <a:pt x="314794" y="764809"/>
                  </a:cubicBezTo>
                  <a:cubicBezTo>
                    <a:pt x="308395" y="809601"/>
                    <a:pt x="326952" y="863522"/>
                    <a:pt x="299804" y="899720"/>
                  </a:cubicBezTo>
                  <a:cubicBezTo>
                    <a:pt x="231834" y="990347"/>
                    <a:pt x="112941" y="1033946"/>
                    <a:pt x="44971" y="1124573"/>
                  </a:cubicBezTo>
                  <a:lnTo>
                    <a:pt x="0" y="1184534"/>
                  </a:lnTo>
                  <a:cubicBezTo>
                    <a:pt x="19987" y="1239498"/>
                    <a:pt x="30308" y="1299015"/>
                    <a:pt x="59961" y="1349425"/>
                  </a:cubicBezTo>
                  <a:cubicBezTo>
                    <a:pt x="81458" y="1385970"/>
                    <a:pt x="123054" y="1406551"/>
                    <a:pt x="149902" y="1439366"/>
                  </a:cubicBezTo>
                  <a:cubicBezTo>
                    <a:pt x="330448" y="1660032"/>
                    <a:pt x="245421" y="1545168"/>
                    <a:pt x="404735" y="1784140"/>
                  </a:cubicBezTo>
                  <a:cubicBezTo>
                    <a:pt x="409732" y="1799130"/>
                    <a:pt x="415078" y="1814009"/>
                    <a:pt x="419725" y="1829111"/>
                  </a:cubicBezTo>
                  <a:cubicBezTo>
                    <a:pt x="435067" y="1878971"/>
                    <a:pt x="444944" y="1930729"/>
                    <a:pt x="464696" y="1979012"/>
                  </a:cubicBezTo>
                  <a:cubicBezTo>
                    <a:pt x="490079" y="2041059"/>
                    <a:pt x="524657" y="2098933"/>
                    <a:pt x="554637" y="2158894"/>
                  </a:cubicBezTo>
                  <a:cubicBezTo>
                    <a:pt x="559634" y="2183878"/>
                    <a:pt x="559279" y="2210562"/>
                    <a:pt x="569627" y="2233845"/>
                  </a:cubicBezTo>
                  <a:cubicBezTo>
                    <a:pt x="576009" y="2248204"/>
                    <a:pt x="640467" y="2329226"/>
                    <a:pt x="659568" y="2338776"/>
                  </a:cubicBezTo>
                  <a:cubicBezTo>
                    <a:pt x="682357" y="2350170"/>
                    <a:pt x="710021" y="2346766"/>
                    <a:pt x="734519" y="2353766"/>
                  </a:cubicBezTo>
                  <a:cubicBezTo>
                    <a:pt x="780098" y="2366789"/>
                    <a:pt x="824729" y="2382960"/>
                    <a:pt x="869430" y="2398737"/>
                  </a:cubicBezTo>
                  <a:cubicBezTo>
                    <a:pt x="1055471" y="2464399"/>
                    <a:pt x="928163" y="2438144"/>
                    <a:pt x="1154243" y="2458698"/>
                  </a:cubicBezTo>
                  <a:cubicBezTo>
                    <a:pt x="1174230" y="2478685"/>
                    <a:pt x="1190235" y="2503677"/>
                    <a:pt x="1214204" y="2518658"/>
                  </a:cubicBezTo>
                  <a:cubicBezTo>
                    <a:pt x="1231674" y="2529577"/>
                    <a:pt x="1254355" y="2527988"/>
                    <a:pt x="1274164" y="2533648"/>
                  </a:cubicBezTo>
                  <a:cubicBezTo>
                    <a:pt x="1328467" y="2549163"/>
                    <a:pt x="1314834" y="2545772"/>
                    <a:pt x="1364105" y="2578619"/>
                  </a:cubicBezTo>
                  <a:cubicBezTo>
                    <a:pt x="2038403" y="2537753"/>
                    <a:pt x="1693650" y="2553226"/>
                    <a:pt x="2398427" y="2533648"/>
                  </a:cubicBezTo>
                  <a:cubicBezTo>
                    <a:pt x="2413417" y="2523655"/>
                    <a:pt x="2430658" y="2516407"/>
                    <a:pt x="2443397" y="2503668"/>
                  </a:cubicBezTo>
                  <a:cubicBezTo>
                    <a:pt x="2456136" y="2490929"/>
                    <a:pt x="2464629" y="2474447"/>
                    <a:pt x="2473378" y="2458698"/>
                  </a:cubicBezTo>
                  <a:cubicBezTo>
                    <a:pt x="2514093" y="2385411"/>
                    <a:pt x="2518975" y="2367188"/>
                    <a:pt x="2548328" y="2293806"/>
                  </a:cubicBezTo>
                  <a:cubicBezTo>
                    <a:pt x="2543331" y="2243839"/>
                    <a:pt x="2533338" y="2194121"/>
                    <a:pt x="2533338" y="2143904"/>
                  </a:cubicBezTo>
                  <a:cubicBezTo>
                    <a:pt x="2533338" y="2113510"/>
                    <a:pt x="2544311" y="2084090"/>
                    <a:pt x="2548328" y="2053963"/>
                  </a:cubicBezTo>
                  <a:cubicBezTo>
                    <a:pt x="2576243" y="1844605"/>
                    <a:pt x="2544720" y="1993450"/>
                    <a:pt x="2593299" y="1799130"/>
                  </a:cubicBezTo>
                  <a:cubicBezTo>
                    <a:pt x="2598296" y="1754160"/>
                    <a:pt x="2598968" y="1708496"/>
                    <a:pt x="2608289" y="1664219"/>
                  </a:cubicBezTo>
                  <a:cubicBezTo>
                    <a:pt x="2619036" y="1613171"/>
                    <a:pt x="2645732" y="1565938"/>
                    <a:pt x="2653260" y="1514317"/>
                  </a:cubicBezTo>
                  <a:cubicBezTo>
                    <a:pt x="2680812" y="1325391"/>
                    <a:pt x="2713220" y="944691"/>
                    <a:pt x="2713220" y="944691"/>
                  </a:cubicBezTo>
                  <a:cubicBezTo>
                    <a:pt x="2708223" y="819773"/>
                    <a:pt x="2706831" y="694659"/>
                    <a:pt x="2698230" y="569937"/>
                  </a:cubicBezTo>
                  <a:cubicBezTo>
                    <a:pt x="2696813" y="549384"/>
                    <a:pt x="2688900" y="529785"/>
                    <a:pt x="2683240" y="509976"/>
                  </a:cubicBezTo>
                  <a:cubicBezTo>
                    <a:pt x="2668389" y="457998"/>
                    <a:pt x="2659390" y="448138"/>
                    <a:pt x="2638269" y="390055"/>
                  </a:cubicBezTo>
                  <a:cubicBezTo>
                    <a:pt x="2627469" y="360356"/>
                    <a:pt x="2619743" y="329567"/>
                    <a:pt x="2608289" y="300114"/>
                  </a:cubicBezTo>
                  <a:cubicBezTo>
                    <a:pt x="2561911" y="180856"/>
                    <a:pt x="2577539" y="134838"/>
                    <a:pt x="2488368" y="90252"/>
                  </a:cubicBezTo>
                  <a:cubicBezTo>
                    <a:pt x="2483899" y="88017"/>
                    <a:pt x="2598295" y="105242"/>
                    <a:pt x="2443397" y="90252"/>
                  </a:cubicBezTo>
                  <a:close/>
                </a:path>
              </a:pathLst>
            </a:cu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15">
              <a:extLst>
                <a:ext uri="{FF2B5EF4-FFF2-40B4-BE49-F238E27FC236}">
                  <a16:creationId xmlns="" xmlns:a16="http://schemas.microsoft.com/office/drawing/2014/main" id="{DD3E7113-FADE-3446-4782-15094FB696AA}"/>
                </a:ext>
              </a:extLst>
            </p:cNvPr>
            <p:cNvSpPr/>
            <p:nvPr/>
          </p:nvSpPr>
          <p:spPr>
            <a:xfrm>
              <a:off x="9321659" y="3528807"/>
              <a:ext cx="2165037" cy="2743963"/>
            </a:xfrm>
            <a:custGeom>
              <a:avLst/>
              <a:gdLst/>
              <a:ahLst/>
              <a:cxnLst/>
              <a:rect l="l" t="t" r="r" b="b"/>
              <a:pathLst>
                <a:path w="2589100" h="3186585">
                  <a:moveTo>
                    <a:pt x="0" y="0"/>
                  </a:moveTo>
                  <a:lnTo>
                    <a:pt x="2589101" y="0"/>
                  </a:lnTo>
                  <a:lnTo>
                    <a:pt x="2589101" y="3186585"/>
                  </a:lnTo>
                  <a:lnTo>
                    <a:pt x="0" y="3186585"/>
                  </a:lnTo>
                  <a:lnTo>
                    <a:pt x="0" y="0"/>
                  </a:lnTo>
                  <a:close/>
                </a:path>
              </a:pathLst>
            </a:custGeom>
            <a:blipFill>
              <a:blip r:embed="rId3"/>
              <a:stretch>
                <a:fillRect/>
              </a:stretch>
            </a:blipFill>
          </p:spPr>
        </p:sp>
      </p:grpSp>
    </p:spTree>
    <p:extLst>
      <p:ext uri="{BB962C8B-B14F-4D97-AF65-F5344CB8AC3E}">
        <p14:creationId xmlns:p14="http://schemas.microsoft.com/office/powerpoint/2010/main" val="2836576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37456" y="239483"/>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aphicFrame>
        <p:nvGraphicFramePr>
          <p:cNvPr id="9" name="Bảng 8">
            <a:extLst>
              <a:ext uri="{FF2B5EF4-FFF2-40B4-BE49-F238E27FC236}">
                <a16:creationId xmlns="" xmlns:a16="http://schemas.microsoft.com/office/drawing/2014/main" id="{CF7AE7B9-4F69-CB56-7A1E-C96BD5C73822}"/>
              </a:ext>
            </a:extLst>
          </p:cNvPr>
          <p:cNvGraphicFramePr>
            <a:graphicFrameLocks noGrp="1"/>
          </p:cNvGraphicFramePr>
          <p:nvPr>
            <p:extLst>
              <p:ext uri="{D42A27DB-BD31-4B8C-83A1-F6EECF244321}">
                <p14:modId xmlns:p14="http://schemas.microsoft.com/office/powerpoint/2010/main" val="883121862"/>
              </p:ext>
            </p:extLst>
          </p:nvPr>
        </p:nvGraphicFramePr>
        <p:xfrm>
          <a:off x="660400" y="748425"/>
          <a:ext cx="10858500" cy="4499759"/>
        </p:xfrm>
        <a:graphic>
          <a:graphicData uri="http://schemas.openxmlformats.org/drawingml/2006/table">
            <a:tbl>
              <a:tblPr firstRow="1" firstCol="1" bandRow="1">
                <a:tableStyleId>{5C22544A-7EE6-4342-B048-85BDC9FD1C3A}</a:tableStyleId>
              </a:tblPr>
              <a:tblGrid>
                <a:gridCol w="3374141">
                  <a:extLst>
                    <a:ext uri="{9D8B030D-6E8A-4147-A177-3AD203B41FA5}">
                      <a16:colId xmlns="" xmlns:a16="http://schemas.microsoft.com/office/drawing/2014/main" val="1379837994"/>
                    </a:ext>
                  </a:extLst>
                </a:gridCol>
                <a:gridCol w="7484359">
                  <a:extLst>
                    <a:ext uri="{9D8B030D-6E8A-4147-A177-3AD203B41FA5}">
                      <a16:colId xmlns="" xmlns:a16="http://schemas.microsoft.com/office/drawing/2014/main" val="933015398"/>
                    </a:ext>
                  </a:extLst>
                </a:gridCol>
              </a:tblGrid>
              <a:tr h="928970">
                <a:tc>
                  <a:txBody>
                    <a:bodyPr/>
                    <a:lstStyle/>
                    <a:p>
                      <a:pPr marL="0" marR="0" algn="ctr">
                        <a:lnSpc>
                          <a:spcPct val="150000"/>
                        </a:lnSpc>
                        <a:spcBef>
                          <a:spcPts val="0"/>
                        </a:spcBef>
                        <a:spcAft>
                          <a:spcPts val="0"/>
                        </a:spcAft>
                      </a:pPr>
                      <a:r>
                        <a:rPr lang="vi-VN" sz="3200" dirty="0">
                          <a:effectLst/>
                          <a:latin typeface="Times New Roman" panose="02020603050405020304" pitchFamily="18" charset="0"/>
                          <a:cs typeface="Times New Roman" panose="02020603050405020304" pitchFamily="18" charset="0"/>
                        </a:rPr>
                        <a:t>Đặc</a:t>
                      </a:r>
                      <a:r>
                        <a:rPr lang="vi-VN" sz="3200" spc="-15" dirty="0">
                          <a:effectLst/>
                          <a:latin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cs typeface="Times New Roman" panose="02020603050405020304" pitchFamily="18" charset="0"/>
                        </a:rPr>
                        <a:t>điểm</a:t>
                      </a:r>
                      <a:r>
                        <a:rPr lang="vi-VN" sz="3200" spc="-15" dirty="0">
                          <a:effectLst/>
                          <a:latin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cs typeface="Times New Roman" panose="02020603050405020304" pitchFamily="18" charset="0"/>
                        </a:rPr>
                        <a:t>của</a:t>
                      </a:r>
                      <a:r>
                        <a:rPr lang="vi-VN" sz="3200" spc="-5" dirty="0">
                          <a:effectLst/>
                          <a:latin typeface="Times New Roman" panose="02020603050405020304" pitchFamily="18" charset="0"/>
                          <a:cs typeface="Times New Roman" panose="02020603050405020304" pitchFamily="18" charset="0"/>
                        </a:rPr>
                        <a:t> </a:t>
                      </a:r>
                      <a:r>
                        <a:rPr lang="vi-VN" sz="3200" spc="-25" dirty="0">
                          <a:effectLst/>
                          <a:latin typeface="Times New Roman" panose="02020603050405020304" pitchFamily="18" charset="0"/>
                          <a:cs typeface="Times New Roman" panose="02020603050405020304" pitchFamily="18" charset="0"/>
                        </a:rPr>
                        <a:t>thơ</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754380" marR="0" algn="ctr">
                        <a:lnSpc>
                          <a:spcPct val="150000"/>
                        </a:lnSpc>
                        <a:spcBef>
                          <a:spcPts val="0"/>
                        </a:spcBef>
                        <a:spcAft>
                          <a:spcPts val="0"/>
                        </a:spcAft>
                      </a:pPr>
                      <a:r>
                        <a:rPr lang="vi-VN" sz="3200" dirty="0">
                          <a:effectLst/>
                          <a:latin typeface="Times New Roman" panose="02020603050405020304" pitchFamily="18" charset="0"/>
                          <a:cs typeface="Times New Roman" panose="02020603050405020304" pitchFamily="18" charset="0"/>
                        </a:rPr>
                        <a:t>Thể</a:t>
                      </a:r>
                      <a:r>
                        <a:rPr lang="vi-VN" sz="3200" spc="-5" dirty="0">
                          <a:effectLst/>
                          <a:latin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cs typeface="Times New Roman" panose="02020603050405020304" pitchFamily="18" charset="0"/>
                        </a:rPr>
                        <a:t>hiện</a:t>
                      </a:r>
                      <a:r>
                        <a:rPr lang="vi-VN" sz="3200" spc="-10" dirty="0">
                          <a:effectLst/>
                          <a:latin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cs typeface="Times New Roman" panose="02020603050405020304" pitchFamily="18" charset="0"/>
                        </a:rPr>
                        <a:t>qua</a:t>
                      </a:r>
                      <a:r>
                        <a:rPr lang="vi-VN" sz="3200" spc="-10" dirty="0">
                          <a:effectLst/>
                          <a:latin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cs typeface="Times New Roman" panose="02020603050405020304" pitchFamily="18" charset="0"/>
                        </a:rPr>
                        <a:t>Nắng</a:t>
                      </a:r>
                      <a:r>
                        <a:rPr lang="en-US" sz="3200" i="1" dirty="0">
                          <a:effectLst/>
                          <a:latin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cs typeface="Times New Roman" panose="02020603050405020304" pitchFamily="18" charset="0"/>
                        </a:rPr>
                        <a:t>mới</a:t>
                      </a:r>
                      <a:endPar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extLst>
                  <a:ext uri="{0D108BD9-81ED-4DB2-BD59-A6C34878D82A}">
                    <a16:rowId xmlns="" xmlns:a16="http://schemas.microsoft.com/office/drawing/2014/main" val="669896069"/>
                  </a:ext>
                </a:extLst>
              </a:tr>
              <a:tr h="1081200">
                <a:tc>
                  <a:txBody>
                    <a:bodyPr/>
                    <a:lstStyle/>
                    <a:p>
                      <a:pPr marL="50165" marR="0" algn="ctr">
                        <a:lnSpc>
                          <a:spcPct val="150000"/>
                        </a:lnSpc>
                        <a:spcBef>
                          <a:spcPts val="0"/>
                        </a:spcBef>
                        <a:spcAft>
                          <a:spcPts val="0"/>
                        </a:spcAft>
                      </a:pPr>
                      <a:r>
                        <a:rPr lang="vi-VN" sz="3200" dirty="0">
                          <a:effectLst/>
                          <a:latin typeface="Times New Roman" panose="02020603050405020304" pitchFamily="18" charset="0"/>
                          <a:cs typeface="Times New Roman" panose="02020603050405020304" pitchFamily="18" charset="0"/>
                        </a:rPr>
                        <a:t>Chủ thể trữ </a:t>
                      </a:r>
                      <a:r>
                        <a:rPr lang="vi-VN" sz="3200" spc="-20" dirty="0">
                          <a:effectLst/>
                          <a:latin typeface="Times New Roman" panose="02020603050405020304" pitchFamily="18" charset="0"/>
                          <a:cs typeface="Times New Roman" panose="02020603050405020304" pitchFamily="18" charset="0"/>
                        </a:rPr>
                        <a:t>tình</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0" marR="0" algn="ctr">
                        <a:lnSpc>
                          <a:spcPct val="150000"/>
                        </a:lnSpc>
                        <a:spcBef>
                          <a:spcPts val="0"/>
                        </a:spcBef>
                        <a:spcAft>
                          <a:spcPts val="0"/>
                        </a:spcAft>
                      </a:pPr>
                      <a:r>
                        <a:rPr lang="en-US" sz="2800" dirty="0">
                          <a:effectLst/>
                          <a:latin typeface="+mj-lt"/>
                        </a:rPr>
                        <a:t> </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764982407"/>
                  </a:ext>
                </a:extLst>
              </a:tr>
              <a:tr h="1480992">
                <a:tc>
                  <a:txBody>
                    <a:bodyPr/>
                    <a:lstStyle/>
                    <a:p>
                      <a:pPr marL="50165" marR="0" algn="ctr">
                        <a:lnSpc>
                          <a:spcPct val="150000"/>
                        </a:lnSpc>
                        <a:spcBef>
                          <a:spcPts val="0"/>
                        </a:spcBef>
                        <a:spcAft>
                          <a:spcPts val="0"/>
                        </a:spcAft>
                      </a:pPr>
                      <a:r>
                        <a:rPr lang="vi-VN" sz="3200" spc="-25" dirty="0">
                          <a:effectLst/>
                          <a:latin typeface="Times New Roman" panose="02020603050405020304" pitchFamily="18" charset="0"/>
                          <a:cs typeface="Times New Roman" panose="02020603050405020304" pitchFamily="18" charset="0"/>
                        </a:rPr>
                        <a:t>Vần</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0" marR="0" algn="ctr">
                        <a:lnSpc>
                          <a:spcPct val="150000"/>
                        </a:lnSpc>
                        <a:spcBef>
                          <a:spcPts val="0"/>
                        </a:spcBef>
                        <a:spcAft>
                          <a:spcPts val="0"/>
                        </a:spcAft>
                      </a:pPr>
                      <a:r>
                        <a:rPr lang="en-US" sz="2800" dirty="0">
                          <a:effectLst/>
                          <a:latin typeface="+mj-lt"/>
                        </a:rPr>
                        <a:t> </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901382197"/>
                  </a:ext>
                </a:extLst>
              </a:tr>
              <a:tr h="1008597">
                <a:tc>
                  <a:txBody>
                    <a:bodyPr/>
                    <a:lstStyle/>
                    <a:p>
                      <a:pPr marL="50165" marR="0" algn="ctr">
                        <a:lnSpc>
                          <a:spcPct val="150000"/>
                        </a:lnSpc>
                        <a:spcBef>
                          <a:spcPts val="0"/>
                        </a:spcBef>
                        <a:spcAft>
                          <a:spcPts val="0"/>
                        </a:spcAft>
                      </a:pPr>
                      <a:r>
                        <a:rPr lang="vi-VN" sz="3200" spc="-20" dirty="0">
                          <a:effectLst/>
                          <a:latin typeface="Times New Roman" panose="02020603050405020304" pitchFamily="18" charset="0"/>
                          <a:cs typeface="Times New Roman" panose="02020603050405020304" pitchFamily="18" charset="0"/>
                        </a:rPr>
                        <a:t>Nhịp</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0" marR="0" algn="ctr">
                        <a:lnSpc>
                          <a:spcPct val="150000"/>
                        </a:lnSpc>
                        <a:spcBef>
                          <a:spcPts val="0"/>
                        </a:spcBef>
                        <a:spcAft>
                          <a:spcPts val="0"/>
                        </a:spcAft>
                      </a:pPr>
                      <a:r>
                        <a:rPr lang="en-US" sz="2800" dirty="0">
                          <a:effectLst/>
                          <a:latin typeface="+mj-lt"/>
                        </a:rPr>
                        <a:t> </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203396978"/>
                  </a:ext>
                </a:extLst>
              </a:tr>
            </a:tbl>
          </a:graphicData>
        </a:graphic>
      </p:graphicFrame>
      <p:sp>
        <p:nvSpPr>
          <p:cNvPr id="13" name="Hộp Văn bản 12">
            <a:extLst>
              <a:ext uri="{FF2B5EF4-FFF2-40B4-BE49-F238E27FC236}">
                <a16:creationId xmlns="" xmlns:a16="http://schemas.microsoft.com/office/drawing/2014/main" id="{4934EB4D-6FD6-8918-2D0E-197D744FD9F5}"/>
              </a:ext>
            </a:extLst>
          </p:cNvPr>
          <p:cNvSpPr txBox="1"/>
          <p:nvPr/>
        </p:nvSpPr>
        <p:spPr>
          <a:xfrm>
            <a:off x="4175874" y="1904278"/>
            <a:ext cx="6096000" cy="523220"/>
          </a:xfrm>
          <a:prstGeom prst="rect">
            <a:avLst/>
          </a:prstGeom>
          <a:noFill/>
        </p:spPr>
        <p:txBody>
          <a:bodyPr wrap="square">
            <a:spAutoFit/>
          </a:bodyPr>
          <a:lstStyle/>
          <a:p>
            <a:pPr marL="0" marR="125730" algn="just">
              <a:lnSpc>
                <a:spcPct val="100000"/>
              </a:lnSpc>
              <a:spcBef>
                <a:spcPts val="0"/>
              </a:spcBef>
              <a:spcAft>
                <a:spcPts val="0"/>
              </a:spcAft>
            </a:pPr>
            <a:r>
              <a:rPr lang="en-US" sz="2800" b="1" dirty="0" err="1">
                <a:solidFill>
                  <a:srgbClr val="0070C0"/>
                </a:solidFill>
                <a:effectLst/>
                <a:latin typeface="Times New Roman" panose="02020603050405020304" pitchFamily="18" charset="0"/>
                <a:cs typeface="Times New Roman" panose="02020603050405020304" pitchFamily="18" charset="0"/>
              </a:rPr>
              <a:t>Người</a:t>
            </a:r>
            <a:r>
              <a:rPr lang="en-US" sz="2800" b="1" dirty="0">
                <a:solidFill>
                  <a:srgbClr val="0070C0"/>
                </a:solidFill>
                <a:effectLst/>
                <a:latin typeface="Times New Roman" panose="02020603050405020304" pitchFamily="18" charset="0"/>
                <a:cs typeface="Times New Roman" panose="02020603050405020304" pitchFamily="18" charset="0"/>
              </a:rPr>
              <a:t> con, </a:t>
            </a:r>
            <a:r>
              <a:rPr lang="en-US" sz="2800" b="1" dirty="0" err="1">
                <a:solidFill>
                  <a:srgbClr val="0070C0"/>
                </a:solidFill>
                <a:effectLst/>
                <a:latin typeface="Times New Roman" panose="02020603050405020304" pitchFamily="18" charset="0"/>
                <a:cs typeface="Times New Roman" panose="02020603050405020304" pitchFamily="18" charset="0"/>
              </a:rPr>
              <a:t>xưng</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i="1" dirty="0" err="1">
                <a:solidFill>
                  <a:srgbClr val="0070C0"/>
                </a:solidFill>
                <a:effectLst/>
                <a:latin typeface="Times New Roman" panose="02020603050405020304" pitchFamily="18" charset="0"/>
                <a:cs typeface="Times New Roman" panose="02020603050405020304" pitchFamily="18" charset="0"/>
              </a:rPr>
              <a:t>tôi</a:t>
            </a:r>
            <a:r>
              <a:rPr lang="en-US" sz="2800" b="1" i="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trong</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bài</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thơ</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 xmlns:a16="http://schemas.microsoft.com/office/drawing/2014/main" id="{C1D704F7-A908-6B94-D45D-4B34A7A2EC27}"/>
              </a:ext>
            </a:extLst>
          </p:cNvPr>
          <p:cNvSpPr txBox="1"/>
          <p:nvPr/>
        </p:nvSpPr>
        <p:spPr>
          <a:xfrm>
            <a:off x="4160884" y="2756600"/>
            <a:ext cx="7680960" cy="1384995"/>
          </a:xfrm>
          <a:prstGeom prst="rect">
            <a:avLst/>
          </a:prstGeom>
          <a:noFill/>
        </p:spPr>
        <p:txBody>
          <a:bodyPr wrap="square">
            <a:spAutoFit/>
          </a:bodyPr>
          <a:lstStyle/>
          <a:p>
            <a:pPr marL="0" marR="0">
              <a:lnSpc>
                <a:spcPct val="100000"/>
              </a:lnSpc>
              <a:spcBef>
                <a:spcPts val="0"/>
              </a:spcBef>
              <a:spcAft>
                <a:spcPts val="0"/>
              </a:spcAft>
            </a:pPr>
            <a:r>
              <a:rPr lang="en-US" sz="2800" b="1" dirty="0" err="1">
                <a:solidFill>
                  <a:srgbClr val="0070C0"/>
                </a:solidFill>
                <a:effectLst/>
                <a:latin typeface="Times New Roman" panose="02020603050405020304" pitchFamily="18" charset="0"/>
                <a:cs typeface="Times New Roman" panose="02020603050405020304" pitchFamily="18" charset="0"/>
              </a:rPr>
              <a:t>Vần</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chân</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liền</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và</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vần</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chân</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Các</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chữ</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cuối</a:t>
            </a:r>
            <a:r>
              <a:rPr lang="en-US" sz="2800" b="1" dirty="0">
                <a:solidFill>
                  <a:srgbClr val="0070C0"/>
                </a:solidFill>
                <a:effectLst/>
                <a:latin typeface="Times New Roman" panose="02020603050405020304" pitchFamily="18" charset="0"/>
                <a:cs typeface="Times New Roman" panose="02020603050405020304" pitchFamily="18" charset="0"/>
              </a:rPr>
              <a:t>  ở </a:t>
            </a:r>
            <a:r>
              <a:rPr lang="en-US" sz="2800" b="1" dirty="0" err="1">
                <a:solidFill>
                  <a:srgbClr val="0070C0"/>
                </a:solidFill>
                <a:effectLst/>
                <a:latin typeface="Times New Roman" panose="02020603050405020304" pitchFamily="18" charset="0"/>
                <a:cs typeface="Times New Roman" panose="02020603050405020304" pitchFamily="18" charset="0"/>
              </a:rPr>
              <a:t>các</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dòng</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thơ</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vần</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với</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nhau</a:t>
            </a:r>
            <a:r>
              <a:rPr lang="en-US" sz="2800" b="1" dirty="0">
                <a:solidFill>
                  <a:srgbClr val="0070C0"/>
                </a:solidFill>
                <a:effectLst/>
                <a:latin typeface="Times New Roman" panose="02020603050405020304" pitchFamily="18" charset="0"/>
                <a:cs typeface="Times New Roman" panose="02020603050405020304" pitchFamily="18" charset="0"/>
              </a:rPr>
              <a:t>: song – </a:t>
            </a:r>
            <a:r>
              <a:rPr lang="en-US" sz="2800" b="1" dirty="0" err="1">
                <a:solidFill>
                  <a:srgbClr val="0070C0"/>
                </a:solidFill>
                <a:effectLst/>
                <a:latin typeface="Times New Roman" panose="02020603050405020304" pitchFamily="18" charset="0"/>
                <a:cs typeface="Times New Roman" panose="02020603050405020304" pitchFamily="18" charset="0"/>
              </a:rPr>
              <a:t>nùng</a:t>
            </a:r>
            <a:r>
              <a:rPr lang="en-US" sz="2800" b="1" dirty="0">
                <a:solidFill>
                  <a:srgbClr val="0070C0"/>
                </a:solidFill>
                <a:effectLst/>
                <a:latin typeface="Times New Roman" panose="02020603050405020304" pitchFamily="18" charset="0"/>
                <a:cs typeface="Times New Roman" panose="02020603050405020304" pitchFamily="18" charset="0"/>
              </a:rPr>
              <a:t> – </a:t>
            </a:r>
            <a:r>
              <a:rPr lang="en-US" sz="2800" b="1" dirty="0" err="1">
                <a:solidFill>
                  <a:srgbClr val="0070C0"/>
                </a:solidFill>
                <a:effectLst/>
                <a:latin typeface="Times New Roman" panose="02020603050405020304" pitchFamily="18" charset="0"/>
                <a:cs typeface="Times New Roman" panose="02020603050405020304" pitchFamily="18" charset="0"/>
              </a:rPr>
              <a:t>không</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thời</a:t>
            </a:r>
            <a:r>
              <a:rPr lang="en-US" sz="2800" b="1" dirty="0">
                <a:solidFill>
                  <a:srgbClr val="0070C0"/>
                </a:solidFill>
                <a:effectLst/>
                <a:latin typeface="Times New Roman" panose="02020603050405020304" pitchFamily="18" charset="0"/>
                <a:cs typeface="Times New Roman" panose="02020603050405020304" pitchFamily="18" charset="0"/>
              </a:rPr>
              <a:t> – </a:t>
            </a:r>
            <a:r>
              <a:rPr lang="en-US" sz="2800" b="1" dirty="0" err="1">
                <a:solidFill>
                  <a:srgbClr val="0070C0"/>
                </a:solidFill>
                <a:effectLst/>
                <a:latin typeface="Times New Roman" panose="02020603050405020304" pitchFamily="18" charset="0"/>
                <a:cs typeface="Times New Roman" panose="02020603050405020304" pitchFamily="18" charset="0"/>
              </a:rPr>
              <a:t>mười</a:t>
            </a:r>
            <a:r>
              <a:rPr lang="en-US" sz="2800" b="1" dirty="0">
                <a:solidFill>
                  <a:srgbClr val="0070C0"/>
                </a:solidFill>
                <a:effectLst/>
                <a:latin typeface="Times New Roman" panose="02020603050405020304" pitchFamily="18" charset="0"/>
                <a:cs typeface="Times New Roman" panose="02020603050405020304" pitchFamily="18" charset="0"/>
              </a:rPr>
              <a:t> – </a:t>
            </a:r>
            <a:r>
              <a:rPr lang="en-US" sz="2800" b="1" dirty="0" err="1">
                <a:solidFill>
                  <a:srgbClr val="0070C0"/>
                </a:solidFill>
                <a:effectLst/>
                <a:latin typeface="Times New Roman" panose="02020603050405020304" pitchFamily="18" charset="0"/>
                <a:cs typeface="Times New Roman" panose="02020603050405020304" pitchFamily="18" charset="0"/>
              </a:rPr>
              <a:t>phơi</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ra</a:t>
            </a:r>
            <a:r>
              <a:rPr lang="en-US" sz="2800" b="1" dirty="0">
                <a:solidFill>
                  <a:srgbClr val="0070C0"/>
                </a:solidFill>
                <a:effectLst/>
                <a:latin typeface="Times New Roman" panose="02020603050405020304" pitchFamily="18" charset="0"/>
                <a:cs typeface="Times New Roman" panose="02020603050405020304" pitchFamily="18" charset="0"/>
              </a:rPr>
              <a:t> – </a:t>
            </a:r>
            <a:r>
              <a:rPr lang="en-US" sz="2800" b="1" dirty="0" err="1">
                <a:solidFill>
                  <a:srgbClr val="0070C0"/>
                </a:solidFill>
                <a:effectLst/>
                <a:latin typeface="Times New Roman" panose="02020603050405020304" pitchFamily="18" charset="0"/>
                <a:cs typeface="Times New Roman" panose="02020603050405020304" pitchFamily="18" charset="0"/>
              </a:rPr>
              <a:t>thưa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Ví</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dụ</a:t>
            </a:r>
            <a:r>
              <a:rPr lang="en-US" sz="2800" b="1" dirty="0">
                <a:solidFill>
                  <a:srgbClr val="0070C0"/>
                </a:solidFill>
                <a:effectLst/>
                <a:latin typeface="Times New Roman" panose="02020603050405020304" pitchFamily="18" charset="0"/>
                <a:cs typeface="Times New Roman" panose="02020603050405020304" pitchFamily="18" charset="0"/>
              </a:rPr>
              <a:t>: </a:t>
            </a:r>
          </a:p>
        </p:txBody>
      </p:sp>
      <p:sp>
        <p:nvSpPr>
          <p:cNvPr id="15" name="Hộp Văn bản 14">
            <a:extLst>
              <a:ext uri="{FF2B5EF4-FFF2-40B4-BE49-F238E27FC236}">
                <a16:creationId xmlns="" xmlns:a16="http://schemas.microsoft.com/office/drawing/2014/main" id="{C2F23525-BAE1-46D4-A4F6-8F00B2DA6F9C}"/>
              </a:ext>
            </a:extLst>
          </p:cNvPr>
          <p:cNvSpPr txBox="1"/>
          <p:nvPr/>
        </p:nvSpPr>
        <p:spPr>
          <a:xfrm>
            <a:off x="4160884" y="4294077"/>
            <a:ext cx="6404474" cy="954107"/>
          </a:xfrm>
          <a:prstGeom prst="rect">
            <a:avLst/>
          </a:prstGeom>
          <a:noFill/>
        </p:spPr>
        <p:txBody>
          <a:bodyPr wrap="square">
            <a:spAutoFit/>
          </a:bodyPr>
          <a:lstStyle/>
          <a:p>
            <a:pPr marL="0" marR="0">
              <a:lnSpc>
                <a:spcPct val="100000"/>
              </a:lnSpc>
              <a:spcBef>
                <a:spcPts val="0"/>
              </a:spcBef>
              <a:spcAft>
                <a:spcPts val="0"/>
              </a:spcAft>
            </a:pPr>
            <a:r>
              <a:rPr lang="en-US" sz="2800" b="1" dirty="0" err="1">
                <a:solidFill>
                  <a:srgbClr val="0070C0"/>
                </a:solidFill>
                <a:effectLst/>
                <a:latin typeface="Times New Roman" panose="02020603050405020304" pitchFamily="18" charset="0"/>
                <a:cs typeface="Times New Roman" panose="02020603050405020304" pitchFamily="18" charset="0"/>
              </a:rPr>
              <a:t>Ngắt</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nhịp</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đa</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dạng</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đều</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đặn</a:t>
            </a:r>
            <a:r>
              <a:rPr lang="en-US" sz="2800" b="1" dirty="0">
                <a:solidFill>
                  <a:srgbClr val="0070C0"/>
                </a:solidFill>
                <a:effectLst/>
                <a:latin typeface="Times New Roman" panose="02020603050405020304" pitchFamily="18" charset="0"/>
                <a:cs typeface="Times New Roman" panose="02020603050405020304" pitchFamily="18" charset="0"/>
              </a:rPr>
              <a:t> 2/2/3, 3/4, </a:t>
            </a:r>
            <a:r>
              <a:rPr lang="en-US" sz="2800" b="1" dirty="0" err="1">
                <a:solidFill>
                  <a:srgbClr val="0070C0"/>
                </a:solidFill>
                <a:effectLst/>
                <a:latin typeface="Times New Roman" panose="02020603050405020304" pitchFamily="18" charset="0"/>
                <a:cs typeface="Times New Roman" panose="02020603050405020304" pitchFamily="18" charset="0"/>
              </a:rPr>
              <a:t>chủ</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yếu</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là</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nhịp</a:t>
            </a:r>
            <a:r>
              <a:rPr lang="en-US" sz="2800" b="1" dirty="0">
                <a:solidFill>
                  <a:srgbClr val="0070C0"/>
                </a:solidFill>
                <a:effectLst/>
                <a:latin typeface="Times New Roman" panose="02020603050405020304" pitchFamily="18" charset="0"/>
                <a:cs typeface="Times New Roman" panose="02020603050405020304" pitchFamily="18" charset="0"/>
              </a:rPr>
              <a:t> 4/3</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Freeform 4">
            <a:extLst>
              <a:ext uri="{FF2B5EF4-FFF2-40B4-BE49-F238E27FC236}">
                <a16:creationId xmlns="" xmlns:a16="http://schemas.microsoft.com/office/drawing/2014/main" id="{EE8622EA-EA1D-223F-CD6D-DC611CF9F2C7}"/>
              </a:ext>
            </a:extLst>
          </p:cNvPr>
          <p:cNvSpPr/>
          <p:nvPr/>
        </p:nvSpPr>
        <p:spPr>
          <a:xfrm>
            <a:off x="322942" y="4946754"/>
            <a:ext cx="1768841" cy="1588499"/>
          </a:xfrm>
          <a:custGeom>
            <a:avLst/>
            <a:gdLst/>
            <a:ahLst/>
            <a:cxnLst/>
            <a:rect l="l" t="t" r="r" b="b"/>
            <a:pathLst>
              <a:path w="2535375" h="2529036">
                <a:moveTo>
                  <a:pt x="0" y="0"/>
                </a:moveTo>
                <a:lnTo>
                  <a:pt x="2535375" y="0"/>
                </a:lnTo>
                <a:lnTo>
                  <a:pt x="2535375" y="2529037"/>
                </a:lnTo>
                <a:lnTo>
                  <a:pt x="0" y="252903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2" name="Picture 1">
            <a:extLst>
              <a:ext uri="{FF2B5EF4-FFF2-40B4-BE49-F238E27FC236}">
                <a16:creationId xmlns="" xmlns:a16="http://schemas.microsoft.com/office/drawing/2014/main" id="{8EFA510D-B5D6-F1E7-F9F7-E208A8D95D41}"/>
              </a:ext>
            </a:extLst>
          </p:cNvPr>
          <p:cNvPicPr>
            <a:picLocks noChangeAspect="1"/>
          </p:cNvPicPr>
          <p:nvPr/>
        </p:nvPicPr>
        <p:blipFill>
          <a:blip r:embed="rId5"/>
          <a:stretch>
            <a:fillRect/>
          </a:stretch>
        </p:blipFill>
        <p:spPr>
          <a:xfrm>
            <a:off x="4881480" y="5536803"/>
            <a:ext cx="4397432" cy="949113"/>
          </a:xfrm>
          <a:prstGeom prst="rect">
            <a:avLst/>
          </a:prstGeom>
        </p:spPr>
      </p:pic>
    </p:spTree>
    <p:extLst>
      <p:ext uri="{BB962C8B-B14F-4D97-AF65-F5344CB8AC3E}">
        <p14:creationId xmlns:p14="http://schemas.microsoft.com/office/powerpoint/2010/main" val="3294967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26571" y="239485"/>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aphicFrame>
        <p:nvGraphicFramePr>
          <p:cNvPr id="9" name="Bảng 8">
            <a:extLst>
              <a:ext uri="{FF2B5EF4-FFF2-40B4-BE49-F238E27FC236}">
                <a16:creationId xmlns="" xmlns:a16="http://schemas.microsoft.com/office/drawing/2014/main" id="{CF7AE7B9-4F69-CB56-7A1E-C96BD5C73822}"/>
              </a:ext>
            </a:extLst>
          </p:cNvPr>
          <p:cNvGraphicFramePr>
            <a:graphicFrameLocks noGrp="1"/>
          </p:cNvGraphicFramePr>
          <p:nvPr>
            <p:extLst>
              <p:ext uri="{D42A27DB-BD31-4B8C-83A1-F6EECF244321}">
                <p14:modId xmlns:p14="http://schemas.microsoft.com/office/powerpoint/2010/main" val="740212313"/>
              </p:ext>
            </p:extLst>
          </p:nvPr>
        </p:nvGraphicFramePr>
        <p:xfrm>
          <a:off x="507152" y="402334"/>
          <a:ext cx="11177697" cy="6028446"/>
        </p:xfrm>
        <a:graphic>
          <a:graphicData uri="http://schemas.openxmlformats.org/drawingml/2006/table">
            <a:tbl>
              <a:tblPr firstRow="1" firstCol="1" bandRow="1">
                <a:tableStyleId>{5C22544A-7EE6-4342-B048-85BDC9FD1C3A}</a:tableStyleId>
              </a:tblPr>
              <a:tblGrid>
                <a:gridCol w="3291328">
                  <a:extLst>
                    <a:ext uri="{9D8B030D-6E8A-4147-A177-3AD203B41FA5}">
                      <a16:colId xmlns="" xmlns:a16="http://schemas.microsoft.com/office/drawing/2014/main" val="1379837994"/>
                    </a:ext>
                  </a:extLst>
                </a:gridCol>
                <a:gridCol w="7886369">
                  <a:extLst>
                    <a:ext uri="{9D8B030D-6E8A-4147-A177-3AD203B41FA5}">
                      <a16:colId xmlns="" xmlns:a16="http://schemas.microsoft.com/office/drawing/2014/main" val="933015398"/>
                    </a:ext>
                  </a:extLst>
                </a:gridCol>
              </a:tblGrid>
              <a:tr h="1287089">
                <a:tc>
                  <a:txBody>
                    <a:bodyPr/>
                    <a:lstStyle/>
                    <a:p>
                      <a:pPr marL="0" marR="0" algn="ctr">
                        <a:lnSpc>
                          <a:spcPct val="100000"/>
                        </a:lnSpc>
                        <a:spcBef>
                          <a:spcPts val="0"/>
                        </a:spcBef>
                        <a:spcAft>
                          <a:spcPts val="0"/>
                        </a:spcAft>
                      </a:pPr>
                      <a:r>
                        <a:rPr lang="vi-VN" sz="3600" dirty="0">
                          <a:effectLst/>
                          <a:latin typeface="+mj-lt"/>
                        </a:rPr>
                        <a:t>Đặc</a:t>
                      </a:r>
                      <a:r>
                        <a:rPr lang="vi-VN" sz="3600" spc="-15" dirty="0">
                          <a:effectLst/>
                          <a:latin typeface="+mj-lt"/>
                        </a:rPr>
                        <a:t> </a:t>
                      </a:r>
                      <a:r>
                        <a:rPr lang="vi-VN" sz="3600" dirty="0">
                          <a:effectLst/>
                          <a:latin typeface="+mj-lt"/>
                        </a:rPr>
                        <a:t>điểm</a:t>
                      </a:r>
                      <a:r>
                        <a:rPr lang="vi-VN" sz="3600" spc="-15" dirty="0">
                          <a:effectLst/>
                          <a:latin typeface="+mj-lt"/>
                        </a:rPr>
                        <a:t> </a:t>
                      </a:r>
                      <a:r>
                        <a:rPr lang="vi-VN" sz="3600" dirty="0">
                          <a:effectLst/>
                          <a:latin typeface="+mj-lt"/>
                        </a:rPr>
                        <a:t>của</a:t>
                      </a:r>
                      <a:r>
                        <a:rPr lang="vi-VN" sz="3600" spc="-5" dirty="0">
                          <a:effectLst/>
                          <a:latin typeface="+mj-lt"/>
                        </a:rPr>
                        <a:t> </a:t>
                      </a:r>
                      <a:r>
                        <a:rPr lang="vi-VN" sz="3600" spc="-25" dirty="0">
                          <a:effectLst/>
                          <a:latin typeface="+mj-lt"/>
                        </a:rPr>
                        <a:t>thơ</a:t>
                      </a:r>
                      <a:endParaRPr lang="en-US" sz="3600" dirty="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754380" marR="0" algn="l">
                        <a:lnSpc>
                          <a:spcPct val="100000"/>
                        </a:lnSpc>
                        <a:spcBef>
                          <a:spcPts val="0"/>
                        </a:spcBef>
                        <a:spcAft>
                          <a:spcPts val="0"/>
                        </a:spcAft>
                      </a:pPr>
                      <a:r>
                        <a:rPr lang="vi-VN" sz="3600" dirty="0">
                          <a:effectLst/>
                          <a:latin typeface="Times New Roman" panose="02020603050405020304" pitchFamily="18" charset="0"/>
                          <a:cs typeface="Times New Roman" panose="02020603050405020304" pitchFamily="18" charset="0"/>
                        </a:rPr>
                        <a:t>Thể</a:t>
                      </a:r>
                      <a:r>
                        <a:rPr lang="vi-VN" sz="3600" spc="-5" dirty="0">
                          <a:effectLst/>
                          <a:latin typeface="Times New Roman" panose="02020603050405020304" pitchFamily="18" charset="0"/>
                          <a:cs typeface="Times New Roman" panose="02020603050405020304" pitchFamily="18" charset="0"/>
                        </a:rPr>
                        <a:t> </a:t>
                      </a:r>
                      <a:r>
                        <a:rPr lang="vi-VN" sz="3600" dirty="0">
                          <a:effectLst/>
                          <a:latin typeface="Times New Roman" panose="02020603050405020304" pitchFamily="18" charset="0"/>
                          <a:cs typeface="Times New Roman" panose="02020603050405020304" pitchFamily="18" charset="0"/>
                        </a:rPr>
                        <a:t>hiện</a:t>
                      </a:r>
                      <a:r>
                        <a:rPr lang="vi-VN" sz="3600" spc="-10" dirty="0">
                          <a:effectLst/>
                          <a:latin typeface="Times New Roman" panose="02020603050405020304" pitchFamily="18" charset="0"/>
                          <a:cs typeface="Times New Roman" panose="02020603050405020304" pitchFamily="18" charset="0"/>
                        </a:rPr>
                        <a:t> </a:t>
                      </a:r>
                      <a:r>
                        <a:rPr lang="vi-VN" sz="3600" dirty="0">
                          <a:effectLst/>
                          <a:latin typeface="Times New Roman" panose="02020603050405020304" pitchFamily="18" charset="0"/>
                          <a:cs typeface="Times New Roman" panose="02020603050405020304" pitchFamily="18" charset="0"/>
                        </a:rPr>
                        <a:t>qua</a:t>
                      </a:r>
                      <a:r>
                        <a:rPr lang="vi-VN" sz="3600" spc="-1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Nắng</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mới</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extLst>
                  <a:ext uri="{0D108BD9-81ED-4DB2-BD59-A6C34878D82A}">
                    <a16:rowId xmlns="" xmlns:a16="http://schemas.microsoft.com/office/drawing/2014/main" val="669896069"/>
                  </a:ext>
                </a:extLst>
              </a:tr>
              <a:tr h="4741357">
                <a:tc>
                  <a:txBody>
                    <a:bodyPr/>
                    <a:lstStyle/>
                    <a:p>
                      <a:pPr marL="50165" marR="0" algn="ctr">
                        <a:lnSpc>
                          <a:spcPct val="100000"/>
                        </a:lnSpc>
                        <a:spcBef>
                          <a:spcPts val="0"/>
                        </a:spcBef>
                        <a:spcAft>
                          <a:spcPts val="0"/>
                        </a:spcAft>
                      </a:pPr>
                      <a:r>
                        <a:rPr lang="vi-VN" sz="3600" dirty="0">
                          <a:effectLst/>
                          <a:latin typeface="+mj-lt"/>
                        </a:rPr>
                        <a:t>Từ</a:t>
                      </a:r>
                      <a:r>
                        <a:rPr lang="vi-VN" sz="3600" spc="-10" dirty="0">
                          <a:effectLst/>
                          <a:latin typeface="+mj-lt"/>
                        </a:rPr>
                        <a:t> </a:t>
                      </a:r>
                      <a:r>
                        <a:rPr lang="vi-VN" sz="3600" dirty="0">
                          <a:effectLst/>
                          <a:latin typeface="+mj-lt"/>
                        </a:rPr>
                        <a:t>ngữ, hình ảnh tiêu </a:t>
                      </a:r>
                      <a:r>
                        <a:rPr lang="vi-VN" sz="3600" spc="-20" dirty="0">
                          <a:effectLst/>
                          <a:latin typeface="+mj-lt"/>
                        </a:rPr>
                        <a:t>biểu</a:t>
                      </a:r>
                      <a:endParaRPr lang="en-US" sz="3600" dirty="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0" marR="0" algn="ctr">
                        <a:lnSpc>
                          <a:spcPct val="100000"/>
                        </a:lnSpc>
                        <a:spcBef>
                          <a:spcPts val="0"/>
                        </a:spcBef>
                        <a:spcAft>
                          <a:spcPts val="0"/>
                        </a:spcAft>
                      </a:pPr>
                      <a:endParaRPr lang="en-US" sz="3600" dirty="0">
                        <a:effectLst/>
                        <a:latin typeface="+mj-lt"/>
                      </a:endParaRPr>
                    </a:p>
                    <a:p>
                      <a:pPr marL="0" marR="0" algn="ctr">
                        <a:lnSpc>
                          <a:spcPct val="100000"/>
                        </a:lnSpc>
                        <a:spcBef>
                          <a:spcPts val="0"/>
                        </a:spcBef>
                        <a:spcAft>
                          <a:spcPts val="0"/>
                        </a:spcAft>
                      </a:pPr>
                      <a:r>
                        <a:rPr lang="en-US" sz="3600" dirty="0">
                          <a:effectLst/>
                          <a:latin typeface="+mj-lt"/>
                        </a:rPr>
                        <a:t> </a:t>
                      </a:r>
                      <a:endParaRPr lang="en-US" sz="3600" dirty="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146372076"/>
                  </a:ext>
                </a:extLst>
              </a:tr>
            </a:tbl>
          </a:graphicData>
        </a:graphic>
      </p:graphicFrame>
      <p:sp>
        <p:nvSpPr>
          <p:cNvPr id="2" name="Hộp Văn bản 1">
            <a:extLst>
              <a:ext uri="{FF2B5EF4-FFF2-40B4-BE49-F238E27FC236}">
                <a16:creationId xmlns="" xmlns:a16="http://schemas.microsoft.com/office/drawing/2014/main" id="{BE48608C-1050-21CF-A0E0-EA93907FE2BD}"/>
              </a:ext>
            </a:extLst>
          </p:cNvPr>
          <p:cNvSpPr txBox="1"/>
          <p:nvPr/>
        </p:nvSpPr>
        <p:spPr>
          <a:xfrm>
            <a:off x="4057882" y="1732895"/>
            <a:ext cx="7785775" cy="4401205"/>
          </a:xfrm>
          <a:prstGeom prst="rect">
            <a:avLst/>
          </a:prstGeom>
          <a:noFill/>
        </p:spPr>
        <p:txBody>
          <a:bodyPr wrap="square">
            <a:spAutoFit/>
          </a:bodyPr>
          <a:lstStyle/>
          <a:p>
            <a:pPr marL="457200" marR="0" indent="-457200">
              <a:lnSpc>
                <a:spcPct val="100000"/>
              </a:lnSpc>
              <a:spcBef>
                <a:spcPts val="0"/>
              </a:spcBef>
              <a:spcAft>
                <a:spcPts val="0"/>
              </a:spcAft>
              <a:buFont typeface="Wingdings" panose="05000000000000000000" pitchFamily="2" charset="2"/>
              <a:buChar char="v"/>
            </a:pPr>
            <a:r>
              <a:rPr lang="vi-VN" sz="2800" b="1" dirty="0">
                <a:solidFill>
                  <a:srgbClr val="0070C0"/>
                </a:solidFill>
                <a:effectLst/>
                <a:latin typeface="Times New Roman" panose="02020603050405020304" pitchFamily="18" charset="0"/>
                <a:cs typeface="Times New Roman" panose="02020603050405020304" pitchFamily="18" charset="0"/>
              </a:rPr>
              <a:t>Những từ ngữ thể hiện cảm xúc của tác giả trong bài thơ: </a:t>
            </a:r>
            <a:endParaRPr lang="en-US" sz="2800" b="1" dirty="0">
              <a:solidFill>
                <a:srgbClr val="0070C0"/>
              </a:solidFill>
              <a:effectLst/>
              <a:latin typeface="Times New Roman" panose="02020603050405020304" pitchFamily="18" charset="0"/>
              <a:cs typeface="Times New Roman" panose="02020603050405020304" pitchFamily="18" charset="0"/>
            </a:endParaRPr>
          </a:p>
          <a:p>
            <a:pPr marL="457200" marR="0" indent="-457200">
              <a:lnSpc>
                <a:spcPct val="100000"/>
              </a:lnSpc>
              <a:spcBef>
                <a:spcPts val="0"/>
              </a:spcBef>
              <a:spcAft>
                <a:spcPts val="0"/>
              </a:spcAft>
              <a:buFont typeface="Wingdings" panose="05000000000000000000" pitchFamily="2" charset="2"/>
              <a:buChar char="ü"/>
            </a:pPr>
            <a:r>
              <a:rPr lang="en-US" sz="2800" b="1" dirty="0" err="1">
                <a:solidFill>
                  <a:srgbClr val="0070C0"/>
                </a:solidFill>
                <a:effectLst/>
                <a:latin typeface="Times New Roman" panose="02020603050405020304" pitchFamily="18" charset="0"/>
                <a:cs typeface="Times New Roman" panose="02020603050405020304" pitchFamily="18" charset="0"/>
              </a:rPr>
              <a:t>lòng</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rượi</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buồn</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tôi</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nhớ</a:t>
            </a:r>
            <a:r>
              <a:rPr lang="en-US" sz="2800" b="1" dirty="0">
                <a:solidFill>
                  <a:srgbClr val="0070C0"/>
                </a:solidFill>
                <a:effectLst/>
                <a:latin typeface="Times New Roman" panose="02020603050405020304" pitchFamily="18" charset="0"/>
                <a:cs typeface="Times New Roman" panose="02020603050405020304" pitchFamily="18" charset="0"/>
              </a:rPr>
              <a:t> me </a:t>
            </a:r>
            <a:r>
              <a:rPr lang="en-US" sz="2800" b="1" dirty="0" err="1">
                <a:solidFill>
                  <a:srgbClr val="0070C0"/>
                </a:solidFill>
                <a:effectLst/>
                <a:latin typeface="Times New Roman" panose="02020603050405020304" pitchFamily="18" charset="0"/>
                <a:cs typeface="Times New Roman" panose="02020603050405020304" pitchFamily="18" charset="0"/>
              </a:rPr>
              <a:t>tôi</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chửa</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xóa</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mờ</a:t>
            </a:r>
            <a:endParaRPr lang="en-US" sz="2800" b="1" dirty="0">
              <a:solidFill>
                <a:srgbClr val="0070C0"/>
              </a:solidFill>
              <a:effectLst/>
              <a:latin typeface="Times New Roman" panose="02020603050405020304" pitchFamily="18" charset="0"/>
              <a:cs typeface="Times New Roman" panose="02020603050405020304" pitchFamily="18" charset="0"/>
            </a:endParaRPr>
          </a:p>
          <a:p>
            <a:pPr marL="457200" marR="0" indent="-457200">
              <a:lnSpc>
                <a:spcPct val="100000"/>
              </a:lnSpc>
              <a:spcBef>
                <a:spcPts val="0"/>
              </a:spcBef>
              <a:spcAft>
                <a:spcPts val="0"/>
              </a:spcAft>
              <a:buFont typeface="Wingdings" panose="05000000000000000000" pitchFamily="2" charset="2"/>
              <a:buChar char="ü"/>
            </a:pPr>
            <a:r>
              <a:rPr lang="en-US" sz="2800" b="1" dirty="0" err="1">
                <a:solidFill>
                  <a:srgbClr val="0070C0"/>
                </a:solidFill>
                <a:effectLst/>
                <a:latin typeface="Times New Roman" panose="02020603050405020304" pitchFamily="18" charset="0"/>
                <a:cs typeface="Times New Roman" panose="02020603050405020304" pitchFamily="18" charset="0"/>
              </a:rPr>
              <a:t>xao</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xác</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não</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nùng</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chập</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chờn</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hắt</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reo</a:t>
            </a:r>
            <a:r>
              <a:rPr lang="en-US" sz="2800" b="1" dirty="0">
                <a:solidFill>
                  <a:srgbClr val="0070C0"/>
                </a:solidFill>
                <a:effectLst/>
                <a:latin typeface="Times New Roman" panose="02020603050405020304" pitchFamily="18" charset="0"/>
                <a:cs typeface="Times New Roman" panose="02020603050405020304" pitchFamily="18" charset="0"/>
              </a:rPr>
              <a:t>, …</a:t>
            </a:r>
          </a:p>
          <a:p>
            <a:pPr marL="457200" marR="0" indent="-457200">
              <a:lnSpc>
                <a:spcPct val="100000"/>
              </a:lnSpc>
              <a:spcBef>
                <a:spcPts val="0"/>
              </a:spcBef>
              <a:spcAft>
                <a:spcPts val="0"/>
              </a:spcAft>
              <a:buFont typeface="Wingdings" panose="05000000000000000000" pitchFamily="2" charset="2"/>
              <a:buChar char="v"/>
            </a:pPr>
            <a:r>
              <a:rPr lang="en-US" sz="2800" b="1" dirty="0">
                <a:solidFill>
                  <a:srgbClr val="0070C0"/>
                </a:solidFill>
                <a:effectLst/>
                <a:latin typeface="Times New Roman" panose="02020603050405020304" pitchFamily="18" charset="0"/>
                <a:cs typeface="Times New Roman" panose="02020603050405020304" pitchFamily="18" charset="0"/>
              </a:rPr>
              <a:t> </a:t>
            </a:r>
            <a:r>
              <a:rPr lang="vi-VN" sz="2800" b="1" dirty="0">
                <a:solidFill>
                  <a:srgbClr val="0070C0"/>
                </a:solidFill>
                <a:effectLst/>
                <a:latin typeface="Times New Roman" panose="02020603050405020304" pitchFamily="18" charset="0"/>
                <a:cs typeface="Times New Roman" panose="02020603050405020304" pitchFamily="18" charset="0"/>
              </a:rPr>
              <a:t>Những hình ảnh đặc biệt được dùng để thể hiện gián tiếp tình cảm của tác giả: </a:t>
            </a:r>
            <a:r>
              <a:rPr lang="en-US" sz="2800" b="1" dirty="0" err="1">
                <a:solidFill>
                  <a:srgbClr val="0070C0"/>
                </a:solidFill>
                <a:effectLst/>
                <a:latin typeface="Times New Roman" panose="02020603050405020304" pitchFamily="18" charset="0"/>
                <a:cs typeface="Times New Roman" panose="02020603050405020304" pitchFamily="18" charset="0"/>
              </a:rPr>
              <a:t>nắng</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mới</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hắt</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bên</a:t>
            </a:r>
            <a:r>
              <a:rPr lang="en-US" sz="2800" b="1" dirty="0">
                <a:solidFill>
                  <a:srgbClr val="0070C0"/>
                </a:solidFill>
                <a:effectLst/>
                <a:latin typeface="Times New Roman" panose="02020603050405020304" pitchFamily="18" charset="0"/>
                <a:cs typeface="Times New Roman" panose="02020603050405020304" pitchFamily="18" charset="0"/>
              </a:rPr>
              <a:t> song, </a:t>
            </a:r>
            <a:r>
              <a:rPr lang="en-US" sz="2800" b="1" dirty="0" err="1">
                <a:solidFill>
                  <a:srgbClr val="0070C0"/>
                </a:solidFill>
                <a:effectLst/>
                <a:latin typeface="Times New Roman" panose="02020603050405020304" pitchFamily="18" charset="0"/>
                <a:cs typeface="Times New Roman" panose="02020603050405020304" pitchFamily="18" charset="0"/>
              </a:rPr>
              <a:t>âm</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thanh</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tiếng</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gà</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trưa</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nắng</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mới</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reo</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ngoài</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nội</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áo</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đỏ</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nét</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cười</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đen</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nhánh</a:t>
            </a:r>
            <a:r>
              <a:rPr lang="en-US" sz="2800" b="1" dirty="0">
                <a:solidFill>
                  <a:srgbClr val="0070C0"/>
                </a:solidFill>
                <a:effectLst/>
                <a:latin typeface="Times New Roman" panose="02020603050405020304" pitchFamily="18" charset="0"/>
                <a:cs typeface="Times New Roman" panose="02020603050405020304" pitchFamily="18" charset="0"/>
              </a:rPr>
              <a:t>, …</a:t>
            </a:r>
          </a:p>
          <a:p>
            <a:pPr marL="457200" marR="0" indent="-457200">
              <a:lnSpc>
                <a:spcPct val="100000"/>
              </a:lnSpc>
              <a:spcBef>
                <a:spcPts val="0"/>
              </a:spcBef>
              <a:spcAft>
                <a:spcPts val="0"/>
              </a:spcAft>
              <a:buFont typeface="Wingdings" panose="05000000000000000000" pitchFamily="2" charset="2"/>
              <a:buChar char="v"/>
            </a:pPr>
            <a:r>
              <a:rPr lang="en-US" sz="2800" b="1" dirty="0" err="1">
                <a:solidFill>
                  <a:srgbClr val="0070C0"/>
                </a:solidFill>
                <a:effectLst/>
                <a:latin typeface="Times New Roman" panose="02020603050405020304" pitchFamily="18" charset="0"/>
                <a:cs typeface="Times New Roman" panose="02020603050405020304" pitchFamily="18" charset="0"/>
              </a:rPr>
              <a:t>Đặc</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biệt</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là</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hình</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ảnh</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nắng</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mới</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802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26571" y="239485"/>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aphicFrame>
        <p:nvGraphicFramePr>
          <p:cNvPr id="9" name="Bảng 8">
            <a:extLst>
              <a:ext uri="{FF2B5EF4-FFF2-40B4-BE49-F238E27FC236}">
                <a16:creationId xmlns="" xmlns:a16="http://schemas.microsoft.com/office/drawing/2014/main" id="{CF7AE7B9-4F69-CB56-7A1E-C96BD5C73822}"/>
              </a:ext>
            </a:extLst>
          </p:cNvPr>
          <p:cNvGraphicFramePr>
            <a:graphicFrameLocks noGrp="1"/>
          </p:cNvGraphicFramePr>
          <p:nvPr>
            <p:extLst>
              <p:ext uri="{D42A27DB-BD31-4B8C-83A1-F6EECF244321}">
                <p14:modId xmlns:p14="http://schemas.microsoft.com/office/powerpoint/2010/main" val="237611007"/>
              </p:ext>
            </p:extLst>
          </p:nvPr>
        </p:nvGraphicFramePr>
        <p:xfrm>
          <a:off x="3029549" y="754468"/>
          <a:ext cx="8351474" cy="4938147"/>
        </p:xfrm>
        <a:graphic>
          <a:graphicData uri="http://schemas.openxmlformats.org/drawingml/2006/table">
            <a:tbl>
              <a:tblPr firstRow="1" firstCol="1" bandRow="1">
                <a:tableStyleId>{5C22544A-7EE6-4342-B048-85BDC9FD1C3A}</a:tableStyleId>
              </a:tblPr>
              <a:tblGrid>
                <a:gridCol w="2092229">
                  <a:extLst>
                    <a:ext uri="{9D8B030D-6E8A-4147-A177-3AD203B41FA5}">
                      <a16:colId xmlns="" xmlns:a16="http://schemas.microsoft.com/office/drawing/2014/main" val="1379837994"/>
                    </a:ext>
                  </a:extLst>
                </a:gridCol>
                <a:gridCol w="6259245">
                  <a:extLst>
                    <a:ext uri="{9D8B030D-6E8A-4147-A177-3AD203B41FA5}">
                      <a16:colId xmlns="" xmlns:a16="http://schemas.microsoft.com/office/drawing/2014/main" val="933015398"/>
                    </a:ext>
                  </a:extLst>
                </a:gridCol>
              </a:tblGrid>
              <a:tr h="1125234">
                <a:tc>
                  <a:txBody>
                    <a:bodyPr/>
                    <a:lstStyle/>
                    <a:p>
                      <a:pPr marL="0" marR="0" algn="ctr">
                        <a:lnSpc>
                          <a:spcPct val="100000"/>
                        </a:lnSpc>
                        <a:spcBef>
                          <a:spcPts val="0"/>
                        </a:spcBef>
                        <a:spcAft>
                          <a:spcPts val="0"/>
                        </a:spcAft>
                      </a:pPr>
                      <a:r>
                        <a:rPr lang="vi-VN" sz="3200" dirty="0">
                          <a:effectLst/>
                          <a:latin typeface="+mj-lt"/>
                        </a:rPr>
                        <a:t>Đặc</a:t>
                      </a:r>
                      <a:r>
                        <a:rPr lang="vi-VN" sz="3200" spc="-15" dirty="0">
                          <a:effectLst/>
                          <a:latin typeface="+mj-lt"/>
                        </a:rPr>
                        <a:t> </a:t>
                      </a:r>
                      <a:r>
                        <a:rPr lang="vi-VN" sz="3200" dirty="0">
                          <a:effectLst/>
                          <a:latin typeface="+mj-lt"/>
                        </a:rPr>
                        <a:t>điểm</a:t>
                      </a:r>
                      <a:r>
                        <a:rPr lang="vi-VN" sz="3200" spc="-15" dirty="0">
                          <a:effectLst/>
                          <a:latin typeface="+mj-lt"/>
                        </a:rPr>
                        <a:t> </a:t>
                      </a:r>
                      <a:r>
                        <a:rPr lang="vi-VN" sz="3200" dirty="0">
                          <a:effectLst/>
                          <a:latin typeface="+mj-lt"/>
                        </a:rPr>
                        <a:t>của</a:t>
                      </a:r>
                      <a:r>
                        <a:rPr lang="vi-VN" sz="3200" spc="-5" dirty="0">
                          <a:effectLst/>
                          <a:latin typeface="+mj-lt"/>
                        </a:rPr>
                        <a:t> </a:t>
                      </a:r>
                      <a:r>
                        <a:rPr lang="vi-VN" sz="3200" spc="-25" dirty="0">
                          <a:effectLst/>
                          <a:latin typeface="+mj-lt"/>
                        </a:rPr>
                        <a:t>thơ</a:t>
                      </a:r>
                      <a:endParaRPr lang="en-US" sz="3200" dirty="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754380" marR="0" algn="l">
                        <a:lnSpc>
                          <a:spcPct val="100000"/>
                        </a:lnSpc>
                        <a:spcBef>
                          <a:spcPts val="0"/>
                        </a:spcBef>
                        <a:spcAft>
                          <a:spcPts val="0"/>
                        </a:spcAft>
                      </a:pPr>
                      <a:r>
                        <a:rPr lang="vi-VN" sz="3200" dirty="0">
                          <a:effectLst/>
                          <a:latin typeface="Times New Roman" panose="02020603050405020304" pitchFamily="18" charset="0"/>
                          <a:cs typeface="Times New Roman" panose="02020603050405020304" pitchFamily="18" charset="0"/>
                        </a:rPr>
                        <a:t>Thể</a:t>
                      </a:r>
                      <a:r>
                        <a:rPr lang="vi-VN" sz="3200" spc="-5" dirty="0">
                          <a:effectLst/>
                          <a:latin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cs typeface="Times New Roman" panose="02020603050405020304" pitchFamily="18" charset="0"/>
                        </a:rPr>
                        <a:t>hiện</a:t>
                      </a:r>
                      <a:r>
                        <a:rPr lang="vi-VN" sz="3200" spc="-10" dirty="0">
                          <a:effectLst/>
                          <a:latin typeface="Times New Roman" panose="02020603050405020304" pitchFamily="18" charset="0"/>
                          <a:cs typeface="Times New Roman" panose="02020603050405020304" pitchFamily="18" charset="0"/>
                        </a:rPr>
                        <a:t> </a:t>
                      </a:r>
                      <a:r>
                        <a:rPr lang="vi-VN" sz="3200" dirty="0">
                          <a:effectLst/>
                          <a:latin typeface="Times New Roman" panose="02020603050405020304" pitchFamily="18" charset="0"/>
                          <a:cs typeface="Times New Roman" panose="02020603050405020304" pitchFamily="18" charset="0"/>
                        </a:rPr>
                        <a:t>qua</a:t>
                      </a:r>
                      <a:r>
                        <a:rPr lang="vi-VN" sz="3200" spc="-1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Nắng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mới</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extLst>
                  <a:ext uri="{0D108BD9-81ED-4DB2-BD59-A6C34878D82A}">
                    <a16:rowId xmlns="" xmlns:a16="http://schemas.microsoft.com/office/drawing/2014/main" val="669896069"/>
                  </a:ext>
                </a:extLst>
              </a:tr>
              <a:tr h="2125063">
                <a:tc>
                  <a:txBody>
                    <a:bodyPr/>
                    <a:lstStyle/>
                    <a:p>
                      <a:pPr marL="50165" marR="0" algn="ctr">
                        <a:lnSpc>
                          <a:spcPct val="100000"/>
                        </a:lnSpc>
                        <a:spcBef>
                          <a:spcPts val="0"/>
                        </a:spcBef>
                        <a:spcAft>
                          <a:spcPts val="0"/>
                        </a:spcAft>
                      </a:pPr>
                      <a:r>
                        <a:rPr lang="vi-VN" sz="3200" dirty="0">
                          <a:effectLst/>
                          <a:latin typeface="+mj-lt"/>
                        </a:rPr>
                        <a:t>Tình</a:t>
                      </a:r>
                      <a:r>
                        <a:rPr lang="vi-VN" sz="3200" spc="-10" dirty="0">
                          <a:effectLst/>
                          <a:latin typeface="+mj-lt"/>
                        </a:rPr>
                        <a:t> </a:t>
                      </a:r>
                      <a:r>
                        <a:rPr lang="vi-VN" sz="3200" dirty="0">
                          <a:effectLst/>
                          <a:latin typeface="+mj-lt"/>
                        </a:rPr>
                        <a:t>cảm,</a:t>
                      </a:r>
                      <a:r>
                        <a:rPr lang="vi-VN" sz="3200" spc="-5" dirty="0">
                          <a:effectLst/>
                          <a:latin typeface="+mj-lt"/>
                        </a:rPr>
                        <a:t> </a:t>
                      </a:r>
                      <a:r>
                        <a:rPr lang="vi-VN" sz="3200" dirty="0">
                          <a:effectLst/>
                          <a:latin typeface="+mj-lt"/>
                        </a:rPr>
                        <a:t>cảm</a:t>
                      </a:r>
                      <a:r>
                        <a:rPr lang="vi-VN" sz="3200" spc="-5" dirty="0">
                          <a:effectLst/>
                          <a:latin typeface="+mj-lt"/>
                        </a:rPr>
                        <a:t> </a:t>
                      </a:r>
                      <a:r>
                        <a:rPr lang="vi-VN" sz="3200" spc="-25" dirty="0">
                          <a:effectLst/>
                          <a:latin typeface="+mj-lt"/>
                        </a:rPr>
                        <a:t>xúc</a:t>
                      </a:r>
                      <a:endParaRPr lang="en-US" sz="3200" dirty="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0" marR="0" algn="ctr">
                        <a:lnSpc>
                          <a:spcPct val="100000"/>
                        </a:lnSpc>
                        <a:spcBef>
                          <a:spcPts val="0"/>
                        </a:spcBef>
                        <a:spcAft>
                          <a:spcPts val="0"/>
                        </a:spcAft>
                      </a:pPr>
                      <a:r>
                        <a:rPr lang="en-US" sz="3200" dirty="0">
                          <a:effectLst/>
                          <a:latin typeface="+mj-lt"/>
                        </a:rPr>
                        <a:t> </a:t>
                      </a:r>
                      <a:endParaRPr lang="en-US" sz="3200" dirty="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834679503"/>
                  </a:ext>
                </a:extLst>
              </a:tr>
              <a:tr h="1687850">
                <a:tc>
                  <a:txBody>
                    <a:bodyPr/>
                    <a:lstStyle/>
                    <a:p>
                      <a:pPr marL="50165" marR="0" algn="ctr">
                        <a:lnSpc>
                          <a:spcPct val="100000"/>
                        </a:lnSpc>
                        <a:spcBef>
                          <a:spcPts val="0"/>
                        </a:spcBef>
                        <a:spcAft>
                          <a:spcPts val="0"/>
                        </a:spcAft>
                      </a:pPr>
                      <a:r>
                        <a:rPr lang="en-US" sz="3200" dirty="0" err="1">
                          <a:effectLst/>
                          <a:latin typeface="Times New Roman" panose="02020603050405020304" pitchFamily="18" charset="0"/>
                          <a:cs typeface="Times New Roman" panose="02020603050405020304" pitchFamily="18" charset="0"/>
                        </a:rPr>
                        <a:t>Cách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đặt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nhan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đề</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0" marR="0" algn="ctr">
                        <a:lnSpc>
                          <a:spcPct val="100000"/>
                        </a:lnSpc>
                        <a:spcBef>
                          <a:spcPts val="0"/>
                        </a:spcBef>
                        <a:spcAft>
                          <a:spcPts val="0"/>
                        </a:spcAft>
                      </a:pPr>
                      <a:endParaRPr lang="en-US" sz="3200" dirty="0">
                        <a:effectLst/>
                        <a:latin typeface="Times New Roman" panose="02020603050405020304" pitchFamily="18" charset="0"/>
                        <a:cs typeface="Times New Roman" panose="02020603050405020304" pitchFamily="18" charset="0"/>
                      </a:endParaRPr>
                    </a:p>
                    <a:p>
                      <a:pPr marL="0" marR="0" algn="ctr">
                        <a:lnSpc>
                          <a:spcPct val="100000"/>
                        </a:lnSpc>
                        <a:spcBef>
                          <a:spcPts val="0"/>
                        </a:spcBef>
                        <a:spcAft>
                          <a:spcPts val="0"/>
                        </a:spcAft>
                      </a:pPr>
                      <a:endParaRPr lang="en-US" sz="3200" dirty="0">
                        <a:effectLst/>
                        <a:latin typeface="Times New Roman" panose="02020603050405020304" pitchFamily="18" charset="0"/>
                        <a:cs typeface="Times New Roman" panose="02020603050405020304" pitchFamily="18" charset="0"/>
                      </a:endParaRPr>
                    </a:p>
                    <a:p>
                      <a:pPr marL="0" marR="0" algn="ctr">
                        <a:lnSpc>
                          <a:spcPct val="100000"/>
                        </a:lnSpc>
                        <a:spcBef>
                          <a:spcPts val="0"/>
                        </a:spcBef>
                        <a:spcAft>
                          <a:spcPts val="0"/>
                        </a:spcAft>
                      </a:pPr>
                      <a:r>
                        <a:rPr lang="en-US" sz="3200" dirty="0">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937264534"/>
                  </a:ext>
                </a:extLst>
              </a:tr>
            </a:tbl>
          </a:graphicData>
        </a:graphic>
      </p:graphicFrame>
      <p:sp>
        <p:nvSpPr>
          <p:cNvPr id="2" name="Hộp Văn bản 1">
            <a:extLst>
              <a:ext uri="{FF2B5EF4-FFF2-40B4-BE49-F238E27FC236}">
                <a16:creationId xmlns="" xmlns:a16="http://schemas.microsoft.com/office/drawing/2014/main" id="{BE48608C-1050-21CF-A0E0-EA93907FE2BD}"/>
              </a:ext>
            </a:extLst>
          </p:cNvPr>
          <p:cNvSpPr txBox="1"/>
          <p:nvPr/>
        </p:nvSpPr>
        <p:spPr>
          <a:xfrm>
            <a:off x="5374113" y="1987000"/>
            <a:ext cx="5758936" cy="1815882"/>
          </a:xfrm>
          <a:prstGeom prst="rect">
            <a:avLst/>
          </a:prstGeom>
          <a:noFill/>
        </p:spPr>
        <p:txBody>
          <a:bodyPr wrap="square">
            <a:spAutoFit/>
          </a:bodyPr>
          <a:lstStyle/>
          <a:p>
            <a:pPr marL="0" marR="0" algn="just">
              <a:lnSpc>
                <a:spcPct val="100000"/>
              </a:lnSpc>
              <a:spcBef>
                <a:spcPts val="0"/>
              </a:spcBef>
              <a:spcAft>
                <a:spcPts val="0"/>
              </a:spcAft>
              <a:tabLst>
                <a:tab pos="90170" algn="l"/>
                <a:tab pos="180340" algn="l"/>
              </a:tabLst>
            </a:pPr>
            <a:r>
              <a:rPr lang="vi-VN" sz="2800" b="1" dirty="0">
                <a:solidFill>
                  <a:srgbClr val="0070C0"/>
                </a:solidFill>
                <a:effectLst/>
                <a:latin typeface="Times New Roman" panose="02020603050405020304" pitchFamily="18" charset="0"/>
                <a:cs typeface="Times New Roman" panose="02020603050405020304" pitchFamily="18" charset="0"/>
              </a:rPr>
              <a:t>Nhân vật trữ tình bộc lộ nỗi nhớ</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bồi</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hồi</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cảm</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động</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tình</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yêu</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tha</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thiết</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với</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người</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mẹ</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đã</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khuất</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và</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kí</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ức</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tuổi</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thơ</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ấm</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áp</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hạnh</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phúc</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ngày</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còn</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mẹ</a:t>
            </a:r>
            <a:r>
              <a:rPr lang="vi-VN" sz="2800" b="1" dirty="0">
                <a:solidFill>
                  <a:srgbClr val="0070C0"/>
                </a:solidFill>
                <a:effectLst/>
                <a:latin typeface="Times New Roman" panose="02020603050405020304" pitchFamily="18" charset="0"/>
                <a:cs typeface="Times New Roman" panose="02020603050405020304" pitchFamily="18" charset="0"/>
              </a:rPr>
              <a:t>.</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 xmlns:a16="http://schemas.microsoft.com/office/drawing/2014/main" id="{4757ADC8-37BA-84FE-4948-9CE14AF7C088}"/>
              </a:ext>
            </a:extLst>
          </p:cNvPr>
          <p:cNvSpPr txBox="1"/>
          <p:nvPr/>
        </p:nvSpPr>
        <p:spPr>
          <a:xfrm>
            <a:off x="5374113" y="4360053"/>
            <a:ext cx="5453166" cy="954107"/>
          </a:xfrm>
          <a:prstGeom prst="rect">
            <a:avLst/>
          </a:prstGeom>
          <a:noFill/>
        </p:spPr>
        <p:txBody>
          <a:bodyPr wrap="square">
            <a:spAutoFit/>
          </a:bodyPr>
          <a:lstStyle/>
          <a:p>
            <a:pPr marL="0" marR="0" algn="just">
              <a:lnSpc>
                <a:spcPct val="100000"/>
              </a:lnSpc>
              <a:spcBef>
                <a:spcPts val="0"/>
              </a:spcBef>
              <a:spcAft>
                <a:spcPts val="0"/>
              </a:spcAft>
              <a:tabLst>
                <a:tab pos="90170" algn="l"/>
                <a:tab pos="180340" algn="l"/>
              </a:tabLst>
            </a:pPr>
            <a:r>
              <a:rPr lang="en-US" sz="2800" b="1" dirty="0" err="1">
                <a:solidFill>
                  <a:srgbClr val="0070C0"/>
                </a:solidFill>
                <a:effectLst/>
                <a:latin typeface="Times New Roman" panose="02020603050405020304" pitchFamily="18" charset="0"/>
                <a:cs typeface="Times New Roman" panose="02020603050405020304" pitchFamily="18" charset="0"/>
              </a:rPr>
              <a:t>Một</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hình</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ảnh</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gây</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ấn</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tượng</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khơi</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nguồn</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cho</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cảm</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xúc</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của</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tác</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giả</a:t>
            </a:r>
            <a:r>
              <a:rPr lang="en-US" sz="2800" b="1" dirty="0">
                <a:solidFill>
                  <a:srgbClr val="0070C0"/>
                </a:solidFill>
                <a:effectLst/>
                <a:latin typeface="Times New Roman" panose="02020603050405020304" pitchFamily="18" charset="0"/>
                <a:cs typeface="Times New Roman" panose="02020603050405020304" pitchFamily="18" charset="0"/>
              </a:rPr>
              <a:t>.</a:t>
            </a:r>
            <a:endPar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Freeform 9">
            <a:extLst>
              <a:ext uri="{FF2B5EF4-FFF2-40B4-BE49-F238E27FC236}">
                <a16:creationId xmlns="" xmlns:a16="http://schemas.microsoft.com/office/drawing/2014/main" id="{F87BCBED-1478-572F-7CFB-49246A857542}"/>
              </a:ext>
            </a:extLst>
          </p:cNvPr>
          <p:cNvSpPr/>
          <p:nvPr/>
        </p:nvSpPr>
        <p:spPr>
          <a:xfrm>
            <a:off x="512771" y="1821614"/>
            <a:ext cx="2516777" cy="3214768"/>
          </a:xfrm>
          <a:custGeom>
            <a:avLst/>
            <a:gdLst/>
            <a:ahLst/>
            <a:cxnLst/>
            <a:rect l="l" t="t" r="r" b="b"/>
            <a:pathLst>
              <a:path w="1486043" h="2060371">
                <a:moveTo>
                  <a:pt x="0" y="0"/>
                </a:moveTo>
                <a:lnTo>
                  <a:pt x="1486043" y="0"/>
                </a:lnTo>
                <a:lnTo>
                  <a:pt x="1486043" y="2060371"/>
                </a:lnTo>
                <a:lnTo>
                  <a:pt x="0" y="206037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695504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31107" y="248090"/>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7" name="Picture 16">
            <a:extLst>
              <a:ext uri="{FF2B5EF4-FFF2-40B4-BE49-F238E27FC236}">
                <a16:creationId xmlns="" xmlns:a16="http://schemas.microsoft.com/office/drawing/2014/main" id="{79E57217-934D-82DF-14E4-BAD4B8894C11}"/>
              </a:ext>
            </a:extLst>
          </p:cNvPr>
          <p:cNvPicPr>
            <a:picLocks noChangeAspect="1"/>
          </p:cNvPicPr>
          <p:nvPr/>
        </p:nvPicPr>
        <p:blipFill>
          <a:blip r:embed="rId4"/>
          <a:stretch>
            <a:fillRect/>
          </a:stretch>
        </p:blipFill>
        <p:spPr>
          <a:xfrm>
            <a:off x="660400" y="2715954"/>
            <a:ext cx="4472754" cy="3762405"/>
          </a:xfrm>
          <a:prstGeom prst="rect">
            <a:avLst/>
          </a:prstGeom>
        </p:spPr>
      </p:pic>
      <p:sp>
        <p:nvSpPr>
          <p:cNvPr id="5" name="文本框 1">
            <a:extLst>
              <a:ext uri="{FF2B5EF4-FFF2-40B4-BE49-F238E27FC236}">
                <a16:creationId xmlns="" xmlns:a16="http://schemas.microsoft.com/office/drawing/2014/main" id="{2A8A8A3E-15BB-FC46-915F-F00CA4B361DC}"/>
              </a:ext>
            </a:extLst>
          </p:cNvPr>
          <p:cNvSpPr txBox="1"/>
          <p:nvPr/>
        </p:nvSpPr>
        <p:spPr>
          <a:xfrm>
            <a:off x="939117" y="2850546"/>
            <a:ext cx="3941782" cy="3447098"/>
          </a:xfrm>
          <a:prstGeom prst="rect">
            <a:avLst/>
          </a:prstGeom>
          <a:noFill/>
        </p:spPr>
        <p:txBody>
          <a:bodyPr wrap="square" lIns="0" tIns="0" rIns="0" bIns="0" rtlCol="0">
            <a:spAutoFit/>
          </a:bodyPr>
          <a:lstStyle/>
          <a:p>
            <a:r>
              <a:rPr lang="en-US" sz="2800" b="1" dirty="0">
                <a:latin typeface="Times New Roman" panose="02020603050405020304" pitchFamily="18" charset="0"/>
                <a:cs typeface="Times New Roman" panose="02020603050405020304" pitchFamily="18" charset="0"/>
              </a:rPr>
              <a:t>(1)</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Mỗi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lần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hắt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bên</a:t>
            </a:r>
            <a:r>
              <a:rPr lang="en-US" sz="2800" i="1" dirty="0">
                <a:latin typeface="Times New Roman" panose="02020603050405020304" pitchFamily="18" charset="0"/>
                <a:cs typeface="Times New Roman" panose="02020603050405020304" pitchFamily="18" charset="0"/>
              </a:rPr>
              <a:t> song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Mỗi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lần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reo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ngoài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a:t>
            </a:r>
          </a:p>
        </p:txBody>
      </p:sp>
      <p:pic>
        <p:nvPicPr>
          <p:cNvPr id="10" name="Picture 9">
            <a:extLst>
              <a:ext uri="{FF2B5EF4-FFF2-40B4-BE49-F238E27FC236}">
                <a16:creationId xmlns="" xmlns:a16="http://schemas.microsoft.com/office/drawing/2014/main" id="{AA0CFD85-4DAF-6512-170C-7AD9E1DACF1A}"/>
              </a:ext>
            </a:extLst>
          </p:cNvPr>
          <p:cNvPicPr>
            <a:picLocks noChangeAspect="1"/>
          </p:cNvPicPr>
          <p:nvPr/>
        </p:nvPicPr>
        <p:blipFill>
          <a:blip r:embed="rId5"/>
          <a:stretch>
            <a:fillRect/>
          </a:stretch>
        </p:blipFill>
        <p:spPr>
          <a:xfrm>
            <a:off x="538028" y="447684"/>
            <a:ext cx="2761733" cy="740849"/>
          </a:xfrm>
          <a:prstGeom prst="rect">
            <a:avLst/>
          </a:prstGeom>
        </p:spPr>
      </p:pic>
      <p:sp>
        <p:nvSpPr>
          <p:cNvPr id="9" name="文本框 1">
            <a:extLst>
              <a:ext uri="{FF2B5EF4-FFF2-40B4-BE49-F238E27FC236}">
                <a16:creationId xmlns="" xmlns:a16="http://schemas.microsoft.com/office/drawing/2014/main" id="{AAB93649-36E8-480E-1CB7-143C79A3A12F}"/>
              </a:ext>
            </a:extLst>
          </p:cNvPr>
          <p:cNvSpPr txBox="1"/>
          <p:nvPr/>
        </p:nvSpPr>
        <p:spPr>
          <a:xfrm>
            <a:off x="1164888" y="535852"/>
            <a:ext cx="1981543" cy="492443"/>
          </a:xfrm>
          <a:prstGeom prst="rect">
            <a:avLst/>
          </a:prstGeom>
          <a:noFill/>
        </p:spPr>
        <p:txBody>
          <a:bodyPr wrap="square" lIns="0" tIns="0" rIns="0" bIns="0" rtlCol="0">
            <a:spAutoFit/>
          </a:bodyPr>
          <a:lstStyle/>
          <a:p>
            <a:r>
              <a:rPr lang="en-US" altLang="zh-CN" sz="32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32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32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2</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B96BDFE4-B548-9B15-5B24-5122CBCD729E}"/>
              </a:ext>
            </a:extLst>
          </p:cNvPr>
          <p:cNvSpPr txBox="1"/>
          <p:nvPr/>
        </p:nvSpPr>
        <p:spPr>
          <a:xfrm>
            <a:off x="4287313" y="898629"/>
            <a:ext cx="6093500" cy="523220"/>
          </a:xfrm>
          <a:prstGeom prst="rect">
            <a:avLst/>
          </a:prstGeom>
          <a:solidFill>
            <a:schemeClr val="accent6">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Lựa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chọn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01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hai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nhiệm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vụ</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sau</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4" name="Freeform 8">
            <a:extLst>
              <a:ext uri="{FF2B5EF4-FFF2-40B4-BE49-F238E27FC236}">
                <a16:creationId xmlns="" xmlns:a16="http://schemas.microsoft.com/office/drawing/2014/main" id="{3B0A75B5-065B-9237-855D-148FBD317491}"/>
              </a:ext>
            </a:extLst>
          </p:cNvPr>
          <p:cNvSpPr/>
          <p:nvPr/>
        </p:nvSpPr>
        <p:spPr>
          <a:xfrm rot="10800000" flipV="1">
            <a:off x="5353977" y="1675539"/>
            <a:ext cx="6021138" cy="4657223"/>
          </a:xfrm>
          <a:custGeom>
            <a:avLst/>
            <a:gdLst/>
            <a:ahLst/>
            <a:cxnLst/>
            <a:rect l="l" t="t" r="r" b="b"/>
            <a:pathLst>
              <a:path w="6453563" h="3074243">
                <a:moveTo>
                  <a:pt x="0" y="3074243"/>
                </a:moveTo>
                <a:lnTo>
                  <a:pt x="6453564" y="3074243"/>
                </a:lnTo>
                <a:lnTo>
                  <a:pt x="6453564" y="0"/>
                </a:lnTo>
                <a:lnTo>
                  <a:pt x="0" y="0"/>
                </a:lnTo>
                <a:lnTo>
                  <a:pt x="0" y="3074243"/>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文本框 1">
            <a:extLst>
              <a:ext uri="{FF2B5EF4-FFF2-40B4-BE49-F238E27FC236}">
                <a16:creationId xmlns="" xmlns:a16="http://schemas.microsoft.com/office/drawing/2014/main" id="{6F88B2F6-EC4F-3661-2985-72C959FAE7BD}"/>
              </a:ext>
            </a:extLst>
          </p:cNvPr>
          <p:cNvSpPr txBox="1"/>
          <p:nvPr/>
        </p:nvSpPr>
        <p:spPr>
          <a:xfrm>
            <a:off x="5556782" y="2148900"/>
            <a:ext cx="5750867" cy="3447098"/>
          </a:xfrm>
          <a:prstGeom prst="rect">
            <a:avLst/>
          </a:prstGeom>
          <a:noFill/>
        </p:spPr>
        <p:txBody>
          <a:bodyPr wrap="square" lIns="0" tIns="0" rIns="0" bIns="0" rtlCol="0">
            <a:spAutoFit/>
          </a:bodyPr>
          <a:lstStyle/>
          <a:p>
            <a:r>
              <a:rPr lang="en-US" sz="2800" b="1" dirty="0">
                <a:latin typeface="Times New Roman" panose="02020603050405020304" pitchFamily="18" charset="0"/>
                <a:cs typeface="Times New Roman" panose="02020603050405020304" pitchFamily="18" charset="0"/>
              </a:rPr>
              <a:t> (2) </a:t>
            </a:r>
            <a:r>
              <a:rPr lang="en-US" sz="2800" dirty="0">
                <a:latin typeface="Times New Roman" panose="02020603050405020304" pitchFamily="18" charset="0"/>
                <a:cs typeface="Times New Roman" panose="02020603050405020304" pitchFamily="18" charset="0"/>
              </a:rPr>
              <a:t>Trong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đậm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8 – 10 </a:t>
            </a:r>
            <a:r>
              <a:rPr lang="en-US" sz="2800" dirty="0" err="1">
                <a:latin typeface="Times New Roman" panose="02020603050405020304" pitchFamily="18" charset="0"/>
                <a:cs typeface="Times New Roman" panose="02020603050405020304" pitchFamily="18" charset="0"/>
              </a:rPr>
              <a:t>dòng</a:t>
            </a:r>
            <a:r>
              <a:rPr lang="en-US" sz="2800" dirty="0">
                <a:latin typeface="Times New Roman" panose="02020603050405020304" pitchFamily="18" charset="0"/>
                <a:cs typeface="Times New Roman" panose="02020603050405020304" pitchFamily="18" charset="0"/>
              </a:rPr>
              <a:t>).</a:t>
            </a:r>
          </a:p>
        </p:txBody>
      </p:sp>
      <p:sp>
        <p:nvSpPr>
          <p:cNvPr id="15" name="Freeform 20">
            <a:extLst>
              <a:ext uri="{FF2B5EF4-FFF2-40B4-BE49-F238E27FC236}">
                <a16:creationId xmlns="" xmlns:a16="http://schemas.microsoft.com/office/drawing/2014/main" id="{FCA97FD3-6E5C-EFC7-E49A-14A0071CDD77}"/>
              </a:ext>
            </a:extLst>
          </p:cNvPr>
          <p:cNvSpPr/>
          <p:nvPr/>
        </p:nvSpPr>
        <p:spPr>
          <a:xfrm>
            <a:off x="660400" y="1472293"/>
            <a:ext cx="1521581" cy="1296502"/>
          </a:xfrm>
          <a:custGeom>
            <a:avLst/>
            <a:gdLst/>
            <a:ahLst/>
            <a:cxnLst/>
            <a:rect l="l" t="t" r="r" b="b"/>
            <a:pathLst>
              <a:path w="2751313" h="2843734">
                <a:moveTo>
                  <a:pt x="0" y="0"/>
                </a:moveTo>
                <a:lnTo>
                  <a:pt x="2751313" y="0"/>
                </a:lnTo>
                <a:lnTo>
                  <a:pt x="2751313" y="2843735"/>
                </a:lnTo>
                <a:lnTo>
                  <a:pt x="0" y="2843735"/>
                </a:lnTo>
                <a:lnTo>
                  <a:pt x="0" y="0"/>
                </a:lnTo>
                <a:close/>
              </a:path>
            </a:pathLst>
          </a:custGeom>
          <a:blipFill>
            <a:blip r:embed="rId8"/>
            <a:stretch>
              <a:fillRect/>
            </a:stretch>
          </a:blipFill>
        </p:spPr>
      </p:sp>
      <p:pic>
        <p:nvPicPr>
          <p:cNvPr id="16" name="图片 3">
            <a:extLst>
              <a:ext uri="{FF2B5EF4-FFF2-40B4-BE49-F238E27FC236}">
                <a16:creationId xmlns="" xmlns:a16="http://schemas.microsoft.com/office/drawing/2014/main" id="{DB7EFF11-06DF-C009-D659-841677553AC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831621" y="4931077"/>
            <a:ext cx="1678833" cy="1678833"/>
          </a:xfrm>
          <a:prstGeom prst="rect">
            <a:avLst/>
          </a:prstGeom>
        </p:spPr>
      </p:pic>
      <p:sp>
        <p:nvSpPr>
          <p:cNvPr id="18" name="Freeform 37">
            <a:extLst>
              <a:ext uri="{FF2B5EF4-FFF2-40B4-BE49-F238E27FC236}">
                <a16:creationId xmlns="" xmlns:a16="http://schemas.microsoft.com/office/drawing/2014/main" id="{6573CAA4-7A65-FC48-79D7-6547B169E75C}"/>
              </a:ext>
            </a:extLst>
          </p:cNvPr>
          <p:cNvSpPr/>
          <p:nvPr/>
        </p:nvSpPr>
        <p:spPr>
          <a:xfrm flipH="1">
            <a:off x="3042900" y="1882162"/>
            <a:ext cx="512328" cy="669710"/>
          </a:xfrm>
          <a:custGeom>
            <a:avLst/>
            <a:gdLst/>
            <a:ahLst/>
            <a:cxnLst/>
            <a:rect l="l" t="t" r="r" b="b"/>
            <a:pathLst>
              <a:path w="512328" h="669710">
                <a:moveTo>
                  <a:pt x="512327" y="0"/>
                </a:moveTo>
                <a:lnTo>
                  <a:pt x="0" y="0"/>
                </a:lnTo>
                <a:lnTo>
                  <a:pt x="0" y="669710"/>
                </a:lnTo>
                <a:lnTo>
                  <a:pt x="512327" y="669710"/>
                </a:lnTo>
                <a:lnTo>
                  <a:pt x="512327"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9" name="Freeform 37">
            <a:extLst>
              <a:ext uri="{FF2B5EF4-FFF2-40B4-BE49-F238E27FC236}">
                <a16:creationId xmlns="" xmlns:a16="http://schemas.microsoft.com/office/drawing/2014/main" id="{BE32C5E9-8924-C2F8-32F4-46FA778E7FC4}"/>
              </a:ext>
            </a:extLst>
          </p:cNvPr>
          <p:cNvSpPr/>
          <p:nvPr/>
        </p:nvSpPr>
        <p:spPr>
          <a:xfrm flipH="1">
            <a:off x="10546366" y="752139"/>
            <a:ext cx="512328" cy="669710"/>
          </a:xfrm>
          <a:custGeom>
            <a:avLst/>
            <a:gdLst/>
            <a:ahLst/>
            <a:cxnLst/>
            <a:rect l="l" t="t" r="r" b="b"/>
            <a:pathLst>
              <a:path w="512328" h="669710">
                <a:moveTo>
                  <a:pt x="512327" y="0"/>
                </a:moveTo>
                <a:lnTo>
                  <a:pt x="0" y="0"/>
                </a:lnTo>
                <a:lnTo>
                  <a:pt x="0" y="669710"/>
                </a:lnTo>
                <a:lnTo>
                  <a:pt x="512327" y="669710"/>
                </a:lnTo>
                <a:lnTo>
                  <a:pt x="512327" y="0"/>
                </a:lnTo>
                <a:close/>
              </a:path>
            </a:pathLst>
          </a:custGeom>
          <a:blipFill>
            <a:blip r:embed="rId10">
              <a:extLst>
                <a:ext uri="{96DAC541-7B7A-43D3-8B79-37D633B846F1}">
                  <asvg:svgBlip xmlns="" xmlns:asvg="http://schemas.microsoft.com/office/drawing/2016/SVG/main" r:embed="rId11"/>
                </a:ext>
              </a:extLst>
            </a:blip>
            <a:stretch>
              <a:fillRect/>
            </a:stretch>
          </a:blipFill>
        </p:spPr>
      </p:sp>
      <p:pic>
        <p:nvPicPr>
          <p:cNvPr id="20" name="Picture 19">
            <a:extLst>
              <a:ext uri="{FF2B5EF4-FFF2-40B4-BE49-F238E27FC236}">
                <a16:creationId xmlns="" xmlns:a16="http://schemas.microsoft.com/office/drawing/2014/main" id="{0B27C0C0-3ABB-FACE-5A8E-65BE0141BC95}"/>
              </a:ext>
            </a:extLst>
          </p:cNvPr>
          <p:cNvPicPr>
            <a:picLocks noChangeAspect="1"/>
          </p:cNvPicPr>
          <p:nvPr/>
        </p:nvPicPr>
        <p:blipFill>
          <a:blip r:embed="rId12"/>
          <a:stretch>
            <a:fillRect/>
          </a:stretch>
        </p:blipFill>
        <p:spPr>
          <a:xfrm>
            <a:off x="4522604" y="2334930"/>
            <a:ext cx="978978" cy="791229"/>
          </a:xfrm>
          <a:prstGeom prst="rect">
            <a:avLst/>
          </a:prstGeom>
        </p:spPr>
      </p:pic>
    </p:spTree>
    <p:extLst>
      <p:ext uri="{BB962C8B-B14F-4D97-AF65-F5344CB8AC3E}">
        <p14:creationId xmlns:p14="http://schemas.microsoft.com/office/powerpoint/2010/main" val="2263088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par>
                          <p:cTn id="12" fill="hold">
                            <p:stCondLst>
                              <p:cond delay="1000"/>
                            </p:stCondLst>
                            <p:childTnLst>
                              <p:par>
                                <p:cTn id="13" presetID="42" presetClass="entr" presetSubtype="0" fill="hold" nodeType="after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26571" y="239485"/>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4" name="Hộp Văn bản 13">
            <a:extLst>
              <a:ext uri="{FF2B5EF4-FFF2-40B4-BE49-F238E27FC236}">
                <a16:creationId xmlns="" xmlns:a16="http://schemas.microsoft.com/office/drawing/2014/main" id="{3985DE93-8359-7C63-10F7-BB1026630B02}"/>
              </a:ext>
            </a:extLst>
          </p:cNvPr>
          <p:cNvSpPr txBox="1"/>
          <p:nvPr/>
        </p:nvSpPr>
        <p:spPr>
          <a:xfrm>
            <a:off x="470698" y="1191532"/>
            <a:ext cx="11228832" cy="1384995"/>
          </a:xfrm>
          <a:prstGeom prst="rect">
            <a:avLst/>
          </a:prstGeom>
          <a:noFill/>
        </p:spPr>
        <p:txBody>
          <a:bodyPr wrap="square">
            <a:spAutoFit/>
          </a:bodyPr>
          <a:lstStyle/>
          <a:p>
            <a:pPr marL="0" marR="0" algn="just">
              <a:spcBef>
                <a:spcPts val="0"/>
              </a:spcBef>
              <a:spcAft>
                <a:spcPts val="0"/>
              </a:spcAft>
            </a:pPr>
            <a:r>
              <a:rPr lang="en-US" sz="28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hắt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 xmlns:a16="http://schemas.microsoft.com/office/drawing/2014/main" id="{A98C5BF8-8E17-2E3D-F12F-CC5EE7C1AB4B}"/>
              </a:ext>
            </a:extLst>
          </p:cNvPr>
          <p:cNvPicPr>
            <a:picLocks noChangeAspect="1"/>
          </p:cNvPicPr>
          <p:nvPr/>
        </p:nvPicPr>
        <p:blipFill>
          <a:blip r:embed="rId3"/>
          <a:stretch>
            <a:fillRect/>
          </a:stretch>
        </p:blipFill>
        <p:spPr>
          <a:xfrm>
            <a:off x="538028" y="447684"/>
            <a:ext cx="2761733" cy="740849"/>
          </a:xfrm>
          <a:prstGeom prst="rect">
            <a:avLst/>
          </a:prstGeom>
        </p:spPr>
      </p:pic>
      <p:sp>
        <p:nvSpPr>
          <p:cNvPr id="4" name="文本框 1">
            <a:extLst>
              <a:ext uri="{FF2B5EF4-FFF2-40B4-BE49-F238E27FC236}">
                <a16:creationId xmlns="" xmlns:a16="http://schemas.microsoft.com/office/drawing/2014/main" id="{8FEC0CE0-B5B2-A2A2-115F-A31D8882D44B}"/>
              </a:ext>
            </a:extLst>
          </p:cNvPr>
          <p:cNvSpPr txBox="1"/>
          <p:nvPr/>
        </p:nvSpPr>
        <p:spPr>
          <a:xfrm>
            <a:off x="1164888" y="535852"/>
            <a:ext cx="1981543" cy="492443"/>
          </a:xfrm>
          <a:prstGeom prst="rect">
            <a:avLst/>
          </a:prstGeom>
          <a:noFill/>
        </p:spPr>
        <p:txBody>
          <a:bodyPr wrap="square" lIns="0" tIns="0" rIns="0" bIns="0" rtlCol="0">
            <a:spAutoFit/>
          </a:bodyPr>
          <a:lstStyle/>
          <a:p>
            <a:r>
              <a:rPr lang="en-US" altLang="zh-CN" sz="32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32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32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2</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BB825476-6B5D-898A-E41F-7E10BF153385}"/>
              </a:ext>
            </a:extLst>
          </p:cNvPr>
          <p:cNvSpPr txBox="1"/>
          <p:nvPr/>
        </p:nvSpPr>
        <p:spPr>
          <a:xfrm>
            <a:off x="538028" y="2696270"/>
            <a:ext cx="5326927"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hắt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nắng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mới</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hắt</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bên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song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luồng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ánh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chiếu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song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cửa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hắt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ảm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đạm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buồn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vắng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Đây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chi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tâm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kỉ</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niệm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ùa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bắt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Freeform 2">
            <a:extLst>
              <a:ext uri="{FF2B5EF4-FFF2-40B4-BE49-F238E27FC236}">
                <a16:creationId xmlns="" xmlns:a16="http://schemas.microsoft.com/office/drawing/2014/main" id="{B96F606B-A1DF-BF9B-AB9E-AC23002EC27B}"/>
              </a:ext>
            </a:extLst>
          </p:cNvPr>
          <p:cNvSpPr/>
          <p:nvPr/>
        </p:nvSpPr>
        <p:spPr>
          <a:xfrm>
            <a:off x="6076412" y="2903762"/>
            <a:ext cx="4033879" cy="2950914"/>
          </a:xfrm>
          <a:custGeom>
            <a:avLst/>
            <a:gdLst/>
            <a:ahLst/>
            <a:cxnLst/>
            <a:rect l="l" t="t" r="r" b="b"/>
            <a:pathLst>
              <a:path w="2945891" h="2437725">
                <a:moveTo>
                  <a:pt x="0" y="0"/>
                </a:moveTo>
                <a:lnTo>
                  <a:pt x="2945891" y="0"/>
                </a:lnTo>
                <a:lnTo>
                  <a:pt x="2945891" y="2437725"/>
                </a:lnTo>
                <a:lnTo>
                  <a:pt x="0" y="243772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pic>
        <p:nvPicPr>
          <p:cNvPr id="11" name="Picture 6">
            <a:extLst>
              <a:ext uri="{FF2B5EF4-FFF2-40B4-BE49-F238E27FC236}">
                <a16:creationId xmlns="" xmlns:a16="http://schemas.microsoft.com/office/drawing/2014/main" id="{D236236C-A9FE-A198-6153-D593CFFFB6BD}"/>
              </a:ext>
            </a:extLst>
          </p:cNvPr>
          <p:cNvPicPr>
            <a:picLocks noChangeAspect="1"/>
          </p:cNvPicPr>
          <p:nvPr/>
        </p:nvPicPr>
        <p:blipFill>
          <a:blip r:embed="rId6"/>
          <a:srcRect/>
          <a:stretch>
            <a:fillRect/>
          </a:stretch>
        </p:blipFill>
        <p:spPr>
          <a:xfrm>
            <a:off x="10110291" y="2816013"/>
            <a:ext cx="1702023" cy="1956348"/>
          </a:xfrm>
          <a:prstGeom prst="rect">
            <a:avLst/>
          </a:prstGeom>
        </p:spPr>
      </p:pic>
    </p:spTree>
    <p:extLst>
      <p:ext uri="{BB962C8B-B14F-4D97-AF65-F5344CB8AC3E}">
        <p14:creationId xmlns:p14="http://schemas.microsoft.com/office/powerpoint/2010/main" val="2647358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pic>
        <p:nvPicPr>
          <p:cNvPr id="13" name="图片 12">
            <a:extLst>
              <a:ext uri="{FF2B5EF4-FFF2-40B4-BE49-F238E27FC236}">
                <a16:creationId xmlns="" xmlns:a16="http://schemas.microsoft.com/office/drawing/2014/main" id="{DCC396C1-DFAB-819A-94FF-FE7CD61501F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1439706" y="4011500"/>
            <a:ext cx="752294" cy="2846500"/>
          </a:xfrm>
          <a:prstGeom prst="rect">
            <a:avLst/>
          </a:prstGeom>
        </p:spPr>
      </p:pic>
      <p:pic>
        <p:nvPicPr>
          <p:cNvPr id="4" name="图片 3">
            <a:extLst>
              <a:ext uri="{FF2B5EF4-FFF2-40B4-BE49-F238E27FC236}">
                <a16:creationId xmlns="" xmlns:a16="http://schemas.microsoft.com/office/drawing/2014/main" id="{B9BEC399-7E69-8F0F-1D2F-EA001793E0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2193" y="3809246"/>
            <a:ext cx="950551" cy="2179311"/>
          </a:xfrm>
          <a:prstGeom prst="rect">
            <a:avLst/>
          </a:prstGeom>
        </p:spPr>
      </p:pic>
      <p:pic>
        <p:nvPicPr>
          <p:cNvPr id="5" name="图片 4">
            <a:extLst>
              <a:ext uri="{FF2B5EF4-FFF2-40B4-BE49-F238E27FC236}">
                <a16:creationId xmlns="" xmlns:a16="http://schemas.microsoft.com/office/drawing/2014/main" id="{9FF77E32-A77A-C3EE-C1B9-2012515CEDB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07543" y="766308"/>
            <a:ext cx="2038231" cy="1558647"/>
          </a:xfrm>
          <a:prstGeom prst="rect">
            <a:avLst/>
          </a:prstGeom>
        </p:spPr>
      </p:pic>
      <p:grpSp>
        <p:nvGrpSpPr>
          <p:cNvPr id="6" name="组合 5">
            <a:extLst>
              <a:ext uri="{FF2B5EF4-FFF2-40B4-BE49-F238E27FC236}">
                <a16:creationId xmlns="" xmlns:a16="http://schemas.microsoft.com/office/drawing/2014/main" id="{5624C85F-CDF5-DA1E-5B10-C437C428B9B2}"/>
              </a:ext>
            </a:extLst>
          </p:cNvPr>
          <p:cNvGrpSpPr/>
          <p:nvPr/>
        </p:nvGrpSpPr>
        <p:grpSpPr>
          <a:xfrm>
            <a:off x="1411153" y="2467818"/>
            <a:ext cx="7191270" cy="2123658"/>
            <a:chOff x="1011739" y="2953241"/>
            <a:chExt cx="4984318" cy="2123658"/>
          </a:xfrm>
        </p:grpSpPr>
        <p:sp>
          <p:nvSpPr>
            <p:cNvPr id="8" name="矩形 7">
              <a:extLst>
                <a:ext uri="{FF2B5EF4-FFF2-40B4-BE49-F238E27FC236}">
                  <a16:creationId xmlns="" xmlns:a16="http://schemas.microsoft.com/office/drawing/2014/main" id="{37F13B88-C131-A3A0-852E-92B3C1AFA137}"/>
                </a:ext>
              </a:extLst>
            </p:cNvPr>
            <p:cNvSpPr/>
            <p:nvPr/>
          </p:nvSpPr>
          <p:spPr>
            <a:xfrm>
              <a:off x="1011739" y="2953241"/>
              <a:ext cx="4984318" cy="2123658"/>
            </a:xfrm>
            <a:prstGeom prst="rect">
              <a:avLst/>
            </a:prstGeom>
          </p:spPr>
          <p:txBody>
            <a:bodyPr wrap="square">
              <a:spAutoFit/>
            </a:bodyPr>
            <a:lstStyle/>
            <a:p>
              <a:pPr algn="ctr">
                <a:buNone/>
              </a:pPr>
              <a:r>
                <a:rPr lang="en-US" altLang="zh-CN" sz="66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HÌNH THÀNH KIẾN THỨC</a:t>
              </a:r>
            </a:p>
          </p:txBody>
        </p:sp>
        <p:sp>
          <p:nvSpPr>
            <p:cNvPr id="9" name="矩形 8">
              <a:extLst>
                <a:ext uri="{FF2B5EF4-FFF2-40B4-BE49-F238E27FC236}">
                  <a16:creationId xmlns="" xmlns:a16="http://schemas.microsoft.com/office/drawing/2014/main" id="{D2329264-8D76-D2C8-FA9A-1CB91C908626}"/>
                </a:ext>
              </a:extLst>
            </p:cNvPr>
            <p:cNvSpPr/>
            <p:nvPr/>
          </p:nvSpPr>
          <p:spPr>
            <a:xfrm>
              <a:off x="1675024" y="4152898"/>
              <a:ext cx="2772779" cy="338554"/>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schemeClr val="tx1">
                    <a:lumMod val="75000"/>
                    <a:lumOff val="25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思源黑体 CN Regular" panose="020B0500000000000000" pitchFamily="34" charset="-122"/>
              </a:endParaRPr>
            </a:p>
          </p:txBody>
        </p:sp>
      </p:grpSp>
      <p:grpSp>
        <p:nvGrpSpPr>
          <p:cNvPr id="10" name="组合 9">
            <a:extLst>
              <a:ext uri="{FF2B5EF4-FFF2-40B4-BE49-F238E27FC236}">
                <a16:creationId xmlns="" xmlns:a16="http://schemas.microsoft.com/office/drawing/2014/main" id="{A41084C1-FD00-631D-EA7D-8A64E46A0E96}"/>
              </a:ext>
            </a:extLst>
          </p:cNvPr>
          <p:cNvGrpSpPr/>
          <p:nvPr/>
        </p:nvGrpSpPr>
        <p:grpSpPr>
          <a:xfrm>
            <a:off x="4089050" y="1349211"/>
            <a:ext cx="2750730" cy="1114295"/>
            <a:chOff x="3671842" y="1889712"/>
            <a:chExt cx="1763451" cy="1111187"/>
          </a:xfrm>
          <a:solidFill>
            <a:srgbClr val="FA7B7B"/>
          </a:solidFill>
        </p:grpSpPr>
        <p:sp>
          <p:nvSpPr>
            <p:cNvPr id="12" name="任意多边形: 形状 11">
              <a:extLst>
                <a:ext uri="{FF2B5EF4-FFF2-40B4-BE49-F238E27FC236}">
                  <a16:creationId xmlns="" xmlns:a16="http://schemas.microsoft.com/office/drawing/2014/main" id="{E0FE6B86-7A05-2B26-ABD7-C19B28B0903B}"/>
                </a:ext>
              </a:extLst>
            </p:cNvPr>
            <p:cNvSpPr/>
            <p:nvPr/>
          </p:nvSpPr>
          <p:spPr>
            <a:xfrm>
              <a:off x="3671842" y="1889712"/>
              <a:ext cx="1763451" cy="1111187"/>
            </a:xfrm>
            <a:custGeom>
              <a:avLst/>
              <a:gdLst>
                <a:gd name="connsiteX0" fmla="*/ 1971725 w 3228697"/>
                <a:gd name="connsiteY0" fmla="*/ 1772949 h 2034469"/>
                <a:gd name="connsiteX1" fmla="*/ 1928113 w 3228697"/>
                <a:gd name="connsiteY1" fmla="*/ 1769760 h 2034469"/>
                <a:gd name="connsiteX2" fmla="*/ 721462 w 3228697"/>
                <a:gd name="connsiteY2" fmla="*/ 1769246 h 2034469"/>
                <a:gd name="connsiteX3" fmla="*/ 490170 w 3228697"/>
                <a:gd name="connsiteY3" fmla="*/ 1716583 h 2034469"/>
                <a:gd name="connsiteX4" fmla="*/ 224285 w 3228697"/>
                <a:gd name="connsiteY4" fmla="*/ 1516698 h 2034469"/>
                <a:gd name="connsiteX5" fmla="*/ 68319 w 3228697"/>
                <a:gd name="connsiteY5" fmla="*/ 1253212 h 2034469"/>
                <a:gd name="connsiteX6" fmla="*/ 8044 w 3228697"/>
                <a:gd name="connsiteY6" fmla="*/ 1008823 h 2034469"/>
                <a:gd name="connsiteX7" fmla="*/ 4102 w 3228697"/>
                <a:gd name="connsiteY7" fmla="*/ 807943 h 2034469"/>
                <a:gd name="connsiteX8" fmla="*/ 34342 w 3228697"/>
                <a:gd name="connsiteY8" fmla="*/ 623349 h 2034469"/>
                <a:gd name="connsiteX9" fmla="*/ 213176 w 3228697"/>
                <a:gd name="connsiteY9" fmla="*/ 265475 h 2034469"/>
                <a:gd name="connsiteX10" fmla="*/ 564022 w 3228697"/>
                <a:gd name="connsiteY10" fmla="*/ 26263 h 2034469"/>
                <a:gd name="connsiteX11" fmla="*/ 731782 w 3228697"/>
                <a:gd name="connsiteY11" fmla="*/ 0 h 2034469"/>
                <a:gd name="connsiteX12" fmla="*/ 2507507 w 3228697"/>
                <a:gd name="connsiteY12" fmla="*/ 309 h 2034469"/>
                <a:gd name="connsiteX13" fmla="*/ 2729405 w 3228697"/>
                <a:gd name="connsiteY13" fmla="*/ 49029 h 2034469"/>
                <a:gd name="connsiteX14" fmla="*/ 3006639 w 3228697"/>
                <a:gd name="connsiteY14" fmla="*/ 255463 h 2034469"/>
                <a:gd name="connsiteX15" fmla="*/ 3160239 w 3228697"/>
                <a:gd name="connsiteY15" fmla="*/ 516412 h 2034469"/>
                <a:gd name="connsiteX16" fmla="*/ 3220753 w 3228697"/>
                <a:gd name="connsiteY16" fmla="*/ 760732 h 2034469"/>
                <a:gd name="connsiteX17" fmla="*/ 3224593 w 3228697"/>
                <a:gd name="connsiteY17" fmla="*/ 961612 h 2034469"/>
                <a:gd name="connsiteX18" fmla="*/ 3194902 w 3228697"/>
                <a:gd name="connsiteY18" fmla="*/ 1142812 h 2034469"/>
                <a:gd name="connsiteX19" fmla="*/ 3027656 w 3228697"/>
                <a:gd name="connsiteY19" fmla="*/ 1487760 h 2034469"/>
                <a:gd name="connsiteX20" fmla="*/ 2664639 w 3228697"/>
                <a:gd name="connsiteY20" fmla="*/ 1744526 h 2034469"/>
                <a:gd name="connsiteX21" fmla="*/ 2345096 w 3228697"/>
                <a:gd name="connsiteY21" fmla="*/ 1865349 h 2034469"/>
                <a:gd name="connsiteX22" fmla="*/ 2035325 w 3228697"/>
                <a:gd name="connsiteY22" fmla="*/ 1983052 h 2034469"/>
                <a:gd name="connsiteX23" fmla="*/ 1920296 w 3228697"/>
                <a:gd name="connsiteY23" fmla="*/ 2026560 h 2034469"/>
                <a:gd name="connsiteX24" fmla="*/ 1886388 w 3228697"/>
                <a:gd name="connsiteY24" fmla="*/ 2028172 h 2034469"/>
                <a:gd name="connsiteX25" fmla="*/ 1885942 w 3228697"/>
                <a:gd name="connsiteY25" fmla="*/ 1993818 h 2034469"/>
                <a:gd name="connsiteX26" fmla="*/ 1962159 w 3228697"/>
                <a:gd name="connsiteY26" fmla="*/ 1807200 h 2034469"/>
                <a:gd name="connsiteX27" fmla="*/ 1971725 w 3228697"/>
                <a:gd name="connsiteY27" fmla="*/ 1772949 h 203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28697" h="2034469">
                  <a:moveTo>
                    <a:pt x="1971725" y="1772949"/>
                  </a:moveTo>
                  <a:cubicBezTo>
                    <a:pt x="1955473" y="1767566"/>
                    <a:pt x="1941690" y="1769760"/>
                    <a:pt x="1928113" y="1769760"/>
                  </a:cubicBezTo>
                  <a:cubicBezTo>
                    <a:pt x="1525907" y="1769623"/>
                    <a:pt x="1123667" y="1770069"/>
                    <a:pt x="721462" y="1769246"/>
                  </a:cubicBezTo>
                  <a:cubicBezTo>
                    <a:pt x="640924" y="1769075"/>
                    <a:pt x="564090" y="1748538"/>
                    <a:pt x="490170" y="1716583"/>
                  </a:cubicBezTo>
                  <a:cubicBezTo>
                    <a:pt x="385393" y="1671292"/>
                    <a:pt x="298067" y="1602206"/>
                    <a:pt x="224285" y="1516698"/>
                  </a:cubicBezTo>
                  <a:cubicBezTo>
                    <a:pt x="156845" y="1438560"/>
                    <a:pt x="105039" y="1350137"/>
                    <a:pt x="68319" y="1253212"/>
                  </a:cubicBezTo>
                  <a:cubicBezTo>
                    <a:pt x="38353" y="1174115"/>
                    <a:pt x="16513" y="1092515"/>
                    <a:pt x="8044" y="1008823"/>
                  </a:cubicBezTo>
                  <a:cubicBezTo>
                    <a:pt x="1325" y="942515"/>
                    <a:pt x="-4024" y="875898"/>
                    <a:pt x="4102" y="807943"/>
                  </a:cubicBezTo>
                  <a:cubicBezTo>
                    <a:pt x="11542" y="745749"/>
                    <a:pt x="19187" y="683863"/>
                    <a:pt x="34342" y="623349"/>
                  </a:cubicBezTo>
                  <a:cubicBezTo>
                    <a:pt x="67427" y="491075"/>
                    <a:pt x="125645" y="369703"/>
                    <a:pt x="213176" y="265475"/>
                  </a:cubicBezTo>
                  <a:cubicBezTo>
                    <a:pt x="306982" y="153772"/>
                    <a:pt x="420673" y="67338"/>
                    <a:pt x="564022" y="26263"/>
                  </a:cubicBezTo>
                  <a:cubicBezTo>
                    <a:pt x="618913" y="10526"/>
                    <a:pt x="674113" y="-68"/>
                    <a:pt x="731782" y="0"/>
                  </a:cubicBezTo>
                  <a:cubicBezTo>
                    <a:pt x="1323690" y="583"/>
                    <a:pt x="1915599" y="446"/>
                    <a:pt x="2507507" y="309"/>
                  </a:cubicBezTo>
                  <a:cubicBezTo>
                    <a:pt x="2585165" y="309"/>
                    <a:pt x="2658399" y="20332"/>
                    <a:pt x="2729405" y="49029"/>
                  </a:cubicBezTo>
                  <a:cubicBezTo>
                    <a:pt x="2839633" y="93566"/>
                    <a:pt x="2929770" y="166595"/>
                    <a:pt x="3006639" y="255463"/>
                  </a:cubicBezTo>
                  <a:cubicBezTo>
                    <a:pt x="3073462" y="332743"/>
                    <a:pt x="3123828" y="420720"/>
                    <a:pt x="3160239" y="516412"/>
                  </a:cubicBezTo>
                  <a:cubicBezTo>
                    <a:pt x="3190273" y="595406"/>
                    <a:pt x="3212867" y="676869"/>
                    <a:pt x="3220753" y="760732"/>
                  </a:cubicBezTo>
                  <a:cubicBezTo>
                    <a:pt x="3226993" y="827109"/>
                    <a:pt x="3232924" y="893692"/>
                    <a:pt x="3224593" y="961612"/>
                  </a:cubicBezTo>
                  <a:cubicBezTo>
                    <a:pt x="3217119" y="1022606"/>
                    <a:pt x="3209953" y="1083395"/>
                    <a:pt x="3194902" y="1142812"/>
                  </a:cubicBezTo>
                  <a:cubicBezTo>
                    <a:pt x="3162913" y="1269121"/>
                    <a:pt x="3108948" y="1385178"/>
                    <a:pt x="3027656" y="1487760"/>
                  </a:cubicBezTo>
                  <a:cubicBezTo>
                    <a:pt x="2931725" y="1608789"/>
                    <a:pt x="2812376" y="1695189"/>
                    <a:pt x="2664639" y="1744526"/>
                  </a:cubicBezTo>
                  <a:cubicBezTo>
                    <a:pt x="2556707" y="1780560"/>
                    <a:pt x="2451553" y="1824823"/>
                    <a:pt x="2345096" y="1865349"/>
                  </a:cubicBezTo>
                  <a:cubicBezTo>
                    <a:pt x="2241862" y="1904640"/>
                    <a:pt x="2138593" y="1943863"/>
                    <a:pt x="2035325" y="1983052"/>
                  </a:cubicBezTo>
                  <a:cubicBezTo>
                    <a:pt x="1996993" y="1997589"/>
                    <a:pt x="1958627" y="2012092"/>
                    <a:pt x="1920296" y="2026560"/>
                  </a:cubicBezTo>
                  <a:cubicBezTo>
                    <a:pt x="1909222" y="2030743"/>
                    <a:pt x="1899005" y="2041132"/>
                    <a:pt x="1886388" y="2028172"/>
                  </a:cubicBezTo>
                  <a:cubicBezTo>
                    <a:pt x="1874662" y="2016172"/>
                    <a:pt x="1881142" y="2005509"/>
                    <a:pt x="1885942" y="1993818"/>
                  </a:cubicBezTo>
                  <a:cubicBezTo>
                    <a:pt x="1911484" y="1931658"/>
                    <a:pt x="1936685" y="1869360"/>
                    <a:pt x="1962159" y="1807200"/>
                  </a:cubicBezTo>
                  <a:cubicBezTo>
                    <a:pt x="1966410" y="1796778"/>
                    <a:pt x="1970833" y="1786458"/>
                    <a:pt x="1971725" y="1772949"/>
                  </a:cubicBezTo>
                  <a:close/>
                </a:path>
              </a:pathLst>
            </a:custGeom>
            <a:grpFill/>
            <a:ln w="3429" cap="flat">
              <a:solidFill>
                <a:srgbClr val="FA7B7B"/>
              </a:solidFill>
              <a:prstDash val="solid"/>
              <a:miter/>
            </a:ln>
          </p:spPr>
          <p:txBody>
            <a:bodyPr rtlCol="0" anchor="ctr"/>
            <a:lstStyle/>
            <a:p>
              <a:endParaRPr lang="zh-CN" altLang="en-US" sz="28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思源黑体 CN Regular" panose="020B0500000000000000" pitchFamily="34" charset="-122"/>
              </a:endParaRPr>
            </a:p>
          </p:txBody>
        </p:sp>
        <p:sp>
          <p:nvSpPr>
            <p:cNvPr id="14" name="矩形 13">
              <a:extLst>
                <a:ext uri="{FF2B5EF4-FFF2-40B4-BE49-F238E27FC236}">
                  <a16:creationId xmlns="" xmlns:a16="http://schemas.microsoft.com/office/drawing/2014/main" id="{FF641490-664E-ABA7-E868-5C066AE32290}"/>
                </a:ext>
              </a:extLst>
            </p:cNvPr>
            <p:cNvSpPr/>
            <p:nvPr/>
          </p:nvSpPr>
          <p:spPr>
            <a:xfrm>
              <a:off x="4066868" y="1947771"/>
              <a:ext cx="973400" cy="828679"/>
            </a:xfrm>
            <a:prstGeom prst="rect">
              <a:avLst/>
            </a:prstGeom>
            <a:grpFill/>
          </p:spPr>
          <p:txBody>
            <a:bodyPr wrap="none">
              <a:spAutoFit/>
            </a:bodyPr>
            <a:lstStyle/>
            <a:p>
              <a:pPr algn="ctr"/>
              <a:r>
                <a:rPr lang="en-US" altLang="zh-CN" sz="48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思源黑体 CN Regular" panose="020B0500000000000000" pitchFamily="34" charset="-122"/>
                </a:rPr>
                <a:t>- 02 -</a:t>
              </a:r>
              <a:endParaRPr lang="zh-CN" altLang="en-US" sz="48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思源黑体 CN Regular" panose="020B0500000000000000" pitchFamily="34" charset="-122"/>
              </a:endParaRPr>
            </a:p>
          </p:txBody>
        </p:sp>
      </p:grpSp>
      <p:pic>
        <p:nvPicPr>
          <p:cNvPr id="15" name="图片 14">
            <a:extLst>
              <a:ext uri="{FF2B5EF4-FFF2-40B4-BE49-F238E27FC236}">
                <a16:creationId xmlns="" xmlns:a16="http://schemas.microsoft.com/office/drawing/2014/main" id="{B2E3D424-2356-F121-32B5-C492635A9DA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90132" y="502814"/>
            <a:ext cx="1113470" cy="1113470"/>
          </a:xfrm>
          <a:prstGeom prst="rect">
            <a:avLst/>
          </a:prstGeom>
        </p:spPr>
      </p:pic>
    </p:spTree>
    <p:extLst>
      <p:ext uri="{BB962C8B-B14F-4D97-AF65-F5344CB8AC3E}">
        <p14:creationId xmlns:p14="http://schemas.microsoft.com/office/powerpoint/2010/main" val="3368567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nodeType="afterGroup">
                            <p:stCondLst>
                              <p:cond delay="500"/>
                            </p:stCondLst>
                            <p:childTnLst>
                              <p:par>
                                <p:cTn id="9" presetID="22" presetClass="entr" presetSubtype="4" fill="hold" nodeType="afterEffect">
                                  <p:stCondLst>
                                    <p:cond delay="150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par>
                          <p:cTn id="12" fill="hold" nodeType="afterGroup">
                            <p:stCondLst>
                              <p:cond delay="2500"/>
                            </p:stCondLst>
                            <p:childTnLst>
                              <p:par>
                                <p:cTn id="13" presetID="53" presetClass="entr" presetSubtype="0" fill="hold" nodeType="afterEffect">
                                  <p:stCondLst>
                                    <p:cond delay="200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nodeType="afterGroup">
                            <p:stCondLst>
                              <p:cond delay="5000"/>
                            </p:stCondLst>
                            <p:childTnLst>
                              <p:par>
                                <p:cTn id="19" presetID="10" presetClass="entr" presetSubtype="0" fill="hold" nodeType="afterEffect">
                                  <p:stCondLst>
                                    <p:cond delay="25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26571" y="239485"/>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a:endParaRPr>
          </a:p>
        </p:txBody>
      </p:sp>
      <p:sp>
        <p:nvSpPr>
          <p:cNvPr id="14" name="Hộp Văn bản 13">
            <a:extLst>
              <a:ext uri="{FF2B5EF4-FFF2-40B4-BE49-F238E27FC236}">
                <a16:creationId xmlns="" xmlns:a16="http://schemas.microsoft.com/office/drawing/2014/main" id="{3985DE93-8359-7C63-10F7-BB1026630B02}"/>
              </a:ext>
            </a:extLst>
          </p:cNvPr>
          <p:cNvSpPr txBox="1"/>
          <p:nvPr/>
        </p:nvSpPr>
        <p:spPr>
          <a:xfrm>
            <a:off x="470698" y="1191532"/>
            <a:ext cx="11228832"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33333"/>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hoán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đổi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vị</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trí</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hai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hắt</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reo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miêu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ảnh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nắng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mới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khổ</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nhất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hai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vì</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chúng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mang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nghĩa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nhau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 xmlns:a16="http://schemas.microsoft.com/office/drawing/2014/main" id="{A98C5BF8-8E17-2E3D-F12F-CC5EE7C1AB4B}"/>
              </a:ext>
            </a:extLst>
          </p:cNvPr>
          <p:cNvPicPr>
            <a:picLocks noChangeAspect="1"/>
          </p:cNvPicPr>
          <p:nvPr/>
        </p:nvPicPr>
        <p:blipFill>
          <a:blip r:embed="rId3"/>
          <a:stretch>
            <a:fillRect/>
          </a:stretch>
        </p:blipFill>
        <p:spPr>
          <a:xfrm>
            <a:off x="538028" y="447684"/>
            <a:ext cx="2761733" cy="740849"/>
          </a:xfrm>
          <a:prstGeom prst="rect">
            <a:avLst/>
          </a:prstGeom>
        </p:spPr>
      </p:pic>
      <p:sp>
        <p:nvSpPr>
          <p:cNvPr id="4" name="文本框 1">
            <a:extLst>
              <a:ext uri="{FF2B5EF4-FFF2-40B4-BE49-F238E27FC236}">
                <a16:creationId xmlns="" xmlns:a16="http://schemas.microsoft.com/office/drawing/2014/main" id="{8FEC0CE0-B5B2-A2A2-115F-A31D8882D44B}"/>
              </a:ext>
            </a:extLst>
          </p:cNvPr>
          <p:cNvSpPr txBox="1"/>
          <p:nvPr/>
        </p:nvSpPr>
        <p:spPr>
          <a:xfrm>
            <a:off x="1164888" y="535852"/>
            <a:ext cx="1981543"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altLang="zh-CN" sz="32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tập</a:t>
            </a:r>
            <a:r>
              <a:rPr kumimoji="0" lang="en-US" altLang="zh-CN" sz="3200" b="1"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2</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92A3F98F-7FC2-DEE6-5783-A7897D773A19}"/>
              </a:ext>
            </a:extLst>
          </p:cNvPr>
          <p:cNvSpPr txBox="1"/>
          <p:nvPr/>
        </p:nvSpPr>
        <p:spPr>
          <a:xfrm>
            <a:off x="660400" y="2576527"/>
            <a:ext cx="5422900" cy="39703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reo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nắng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mới</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reo</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ngoài</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nhấn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mạnh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ảnh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nắng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gần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gũi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thân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tạo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sinh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qua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đó</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ta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thấy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gắn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bó</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niềm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vui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niềm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hạnh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phúc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nỗi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nhớ</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da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diết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 xmlns:a16="http://schemas.microsoft.com/office/drawing/2014/main" id="{5948224F-C02C-8A15-0060-EBF50BC4A421}"/>
              </a:ext>
            </a:extLst>
          </p:cNvPr>
          <p:cNvPicPr>
            <a:picLocks noChangeAspect="1"/>
          </p:cNvPicPr>
          <p:nvPr/>
        </p:nvPicPr>
        <p:blipFill>
          <a:blip r:embed="rId4"/>
          <a:stretch>
            <a:fillRect/>
          </a:stretch>
        </p:blipFill>
        <p:spPr>
          <a:xfrm>
            <a:off x="6645951" y="3065472"/>
            <a:ext cx="4644636" cy="2600996"/>
          </a:xfrm>
          <a:prstGeom prst="rect">
            <a:avLst/>
          </a:prstGeom>
        </p:spPr>
      </p:pic>
    </p:spTree>
    <p:extLst>
      <p:ext uri="{BB962C8B-B14F-4D97-AF65-F5344CB8AC3E}">
        <p14:creationId xmlns:p14="http://schemas.microsoft.com/office/powerpoint/2010/main" val="4179962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26571" y="239485"/>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 name="Hộp Văn bản 13">
            <a:extLst>
              <a:ext uri="{FF2B5EF4-FFF2-40B4-BE49-F238E27FC236}">
                <a16:creationId xmlns="" xmlns:a16="http://schemas.microsoft.com/office/drawing/2014/main" id="{3985DE93-8359-7C63-10F7-BB1026630B02}"/>
              </a:ext>
            </a:extLst>
          </p:cNvPr>
          <p:cNvSpPr txBox="1"/>
          <p:nvPr/>
        </p:nvSpPr>
        <p:spPr>
          <a:xfrm>
            <a:off x="4497703" y="1668595"/>
            <a:ext cx="6293970" cy="3539430"/>
          </a:xfrm>
          <a:prstGeom prst="rect">
            <a:avLst/>
          </a:prstGeom>
          <a:noFill/>
        </p:spPr>
        <p:txBody>
          <a:bodyPr wrap="square">
            <a:spAutoFit/>
          </a:bodyPr>
          <a:lstStyle/>
          <a:p>
            <a:pPr marL="0" marR="0" algn="just">
              <a:spcBef>
                <a:spcPts val="0"/>
              </a:spcBef>
              <a:spcAft>
                <a:spcPts val="0"/>
              </a:spcAft>
            </a:pP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a:t>
            </a:r>
          </a:p>
          <a:p>
            <a:pPr marL="0" marR="0" algn="just">
              <a:spcBef>
                <a:spcPts val="0"/>
              </a:spcBef>
              <a:spcAft>
                <a:spcPts val="0"/>
              </a:spcAft>
            </a:pP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mẫu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cười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đen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nhánh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đỗi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quen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đậm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 xmlns:a16="http://schemas.microsoft.com/office/drawing/2014/main" id="{0331BA84-BA21-EB9B-A10F-7B36C2769E1E}"/>
              </a:ext>
            </a:extLst>
          </p:cNvPr>
          <p:cNvPicPr>
            <a:picLocks noChangeAspect="1"/>
          </p:cNvPicPr>
          <p:nvPr/>
        </p:nvPicPr>
        <p:blipFill>
          <a:blip r:embed="rId4"/>
          <a:stretch>
            <a:fillRect/>
          </a:stretch>
        </p:blipFill>
        <p:spPr>
          <a:xfrm>
            <a:off x="1387627" y="1644177"/>
            <a:ext cx="2761733" cy="4065102"/>
          </a:xfrm>
          <a:prstGeom prst="rect">
            <a:avLst/>
          </a:prstGeom>
        </p:spPr>
      </p:pic>
      <p:pic>
        <p:nvPicPr>
          <p:cNvPr id="4" name="Picture 3">
            <a:extLst>
              <a:ext uri="{FF2B5EF4-FFF2-40B4-BE49-F238E27FC236}">
                <a16:creationId xmlns="" xmlns:a16="http://schemas.microsoft.com/office/drawing/2014/main" id="{D8A04CCE-3B0C-833D-CE68-6A5DFBB383D5}"/>
              </a:ext>
            </a:extLst>
          </p:cNvPr>
          <p:cNvPicPr>
            <a:picLocks noChangeAspect="1"/>
          </p:cNvPicPr>
          <p:nvPr/>
        </p:nvPicPr>
        <p:blipFill>
          <a:blip r:embed="rId5"/>
          <a:stretch>
            <a:fillRect/>
          </a:stretch>
        </p:blipFill>
        <p:spPr>
          <a:xfrm>
            <a:off x="538028" y="447684"/>
            <a:ext cx="2761733" cy="740849"/>
          </a:xfrm>
          <a:prstGeom prst="rect">
            <a:avLst/>
          </a:prstGeom>
        </p:spPr>
      </p:pic>
      <p:sp>
        <p:nvSpPr>
          <p:cNvPr id="5" name="文本框 1">
            <a:extLst>
              <a:ext uri="{FF2B5EF4-FFF2-40B4-BE49-F238E27FC236}">
                <a16:creationId xmlns="" xmlns:a16="http://schemas.microsoft.com/office/drawing/2014/main" id="{B334EC18-9691-C474-F93D-B71FEB443AEE}"/>
              </a:ext>
            </a:extLst>
          </p:cNvPr>
          <p:cNvSpPr txBox="1"/>
          <p:nvPr/>
        </p:nvSpPr>
        <p:spPr>
          <a:xfrm>
            <a:off x="1164888" y="535852"/>
            <a:ext cx="1981543" cy="492443"/>
          </a:xfrm>
          <a:prstGeom prst="rect">
            <a:avLst/>
          </a:prstGeom>
          <a:noFill/>
        </p:spPr>
        <p:txBody>
          <a:bodyPr wrap="square" lIns="0" tIns="0" rIns="0" bIns="0" rtlCol="0">
            <a:spAutoFit/>
          </a:bodyPr>
          <a:lstStyle/>
          <a:p>
            <a:r>
              <a:rPr lang="en-US" altLang="zh-CN" sz="32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32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32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2</a:t>
            </a:r>
            <a:endParaRPr lang="en-US" sz="3200" dirty="0">
              <a:solidFill>
                <a:schemeClr val="bg1"/>
              </a:solidFill>
              <a:latin typeface="Times New Roman" panose="02020603050405020304" pitchFamily="18" charset="0"/>
              <a:cs typeface="Times New Roman" panose="02020603050405020304" pitchFamily="18" charset="0"/>
            </a:endParaRPr>
          </a:p>
        </p:txBody>
      </p:sp>
      <p:pic>
        <p:nvPicPr>
          <p:cNvPr id="6" name="Picture 6">
            <a:extLst>
              <a:ext uri="{FF2B5EF4-FFF2-40B4-BE49-F238E27FC236}">
                <a16:creationId xmlns="" xmlns:a16="http://schemas.microsoft.com/office/drawing/2014/main" id="{4CC493D5-DE5B-4BF8-D5DC-E4571440D708}"/>
              </a:ext>
            </a:extLst>
          </p:cNvPr>
          <p:cNvPicPr>
            <a:picLocks noChangeAspect="1"/>
          </p:cNvPicPr>
          <p:nvPr/>
        </p:nvPicPr>
        <p:blipFill>
          <a:blip r:embed="rId6"/>
          <a:srcRect/>
          <a:stretch>
            <a:fillRect/>
          </a:stretch>
        </p:blipFill>
        <p:spPr>
          <a:xfrm>
            <a:off x="9723637" y="535852"/>
            <a:ext cx="1346536" cy="1547742"/>
          </a:xfrm>
          <a:prstGeom prst="rect">
            <a:avLst/>
          </a:prstGeom>
        </p:spPr>
      </p:pic>
    </p:spTree>
    <p:extLst>
      <p:ext uri="{BB962C8B-B14F-4D97-AF65-F5344CB8AC3E}">
        <p14:creationId xmlns:p14="http://schemas.microsoft.com/office/powerpoint/2010/main" val="3673426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26571" y="239485"/>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 name="Hộp Văn bản 13">
            <a:extLst>
              <a:ext uri="{FF2B5EF4-FFF2-40B4-BE49-F238E27FC236}">
                <a16:creationId xmlns="" xmlns:a16="http://schemas.microsoft.com/office/drawing/2014/main" id="{3985DE93-8359-7C63-10F7-BB1026630B02}"/>
              </a:ext>
            </a:extLst>
          </p:cNvPr>
          <p:cNvSpPr txBox="1"/>
          <p:nvPr/>
        </p:nvSpPr>
        <p:spPr>
          <a:xfrm>
            <a:off x="660400" y="239485"/>
            <a:ext cx="10858500" cy="2062103"/>
          </a:xfrm>
          <a:prstGeom prst="rect">
            <a:avLst/>
          </a:prstGeom>
          <a:noFill/>
        </p:spPr>
        <p:txBody>
          <a:bodyPr wrap="square">
            <a:spAutoFit/>
          </a:bodyPr>
          <a:lstStyle/>
          <a:p>
            <a:pPr marL="0" marR="0" algn="just">
              <a:spcBef>
                <a:spcPts val="0"/>
              </a:spcBef>
              <a:spcAft>
                <a:spcPts val="0"/>
              </a:spcAft>
            </a:pP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a:t>
            </a:r>
          </a:p>
          <a:p>
            <a:pPr marL="0" marR="0" algn="just">
              <a:spcBef>
                <a:spcPts val="0"/>
              </a:spcBef>
              <a:spcAft>
                <a:spcPts val="0"/>
              </a:spcAft>
            </a:pP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chợt</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ánh</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mắt</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hiền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chan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 xmlns:a16="http://schemas.microsoft.com/office/drawing/2014/main" id="{DCF0BA36-A465-175F-0947-DEEB875FE95B}"/>
              </a:ext>
            </a:extLst>
          </p:cNvPr>
          <p:cNvGrpSpPr/>
          <p:nvPr/>
        </p:nvGrpSpPr>
        <p:grpSpPr>
          <a:xfrm>
            <a:off x="6961153" y="2077752"/>
            <a:ext cx="4557747" cy="3333696"/>
            <a:chOff x="6961153" y="2077752"/>
            <a:chExt cx="4557747" cy="3333696"/>
          </a:xfrm>
        </p:grpSpPr>
        <p:grpSp>
          <p:nvGrpSpPr>
            <p:cNvPr id="9" name="Group 8">
              <a:extLst>
                <a:ext uri="{FF2B5EF4-FFF2-40B4-BE49-F238E27FC236}">
                  <a16:creationId xmlns="" xmlns:a16="http://schemas.microsoft.com/office/drawing/2014/main" id="{48C49F67-5C3E-27FF-3EFE-C8E231EB3500}"/>
                </a:ext>
              </a:extLst>
            </p:cNvPr>
            <p:cNvGrpSpPr/>
            <p:nvPr/>
          </p:nvGrpSpPr>
          <p:grpSpPr>
            <a:xfrm>
              <a:off x="6961153" y="2447841"/>
              <a:ext cx="4557747" cy="2963607"/>
              <a:chOff x="0" y="0"/>
              <a:chExt cx="1760723" cy="1110205"/>
            </a:xfrm>
          </p:grpSpPr>
          <p:sp>
            <p:nvSpPr>
              <p:cNvPr id="10" name="Freeform 9">
                <a:extLst>
                  <a:ext uri="{FF2B5EF4-FFF2-40B4-BE49-F238E27FC236}">
                    <a16:creationId xmlns="" xmlns:a16="http://schemas.microsoft.com/office/drawing/2014/main" id="{86B5E5E9-DAA1-58F2-AAD0-F5C5A356A44C}"/>
                  </a:ext>
                </a:extLst>
              </p:cNvPr>
              <p:cNvSpPr/>
              <p:nvPr/>
            </p:nvSpPr>
            <p:spPr>
              <a:xfrm>
                <a:off x="10160" y="16510"/>
                <a:ext cx="1737863" cy="1082265"/>
              </a:xfrm>
              <a:custGeom>
                <a:avLst/>
                <a:gdLst/>
                <a:ahLst/>
                <a:cxnLst/>
                <a:rect l="l" t="t" r="r" b="b"/>
                <a:pathLst>
                  <a:path w="1737863" h="1082265">
                    <a:moveTo>
                      <a:pt x="1737863" y="1082265"/>
                    </a:moveTo>
                    <a:lnTo>
                      <a:pt x="0" y="1074645"/>
                    </a:lnTo>
                    <a:lnTo>
                      <a:pt x="0" y="388585"/>
                    </a:lnTo>
                    <a:lnTo>
                      <a:pt x="17780" y="19050"/>
                    </a:lnTo>
                    <a:lnTo>
                      <a:pt x="864419" y="0"/>
                    </a:lnTo>
                    <a:lnTo>
                      <a:pt x="1718813" y="5080"/>
                    </a:lnTo>
                    <a:close/>
                  </a:path>
                </a:pathLst>
              </a:custGeom>
              <a:solidFill>
                <a:srgbClr val="FFFDFA"/>
              </a:solidFill>
            </p:spPr>
          </p:sp>
          <p:sp>
            <p:nvSpPr>
              <p:cNvPr id="11" name="Freeform 10">
                <a:extLst>
                  <a:ext uri="{FF2B5EF4-FFF2-40B4-BE49-F238E27FC236}">
                    <a16:creationId xmlns="" xmlns:a16="http://schemas.microsoft.com/office/drawing/2014/main" id="{A52E7AA4-A93B-87DA-F0BD-29BAAE6470FB}"/>
                  </a:ext>
                </a:extLst>
              </p:cNvPr>
              <p:cNvSpPr/>
              <p:nvPr/>
            </p:nvSpPr>
            <p:spPr>
              <a:xfrm>
                <a:off x="-3810" y="0"/>
                <a:ext cx="1767073" cy="1108935"/>
              </a:xfrm>
              <a:custGeom>
                <a:avLst/>
                <a:gdLst/>
                <a:ahLst/>
                <a:cxnLst/>
                <a:rect l="l" t="t" r="r" b="b"/>
                <a:pathLst>
                  <a:path w="1767073" h="1108935">
                    <a:moveTo>
                      <a:pt x="1732783" y="21590"/>
                    </a:moveTo>
                    <a:cubicBezTo>
                      <a:pt x="1734053" y="34290"/>
                      <a:pt x="1734053" y="44450"/>
                      <a:pt x="1735323" y="54610"/>
                    </a:cubicBezTo>
                    <a:cubicBezTo>
                      <a:pt x="1737863" y="79550"/>
                      <a:pt x="1739133" y="101567"/>
                      <a:pt x="1741673" y="122799"/>
                    </a:cubicBezTo>
                    <a:cubicBezTo>
                      <a:pt x="1741673" y="153466"/>
                      <a:pt x="1754373" y="758162"/>
                      <a:pt x="1760723" y="788829"/>
                    </a:cubicBezTo>
                    <a:cubicBezTo>
                      <a:pt x="1767073" y="835223"/>
                      <a:pt x="1763263" y="882404"/>
                      <a:pt x="1763263" y="928798"/>
                    </a:cubicBezTo>
                    <a:cubicBezTo>
                      <a:pt x="1763263" y="969687"/>
                      <a:pt x="1764533" y="1007432"/>
                      <a:pt x="1765803" y="1047975"/>
                    </a:cubicBezTo>
                    <a:cubicBezTo>
                      <a:pt x="1765803" y="1069565"/>
                      <a:pt x="1765803" y="1083535"/>
                      <a:pt x="1765803" y="1107665"/>
                    </a:cubicBezTo>
                    <a:cubicBezTo>
                      <a:pt x="1742943" y="1107665"/>
                      <a:pt x="1722623" y="1108935"/>
                      <a:pt x="1702133" y="1107665"/>
                    </a:cubicBezTo>
                    <a:cubicBezTo>
                      <a:pt x="1616873" y="1102585"/>
                      <a:pt x="1530301" y="1108935"/>
                      <a:pt x="1445041" y="1103855"/>
                    </a:cubicBezTo>
                    <a:cubicBezTo>
                      <a:pt x="1393885" y="1100045"/>
                      <a:pt x="1344040" y="1102585"/>
                      <a:pt x="1292884" y="1100045"/>
                    </a:cubicBezTo>
                    <a:cubicBezTo>
                      <a:pt x="1269274" y="1098775"/>
                      <a:pt x="1245663" y="1097505"/>
                      <a:pt x="1222053" y="1096235"/>
                    </a:cubicBezTo>
                    <a:cubicBezTo>
                      <a:pt x="1207624" y="1096235"/>
                      <a:pt x="1194507" y="1097505"/>
                      <a:pt x="1180079" y="1097505"/>
                    </a:cubicBezTo>
                    <a:cubicBezTo>
                      <a:pt x="1143351" y="1096235"/>
                      <a:pt x="1042351" y="1097505"/>
                      <a:pt x="1005623" y="1096235"/>
                    </a:cubicBezTo>
                    <a:cubicBezTo>
                      <a:pt x="979389" y="1094965"/>
                      <a:pt x="454712" y="1103855"/>
                      <a:pt x="428478" y="1102585"/>
                    </a:cubicBezTo>
                    <a:cubicBezTo>
                      <a:pt x="421920" y="1102585"/>
                      <a:pt x="414049" y="1103855"/>
                      <a:pt x="407491" y="1103855"/>
                    </a:cubicBezTo>
                    <a:cubicBezTo>
                      <a:pt x="391751" y="1103855"/>
                      <a:pt x="377322" y="1105125"/>
                      <a:pt x="361582" y="1105125"/>
                    </a:cubicBezTo>
                    <a:cubicBezTo>
                      <a:pt x="322231" y="1105125"/>
                      <a:pt x="284192" y="1103855"/>
                      <a:pt x="244841" y="1102585"/>
                    </a:cubicBezTo>
                    <a:cubicBezTo>
                      <a:pt x="221230" y="1101315"/>
                      <a:pt x="197620" y="1100045"/>
                      <a:pt x="175321" y="1098775"/>
                    </a:cubicBezTo>
                    <a:cubicBezTo>
                      <a:pt x="133347" y="1097505"/>
                      <a:pt x="91373" y="1096235"/>
                      <a:pt x="48260" y="1096235"/>
                    </a:cubicBezTo>
                    <a:cubicBezTo>
                      <a:pt x="38100" y="1096235"/>
                      <a:pt x="29210" y="1096235"/>
                      <a:pt x="19050" y="1094965"/>
                    </a:cubicBezTo>
                    <a:cubicBezTo>
                      <a:pt x="10160" y="1093695"/>
                      <a:pt x="5080" y="1087345"/>
                      <a:pt x="7620" y="1078455"/>
                    </a:cubicBezTo>
                    <a:cubicBezTo>
                      <a:pt x="16510" y="1046749"/>
                      <a:pt x="12700" y="1027090"/>
                      <a:pt x="11430" y="1006645"/>
                    </a:cubicBezTo>
                    <a:cubicBezTo>
                      <a:pt x="10160" y="964969"/>
                      <a:pt x="6350" y="924080"/>
                      <a:pt x="7620" y="882404"/>
                    </a:cubicBezTo>
                    <a:cubicBezTo>
                      <a:pt x="5080" y="830505"/>
                      <a:pt x="0" y="188065"/>
                      <a:pt x="7620" y="135380"/>
                    </a:cubicBezTo>
                    <a:cubicBezTo>
                      <a:pt x="8890" y="125158"/>
                      <a:pt x="7620" y="114149"/>
                      <a:pt x="8890" y="103926"/>
                    </a:cubicBezTo>
                    <a:cubicBezTo>
                      <a:pt x="10160" y="87413"/>
                      <a:pt x="12700" y="69327"/>
                      <a:pt x="13970" y="44450"/>
                    </a:cubicBezTo>
                    <a:cubicBezTo>
                      <a:pt x="13970" y="41910"/>
                      <a:pt x="15240" y="39370"/>
                      <a:pt x="16510" y="38100"/>
                    </a:cubicBezTo>
                    <a:cubicBezTo>
                      <a:pt x="38100" y="35560"/>
                      <a:pt x="58580" y="30480"/>
                      <a:pt x="79568" y="29210"/>
                    </a:cubicBezTo>
                    <a:cubicBezTo>
                      <a:pt x="114983" y="25400"/>
                      <a:pt x="150399" y="22860"/>
                      <a:pt x="187126" y="20320"/>
                    </a:cubicBezTo>
                    <a:cubicBezTo>
                      <a:pt x="212049" y="17780"/>
                      <a:pt x="236971" y="16510"/>
                      <a:pt x="260581" y="13970"/>
                    </a:cubicBezTo>
                    <a:cubicBezTo>
                      <a:pt x="284192" y="11430"/>
                      <a:pt x="309114" y="8890"/>
                      <a:pt x="332724" y="8890"/>
                    </a:cubicBezTo>
                    <a:cubicBezTo>
                      <a:pt x="358958" y="7620"/>
                      <a:pt x="385192" y="10160"/>
                      <a:pt x="411426" y="8890"/>
                    </a:cubicBezTo>
                    <a:cubicBezTo>
                      <a:pt x="444218" y="8890"/>
                      <a:pt x="1038416" y="6350"/>
                      <a:pt x="1071208" y="5080"/>
                    </a:cubicBezTo>
                    <a:cubicBezTo>
                      <a:pt x="1102689" y="3810"/>
                      <a:pt x="1134169" y="2540"/>
                      <a:pt x="1166962" y="2540"/>
                    </a:cubicBezTo>
                    <a:cubicBezTo>
                      <a:pt x="1220741" y="1270"/>
                      <a:pt x="1273209" y="0"/>
                      <a:pt x="1326988" y="0"/>
                    </a:cubicBezTo>
                    <a:cubicBezTo>
                      <a:pt x="1349287" y="0"/>
                      <a:pt x="1372898" y="2540"/>
                      <a:pt x="1395196" y="2540"/>
                    </a:cubicBezTo>
                    <a:cubicBezTo>
                      <a:pt x="1456846" y="3810"/>
                      <a:pt x="1519807" y="5080"/>
                      <a:pt x="1581457" y="7620"/>
                    </a:cubicBezTo>
                    <a:cubicBezTo>
                      <a:pt x="1614249" y="8890"/>
                      <a:pt x="1647041" y="12700"/>
                      <a:pt x="1679834" y="16510"/>
                    </a:cubicBezTo>
                    <a:cubicBezTo>
                      <a:pt x="1687704" y="16510"/>
                      <a:pt x="1695574" y="16510"/>
                      <a:pt x="1702133" y="16510"/>
                    </a:cubicBezTo>
                    <a:cubicBezTo>
                      <a:pt x="1713733" y="17780"/>
                      <a:pt x="1722623" y="20320"/>
                      <a:pt x="1732783" y="21590"/>
                    </a:cubicBezTo>
                    <a:close/>
                    <a:moveTo>
                      <a:pt x="1742943" y="1091155"/>
                    </a:moveTo>
                    <a:cubicBezTo>
                      <a:pt x="1744213" y="1074645"/>
                      <a:pt x="1745483" y="1061945"/>
                      <a:pt x="1745483" y="1049245"/>
                    </a:cubicBezTo>
                    <a:cubicBezTo>
                      <a:pt x="1744213" y="1003500"/>
                      <a:pt x="1742943" y="961824"/>
                      <a:pt x="1742943" y="917003"/>
                    </a:cubicBezTo>
                    <a:cubicBezTo>
                      <a:pt x="1742943" y="896558"/>
                      <a:pt x="1745483" y="876113"/>
                      <a:pt x="1744213" y="855668"/>
                    </a:cubicBezTo>
                    <a:cubicBezTo>
                      <a:pt x="1744213" y="836796"/>
                      <a:pt x="1742943" y="817137"/>
                      <a:pt x="1741673" y="798265"/>
                    </a:cubicBezTo>
                    <a:cubicBezTo>
                      <a:pt x="1736593" y="769171"/>
                      <a:pt x="1725163" y="166834"/>
                      <a:pt x="1725163" y="137739"/>
                    </a:cubicBezTo>
                    <a:cubicBezTo>
                      <a:pt x="1722623" y="113362"/>
                      <a:pt x="1720083" y="88200"/>
                      <a:pt x="1717543" y="63500"/>
                    </a:cubicBezTo>
                    <a:cubicBezTo>
                      <a:pt x="1716273" y="44450"/>
                      <a:pt x="1715003" y="43180"/>
                      <a:pt x="1698198" y="41910"/>
                    </a:cubicBezTo>
                    <a:cubicBezTo>
                      <a:pt x="1694263" y="41910"/>
                      <a:pt x="1691639" y="41910"/>
                      <a:pt x="1687704" y="40640"/>
                    </a:cubicBezTo>
                    <a:cubicBezTo>
                      <a:pt x="1654912" y="36830"/>
                      <a:pt x="1620808" y="31750"/>
                      <a:pt x="1588015" y="30480"/>
                    </a:cubicBezTo>
                    <a:cubicBezTo>
                      <a:pt x="1508002" y="26670"/>
                      <a:pt x="1426677" y="25400"/>
                      <a:pt x="1346664" y="22860"/>
                    </a:cubicBezTo>
                    <a:cubicBezTo>
                      <a:pt x="1334859" y="22860"/>
                      <a:pt x="1321742" y="22860"/>
                      <a:pt x="1309936" y="22860"/>
                    </a:cubicBezTo>
                    <a:cubicBezTo>
                      <a:pt x="1290261" y="22860"/>
                      <a:pt x="1270585" y="22860"/>
                      <a:pt x="1252222" y="22860"/>
                    </a:cubicBezTo>
                    <a:cubicBezTo>
                      <a:pt x="1210248" y="22860"/>
                      <a:pt x="1168273" y="22860"/>
                      <a:pt x="1127611" y="24130"/>
                    </a:cubicBezTo>
                    <a:cubicBezTo>
                      <a:pt x="1092195" y="25400"/>
                      <a:pt x="495374" y="29210"/>
                      <a:pt x="459959" y="29210"/>
                    </a:cubicBezTo>
                    <a:cubicBezTo>
                      <a:pt x="402244" y="29210"/>
                      <a:pt x="344530" y="26670"/>
                      <a:pt x="286815" y="33020"/>
                    </a:cubicBezTo>
                    <a:cubicBezTo>
                      <a:pt x="256646" y="36830"/>
                      <a:pt x="227789" y="36830"/>
                      <a:pt x="198932" y="38100"/>
                    </a:cubicBezTo>
                    <a:cubicBezTo>
                      <a:pt x="149087" y="41910"/>
                      <a:pt x="99243" y="45720"/>
                      <a:pt x="49530" y="50800"/>
                    </a:cubicBezTo>
                    <a:cubicBezTo>
                      <a:pt x="36830" y="50800"/>
                      <a:pt x="34290" y="53340"/>
                      <a:pt x="33020" y="66968"/>
                    </a:cubicBezTo>
                    <a:cubicBezTo>
                      <a:pt x="31750" y="81122"/>
                      <a:pt x="31750" y="95277"/>
                      <a:pt x="30480" y="109431"/>
                    </a:cubicBezTo>
                    <a:cubicBezTo>
                      <a:pt x="29210" y="133021"/>
                      <a:pt x="26670" y="155825"/>
                      <a:pt x="25400" y="179415"/>
                    </a:cubicBezTo>
                    <a:cubicBezTo>
                      <a:pt x="20320" y="204578"/>
                      <a:pt x="26670" y="819496"/>
                      <a:pt x="29210" y="844659"/>
                    </a:cubicBezTo>
                    <a:cubicBezTo>
                      <a:pt x="29210" y="871395"/>
                      <a:pt x="29210" y="898917"/>
                      <a:pt x="30480" y="925652"/>
                    </a:cubicBezTo>
                    <a:cubicBezTo>
                      <a:pt x="30480" y="945311"/>
                      <a:pt x="33020" y="964969"/>
                      <a:pt x="33020" y="984628"/>
                    </a:cubicBezTo>
                    <a:cubicBezTo>
                      <a:pt x="33020" y="1005859"/>
                      <a:pt x="33020" y="1027090"/>
                      <a:pt x="31750" y="1049245"/>
                    </a:cubicBezTo>
                    <a:cubicBezTo>
                      <a:pt x="31750" y="1053055"/>
                      <a:pt x="31750" y="1055595"/>
                      <a:pt x="31750" y="1059405"/>
                    </a:cubicBezTo>
                    <a:cubicBezTo>
                      <a:pt x="31750" y="1069565"/>
                      <a:pt x="35560" y="1073375"/>
                      <a:pt x="44450" y="1073375"/>
                    </a:cubicBezTo>
                    <a:cubicBezTo>
                      <a:pt x="61204" y="1073375"/>
                      <a:pt x="79568" y="1074645"/>
                      <a:pt x="96620" y="1074645"/>
                    </a:cubicBezTo>
                    <a:cubicBezTo>
                      <a:pt x="121542" y="1074645"/>
                      <a:pt x="147776" y="1072105"/>
                      <a:pt x="172698" y="1074645"/>
                    </a:cubicBezTo>
                    <a:cubicBezTo>
                      <a:pt x="213360" y="1078455"/>
                      <a:pt x="254023" y="1080995"/>
                      <a:pt x="294685" y="1079725"/>
                    </a:cubicBezTo>
                    <a:cubicBezTo>
                      <a:pt x="320919" y="1078455"/>
                      <a:pt x="345841" y="1080995"/>
                      <a:pt x="372075" y="1080995"/>
                    </a:cubicBezTo>
                    <a:cubicBezTo>
                      <a:pt x="410114" y="1080995"/>
                      <a:pt x="448153" y="1079725"/>
                      <a:pt x="486193" y="1080995"/>
                    </a:cubicBezTo>
                    <a:cubicBezTo>
                      <a:pt x="542595" y="1082265"/>
                      <a:pt x="1161715" y="1072105"/>
                      <a:pt x="1219429" y="1074645"/>
                    </a:cubicBezTo>
                    <a:cubicBezTo>
                      <a:pt x="1244352" y="1075915"/>
                      <a:pt x="1269274" y="1077185"/>
                      <a:pt x="1292884" y="1077185"/>
                    </a:cubicBezTo>
                    <a:cubicBezTo>
                      <a:pt x="1336170" y="1079725"/>
                      <a:pt x="1378144" y="1075915"/>
                      <a:pt x="1421430" y="1079725"/>
                    </a:cubicBezTo>
                    <a:cubicBezTo>
                      <a:pt x="1456846" y="1082265"/>
                      <a:pt x="1492262" y="1082265"/>
                      <a:pt x="1527677" y="1084805"/>
                    </a:cubicBezTo>
                    <a:cubicBezTo>
                      <a:pt x="1580145" y="1088615"/>
                      <a:pt x="1632613" y="1091155"/>
                      <a:pt x="1685081" y="1092425"/>
                    </a:cubicBezTo>
                    <a:cubicBezTo>
                      <a:pt x="1704756" y="1092425"/>
                      <a:pt x="1722623" y="1091155"/>
                      <a:pt x="1742943" y="1091155"/>
                    </a:cubicBezTo>
                    <a:close/>
                  </a:path>
                </a:pathLst>
              </a:custGeom>
              <a:solidFill>
                <a:srgbClr val="393839"/>
              </a:solidFill>
            </p:spPr>
          </p:sp>
        </p:grpSp>
        <p:sp>
          <p:nvSpPr>
            <p:cNvPr id="6" name="TextBox 5">
              <a:extLst>
                <a:ext uri="{FF2B5EF4-FFF2-40B4-BE49-F238E27FC236}">
                  <a16:creationId xmlns="" xmlns:a16="http://schemas.microsoft.com/office/drawing/2014/main" id="{DA258BCB-E657-C54F-1101-95FA5334C184}"/>
                </a:ext>
              </a:extLst>
            </p:cNvPr>
            <p:cNvSpPr txBox="1"/>
            <p:nvPr/>
          </p:nvSpPr>
          <p:spPr>
            <a:xfrm>
              <a:off x="6967503" y="2563800"/>
              <a:ext cx="4299399" cy="255454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Ánh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mắt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hạnh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phúc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báo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cô</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khen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hay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tốt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Freeform 31">
              <a:extLst>
                <a:ext uri="{FF2B5EF4-FFF2-40B4-BE49-F238E27FC236}">
                  <a16:creationId xmlns="" xmlns:a16="http://schemas.microsoft.com/office/drawing/2014/main" id="{2F3DCCC5-1FED-2DF2-BBD5-C20CEC845DB3}"/>
                </a:ext>
              </a:extLst>
            </p:cNvPr>
            <p:cNvSpPr/>
            <p:nvPr/>
          </p:nvSpPr>
          <p:spPr>
            <a:xfrm rot="-305726">
              <a:off x="8832051" y="2077752"/>
              <a:ext cx="1428840" cy="535815"/>
            </a:xfrm>
            <a:custGeom>
              <a:avLst/>
              <a:gdLst/>
              <a:ahLst/>
              <a:cxnLst/>
              <a:rect l="l" t="t" r="r" b="b"/>
              <a:pathLst>
                <a:path w="1428840" h="535815">
                  <a:moveTo>
                    <a:pt x="0" y="0"/>
                  </a:moveTo>
                  <a:lnTo>
                    <a:pt x="1428840" y="0"/>
                  </a:lnTo>
                  <a:lnTo>
                    <a:pt x="1428840" y="535815"/>
                  </a:lnTo>
                  <a:lnTo>
                    <a:pt x="0" y="53581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grpSp>
        <p:nvGrpSpPr>
          <p:cNvPr id="15" name="Group 14">
            <a:extLst>
              <a:ext uri="{FF2B5EF4-FFF2-40B4-BE49-F238E27FC236}">
                <a16:creationId xmlns="" xmlns:a16="http://schemas.microsoft.com/office/drawing/2014/main" id="{935DB789-39C4-FC54-22C8-E8E288BAD6C0}"/>
              </a:ext>
            </a:extLst>
          </p:cNvPr>
          <p:cNvGrpSpPr/>
          <p:nvPr/>
        </p:nvGrpSpPr>
        <p:grpSpPr>
          <a:xfrm>
            <a:off x="630420" y="2301588"/>
            <a:ext cx="6357033" cy="3778916"/>
            <a:chOff x="630420" y="2301588"/>
            <a:chExt cx="6357033" cy="3778916"/>
          </a:xfrm>
        </p:grpSpPr>
        <p:pic>
          <p:nvPicPr>
            <p:cNvPr id="8" name="Picture 7">
              <a:extLst>
                <a:ext uri="{FF2B5EF4-FFF2-40B4-BE49-F238E27FC236}">
                  <a16:creationId xmlns="" xmlns:a16="http://schemas.microsoft.com/office/drawing/2014/main" id="{5D09976A-1BBF-5F66-2753-257F1604624B}"/>
                </a:ext>
              </a:extLst>
            </p:cNvPr>
            <p:cNvPicPr>
              <a:picLocks noChangeAspect="1"/>
            </p:cNvPicPr>
            <p:nvPr/>
          </p:nvPicPr>
          <p:blipFill>
            <a:blip r:embed="rId5"/>
            <a:stretch>
              <a:fillRect/>
            </a:stretch>
          </p:blipFill>
          <p:spPr>
            <a:xfrm>
              <a:off x="660400" y="2301588"/>
              <a:ext cx="6327053" cy="3778916"/>
            </a:xfrm>
            <a:prstGeom prst="rect">
              <a:avLst/>
            </a:prstGeom>
          </p:spPr>
        </p:pic>
        <p:sp>
          <p:nvSpPr>
            <p:cNvPr id="4" name="TextBox 3">
              <a:extLst>
                <a:ext uri="{FF2B5EF4-FFF2-40B4-BE49-F238E27FC236}">
                  <a16:creationId xmlns="" xmlns:a16="http://schemas.microsoft.com/office/drawing/2014/main" id="{FFA0E91A-5A51-9274-F281-22F258163C7F}"/>
                </a:ext>
              </a:extLst>
            </p:cNvPr>
            <p:cNvSpPr txBox="1"/>
            <p:nvPr/>
          </p:nvSpPr>
          <p:spPr>
            <a:xfrm>
              <a:off x="630420" y="2840197"/>
              <a:ext cx="4923401" cy="3046988"/>
            </a:xfrm>
            <a:prstGeom prst="rect">
              <a:avLst/>
            </a:prstGeom>
            <a:noFill/>
          </p:spPr>
          <p:txBody>
            <a:bodyPr wrap="square">
              <a:spAutoFit/>
            </a:bodyPr>
            <a:lstStyle/>
            <a:p>
              <a:pPr marL="457200" marR="0" indent="-457200" algn="just">
                <a:spcBef>
                  <a:spcPts val="0"/>
                </a:spcBef>
                <a:spcAft>
                  <a:spcPts val="0"/>
                </a:spcAft>
                <a:buFont typeface="Wingdings" panose="05000000000000000000" pitchFamily="2" charset="2"/>
                <a:buChar char="ü"/>
              </a:pP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mắt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gặp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buồn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mắt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chở</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che</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khiến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vượt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thử</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thách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92809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26571" y="239485"/>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a:endParaRPr>
          </a:p>
        </p:txBody>
      </p:sp>
      <p:grpSp>
        <p:nvGrpSpPr>
          <p:cNvPr id="16" name="Group 15">
            <a:extLst>
              <a:ext uri="{FF2B5EF4-FFF2-40B4-BE49-F238E27FC236}">
                <a16:creationId xmlns="" xmlns:a16="http://schemas.microsoft.com/office/drawing/2014/main" id="{DE5458A3-41C7-668C-6F64-5F8695CD1447}"/>
              </a:ext>
            </a:extLst>
          </p:cNvPr>
          <p:cNvGrpSpPr/>
          <p:nvPr/>
        </p:nvGrpSpPr>
        <p:grpSpPr>
          <a:xfrm>
            <a:off x="348343" y="449705"/>
            <a:ext cx="6003908" cy="3809421"/>
            <a:chOff x="348343" y="449705"/>
            <a:chExt cx="6003908" cy="3809421"/>
          </a:xfrm>
        </p:grpSpPr>
        <p:sp>
          <p:nvSpPr>
            <p:cNvPr id="8" name="Freeform: Shape 7">
              <a:extLst>
                <a:ext uri="{FF2B5EF4-FFF2-40B4-BE49-F238E27FC236}">
                  <a16:creationId xmlns="" xmlns:a16="http://schemas.microsoft.com/office/drawing/2014/main" id="{189E8D3B-18CC-F5C9-1520-0078A54C64C8}"/>
                </a:ext>
              </a:extLst>
            </p:cNvPr>
            <p:cNvSpPr/>
            <p:nvPr/>
          </p:nvSpPr>
          <p:spPr>
            <a:xfrm>
              <a:off x="348343" y="449705"/>
              <a:ext cx="6003908" cy="3809421"/>
            </a:xfrm>
            <a:custGeom>
              <a:avLst/>
              <a:gdLst>
                <a:gd name="connsiteX0" fmla="*/ 74951 w 5722664"/>
                <a:gd name="connsiteY0" fmla="*/ 374754 h 2763475"/>
                <a:gd name="connsiteX1" fmla="*/ 209862 w 5722664"/>
                <a:gd name="connsiteY1" fmla="*/ 344773 h 2763475"/>
                <a:gd name="connsiteX2" fmla="*/ 404734 w 5722664"/>
                <a:gd name="connsiteY2" fmla="*/ 254832 h 2763475"/>
                <a:gd name="connsiteX3" fmla="*/ 1019331 w 5722664"/>
                <a:gd name="connsiteY3" fmla="*/ 149901 h 2763475"/>
                <a:gd name="connsiteX4" fmla="*/ 1124262 w 5722664"/>
                <a:gd name="connsiteY4" fmla="*/ 89941 h 2763475"/>
                <a:gd name="connsiteX5" fmla="*/ 1528997 w 5722664"/>
                <a:gd name="connsiteY5" fmla="*/ 74950 h 2763475"/>
                <a:gd name="connsiteX6" fmla="*/ 1633928 w 5722664"/>
                <a:gd name="connsiteY6" fmla="*/ 104931 h 2763475"/>
                <a:gd name="connsiteX7" fmla="*/ 1828800 w 5722664"/>
                <a:gd name="connsiteY7" fmla="*/ 224852 h 2763475"/>
                <a:gd name="connsiteX8" fmla="*/ 1978702 w 5722664"/>
                <a:gd name="connsiteY8" fmla="*/ 254832 h 2763475"/>
                <a:gd name="connsiteX9" fmla="*/ 2623279 w 5722664"/>
                <a:gd name="connsiteY9" fmla="*/ 239842 h 2763475"/>
                <a:gd name="connsiteX10" fmla="*/ 2833141 w 5722664"/>
                <a:gd name="connsiteY10" fmla="*/ 209862 h 2763475"/>
                <a:gd name="connsiteX11" fmla="*/ 2923082 w 5722664"/>
                <a:gd name="connsiteY11" fmla="*/ 179882 h 2763475"/>
                <a:gd name="connsiteX12" fmla="*/ 3522688 w 5722664"/>
                <a:gd name="connsiteY12" fmla="*/ 149901 h 2763475"/>
                <a:gd name="connsiteX13" fmla="*/ 3792511 w 5722664"/>
                <a:gd name="connsiteY13" fmla="*/ 89941 h 2763475"/>
                <a:gd name="connsiteX14" fmla="*/ 3867462 w 5722664"/>
                <a:gd name="connsiteY14" fmla="*/ 74950 h 2763475"/>
                <a:gd name="connsiteX15" fmla="*/ 3942413 w 5722664"/>
                <a:gd name="connsiteY15" fmla="*/ 44970 h 2763475"/>
                <a:gd name="connsiteX16" fmla="*/ 4092315 w 5722664"/>
                <a:gd name="connsiteY16" fmla="*/ 29980 h 2763475"/>
                <a:gd name="connsiteX17" fmla="*/ 4631961 w 5722664"/>
                <a:gd name="connsiteY17" fmla="*/ 0 h 2763475"/>
                <a:gd name="connsiteX18" fmla="*/ 4781862 w 5722664"/>
                <a:gd name="connsiteY18" fmla="*/ 14990 h 2763475"/>
                <a:gd name="connsiteX19" fmla="*/ 4826833 w 5722664"/>
                <a:gd name="connsiteY19" fmla="*/ 29980 h 2763475"/>
                <a:gd name="connsiteX20" fmla="*/ 4916774 w 5722664"/>
                <a:gd name="connsiteY20" fmla="*/ 44970 h 2763475"/>
                <a:gd name="connsiteX21" fmla="*/ 5096656 w 5722664"/>
                <a:gd name="connsiteY21" fmla="*/ 89941 h 2763475"/>
                <a:gd name="connsiteX22" fmla="*/ 5171606 w 5722664"/>
                <a:gd name="connsiteY22" fmla="*/ 104931 h 2763475"/>
                <a:gd name="connsiteX23" fmla="*/ 5321508 w 5722664"/>
                <a:gd name="connsiteY23" fmla="*/ 224852 h 2763475"/>
                <a:gd name="connsiteX24" fmla="*/ 5381469 w 5722664"/>
                <a:gd name="connsiteY24" fmla="*/ 239842 h 2763475"/>
                <a:gd name="connsiteX25" fmla="*/ 5456420 w 5722664"/>
                <a:gd name="connsiteY25" fmla="*/ 284813 h 2763475"/>
                <a:gd name="connsiteX26" fmla="*/ 5546361 w 5722664"/>
                <a:gd name="connsiteY26" fmla="*/ 344773 h 2763475"/>
                <a:gd name="connsiteX27" fmla="*/ 5606321 w 5722664"/>
                <a:gd name="connsiteY27" fmla="*/ 479685 h 2763475"/>
                <a:gd name="connsiteX28" fmla="*/ 5621311 w 5722664"/>
                <a:gd name="connsiteY28" fmla="*/ 539646 h 2763475"/>
                <a:gd name="connsiteX29" fmla="*/ 5681272 w 5722664"/>
                <a:gd name="connsiteY29" fmla="*/ 659567 h 2763475"/>
                <a:gd name="connsiteX30" fmla="*/ 5696262 w 5722664"/>
                <a:gd name="connsiteY30" fmla="*/ 779488 h 2763475"/>
                <a:gd name="connsiteX31" fmla="*/ 5666282 w 5722664"/>
                <a:gd name="connsiteY31" fmla="*/ 1813810 h 2763475"/>
                <a:gd name="connsiteX32" fmla="*/ 5636302 w 5722664"/>
                <a:gd name="connsiteY32" fmla="*/ 1903750 h 2763475"/>
                <a:gd name="connsiteX33" fmla="*/ 5531370 w 5722664"/>
                <a:gd name="connsiteY33" fmla="*/ 2038662 h 2763475"/>
                <a:gd name="connsiteX34" fmla="*/ 5426439 w 5722664"/>
                <a:gd name="connsiteY34" fmla="*/ 2143593 h 2763475"/>
                <a:gd name="connsiteX35" fmla="*/ 5351488 w 5722664"/>
                <a:gd name="connsiteY35" fmla="*/ 2158583 h 2763475"/>
                <a:gd name="connsiteX36" fmla="*/ 5261547 w 5722664"/>
                <a:gd name="connsiteY36" fmla="*/ 2188564 h 2763475"/>
                <a:gd name="connsiteX37" fmla="*/ 4916774 w 5722664"/>
                <a:gd name="connsiteY37" fmla="*/ 2218544 h 2763475"/>
                <a:gd name="connsiteX38" fmla="*/ 4257206 w 5722664"/>
                <a:gd name="connsiteY38" fmla="*/ 2218544 h 2763475"/>
                <a:gd name="connsiteX39" fmla="*/ 4182256 w 5722664"/>
                <a:gd name="connsiteY39" fmla="*/ 2233534 h 2763475"/>
                <a:gd name="connsiteX40" fmla="*/ 3942413 w 5722664"/>
                <a:gd name="connsiteY40" fmla="*/ 2338465 h 2763475"/>
                <a:gd name="connsiteX41" fmla="*/ 3732551 w 5722664"/>
                <a:gd name="connsiteY41" fmla="*/ 2398426 h 2763475"/>
                <a:gd name="connsiteX42" fmla="*/ 3492708 w 5722664"/>
                <a:gd name="connsiteY42" fmla="*/ 2503357 h 2763475"/>
                <a:gd name="connsiteX43" fmla="*/ 3387777 w 5722664"/>
                <a:gd name="connsiteY43" fmla="*/ 2518347 h 2763475"/>
                <a:gd name="connsiteX44" fmla="*/ 3177915 w 5722664"/>
                <a:gd name="connsiteY44" fmla="*/ 2548328 h 2763475"/>
                <a:gd name="connsiteX45" fmla="*/ 2953062 w 5722664"/>
                <a:gd name="connsiteY45" fmla="*/ 2518347 h 2763475"/>
                <a:gd name="connsiteX46" fmla="*/ 2233534 w 5722664"/>
                <a:gd name="connsiteY46" fmla="*/ 2563318 h 2763475"/>
                <a:gd name="connsiteX47" fmla="*/ 1588957 w 5722664"/>
                <a:gd name="connsiteY47" fmla="*/ 2608288 h 2763475"/>
                <a:gd name="connsiteX48" fmla="*/ 1274164 w 5722664"/>
                <a:gd name="connsiteY48" fmla="*/ 2683239 h 2763475"/>
                <a:gd name="connsiteX49" fmla="*/ 1124262 w 5722664"/>
                <a:gd name="connsiteY49" fmla="*/ 2728210 h 2763475"/>
                <a:gd name="connsiteX50" fmla="*/ 989351 w 5722664"/>
                <a:gd name="connsiteY50" fmla="*/ 2743200 h 2763475"/>
                <a:gd name="connsiteX51" fmla="*/ 839449 w 5722664"/>
                <a:gd name="connsiteY51" fmla="*/ 2743200 h 2763475"/>
                <a:gd name="connsiteX52" fmla="*/ 794479 w 5722664"/>
                <a:gd name="connsiteY52" fmla="*/ 2683239 h 2763475"/>
                <a:gd name="connsiteX53" fmla="*/ 734518 w 5722664"/>
                <a:gd name="connsiteY53" fmla="*/ 2653259 h 2763475"/>
                <a:gd name="connsiteX54" fmla="*/ 659567 w 5722664"/>
                <a:gd name="connsiteY54" fmla="*/ 2548328 h 2763475"/>
                <a:gd name="connsiteX55" fmla="*/ 629587 w 5722664"/>
                <a:gd name="connsiteY55" fmla="*/ 2503357 h 2763475"/>
                <a:gd name="connsiteX56" fmla="*/ 569626 w 5722664"/>
                <a:gd name="connsiteY56" fmla="*/ 2443396 h 2763475"/>
                <a:gd name="connsiteX57" fmla="*/ 464695 w 5722664"/>
                <a:gd name="connsiteY57" fmla="*/ 2338465 h 2763475"/>
                <a:gd name="connsiteX58" fmla="*/ 179882 w 5722664"/>
                <a:gd name="connsiteY58" fmla="*/ 2308485 h 2763475"/>
                <a:gd name="connsiteX59" fmla="*/ 149902 w 5722664"/>
                <a:gd name="connsiteY59" fmla="*/ 2188564 h 2763475"/>
                <a:gd name="connsiteX60" fmla="*/ 149902 w 5722664"/>
                <a:gd name="connsiteY60" fmla="*/ 1274164 h 2763475"/>
                <a:gd name="connsiteX61" fmla="*/ 119921 w 5722664"/>
                <a:gd name="connsiteY61" fmla="*/ 749508 h 2763475"/>
                <a:gd name="connsiteX62" fmla="*/ 89941 w 5722664"/>
                <a:gd name="connsiteY62" fmla="*/ 689547 h 2763475"/>
                <a:gd name="connsiteX63" fmla="*/ 59961 w 5722664"/>
                <a:gd name="connsiteY63" fmla="*/ 569626 h 2763475"/>
                <a:gd name="connsiteX64" fmla="*/ 44970 w 5722664"/>
                <a:gd name="connsiteY64" fmla="*/ 524655 h 2763475"/>
                <a:gd name="connsiteX65" fmla="*/ 14990 w 5722664"/>
                <a:gd name="connsiteY65" fmla="*/ 419724 h 2763475"/>
                <a:gd name="connsiteX66" fmla="*/ 0 w 5722664"/>
                <a:gd name="connsiteY66" fmla="*/ 389744 h 276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722664" h="2763475">
                  <a:moveTo>
                    <a:pt x="74951" y="374754"/>
                  </a:moveTo>
                  <a:cubicBezTo>
                    <a:pt x="119921" y="364760"/>
                    <a:pt x="165832" y="358321"/>
                    <a:pt x="209862" y="344773"/>
                  </a:cubicBezTo>
                  <a:cubicBezTo>
                    <a:pt x="392003" y="288729"/>
                    <a:pt x="77267" y="332800"/>
                    <a:pt x="404734" y="254832"/>
                  </a:cubicBezTo>
                  <a:cubicBezTo>
                    <a:pt x="673168" y="190919"/>
                    <a:pt x="797017" y="177690"/>
                    <a:pt x="1019331" y="149901"/>
                  </a:cubicBezTo>
                  <a:cubicBezTo>
                    <a:pt x="1054308" y="129914"/>
                    <a:pt x="1087235" y="105810"/>
                    <a:pt x="1124262" y="89941"/>
                  </a:cubicBezTo>
                  <a:cubicBezTo>
                    <a:pt x="1265363" y="29469"/>
                    <a:pt x="1358009" y="66401"/>
                    <a:pt x="1528997" y="74950"/>
                  </a:cubicBezTo>
                  <a:cubicBezTo>
                    <a:pt x="1563974" y="84944"/>
                    <a:pt x="1601392" y="88663"/>
                    <a:pt x="1633928" y="104931"/>
                  </a:cubicBezTo>
                  <a:cubicBezTo>
                    <a:pt x="1702147" y="139041"/>
                    <a:pt x="1754010" y="209894"/>
                    <a:pt x="1828800" y="224852"/>
                  </a:cubicBezTo>
                  <a:lnTo>
                    <a:pt x="1978702" y="254832"/>
                  </a:lnTo>
                  <a:lnTo>
                    <a:pt x="2623279" y="239842"/>
                  </a:lnTo>
                  <a:cubicBezTo>
                    <a:pt x="2644328" y="239017"/>
                    <a:pt x="2800814" y="217944"/>
                    <a:pt x="2833141" y="209862"/>
                  </a:cubicBezTo>
                  <a:cubicBezTo>
                    <a:pt x="2863799" y="202197"/>
                    <a:pt x="2891599" y="182620"/>
                    <a:pt x="2923082" y="179882"/>
                  </a:cubicBezTo>
                  <a:cubicBezTo>
                    <a:pt x="3122448" y="162546"/>
                    <a:pt x="3322819" y="159895"/>
                    <a:pt x="3522688" y="149901"/>
                  </a:cubicBezTo>
                  <a:cubicBezTo>
                    <a:pt x="3850962" y="90216"/>
                    <a:pt x="3550783" y="150374"/>
                    <a:pt x="3792511" y="89941"/>
                  </a:cubicBezTo>
                  <a:cubicBezTo>
                    <a:pt x="3817229" y="83761"/>
                    <a:pt x="3843058" y="82271"/>
                    <a:pt x="3867462" y="74950"/>
                  </a:cubicBezTo>
                  <a:cubicBezTo>
                    <a:pt x="3893235" y="67218"/>
                    <a:pt x="3916027" y="50247"/>
                    <a:pt x="3942413" y="44970"/>
                  </a:cubicBezTo>
                  <a:cubicBezTo>
                    <a:pt x="3991654" y="35122"/>
                    <a:pt x="4042442" y="35847"/>
                    <a:pt x="4092315" y="29980"/>
                  </a:cubicBezTo>
                  <a:cubicBezTo>
                    <a:pt x="4416100" y="-8112"/>
                    <a:pt x="3852848" y="26866"/>
                    <a:pt x="4631961" y="0"/>
                  </a:cubicBezTo>
                  <a:cubicBezTo>
                    <a:pt x="4681928" y="4997"/>
                    <a:pt x="4732230" y="7354"/>
                    <a:pt x="4781862" y="14990"/>
                  </a:cubicBezTo>
                  <a:cubicBezTo>
                    <a:pt x="4797479" y="17393"/>
                    <a:pt x="4811408" y="26552"/>
                    <a:pt x="4826833" y="29980"/>
                  </a:cubicBezTo>
                  <a:cubicBezTo>
                    <a:pt x="4856503" y="36573"/>
                    <a:pt x="4887104" y="38377"/>
                    <a:pt x="4916774" y="44970"/>
                  </a:cubicBezTo>
                  <a:cubicBezTo>
                    <a:pt x="4977108" y="58378"/>
                    <a:pt x="5036050" y="77820"/>
                    <a:pt x="5096656" y="89941"/>
                  </a:cubicBezTo>
                  <a:lnTo>
                    <a:pt x="5171606" y="104931"/>
                  </a:lnTo>
                  <a:cubicBezTo>
                    <a:pt x="5212174" y="145497"/>
                    <a:pt x="5277770" y="213918"/>
                    <a:pt x="5321508" y="224852"/>
                  </a:cubicBezTo>
                  <a:lnTo>
                    <a:pt x="5381469" y="239842"/>
                  </a:lnTo>
                  <a:cubicBezTo>
                    <a:pt x="5406453" y="254832"/>
                    <a:pt x="5433111" y="267332"/>
                    <a:pt x="5456420" y="284813"/>
                  </a:cubicBezTo>
                  <a:cubicBezTo>
                    <a:pt x="5546248" y="352184"/>
                    <a:pt x="5456171" y="314710"/>
                    <a:pt x="5546361" y="344773"/>
                  </a:cubicBezTo>
                  <a:cubicBezTo>
                    <a:pt x="5572480" y="397012"/>
                    <a:pt x="5587182" y="422266"/>
                    <a:pt x="5606321" y="479685"/>
                  </a:cubicBezTo>
                  <a:cubicBezTo>
                    <a:pt x="5612836" y="499230"/>
                    <a:pt x="5612944" y="520820"/>
                    <a:pt x="5621311" y="539646"/>
                  </a:cubicBezTo>
                  <a:cubicBezTo>
                    <a:pt x="5715709" y="752039"/>
                    <a:pt x="5634672" y="519764"/>
                    <a:pt x="5681272" y="659567"/>
                  </a:cubicBezTo>
                  <a:cubicBezTo>
                    <a:pt x="5686269" y="699541"/>
                    <a:pt x="5696785" y="739207"/>
                    <a:pt x="5696262" y="779488"/>
                  </a:cubicBezTo>
                  <a:cubicBezTo>
                    <a:pt x="5691783" y="1124378"/>
                    <a:pt x="5775355" y="1486591"/>
                    <a:pt x="5666282" y="1813810"/>
                  </a:cubicBezTo>
                  <a:cubicBezTo>
                    <a:pt x="5656289" y="1843790"/>
                    <a:pt x="5652561" y="1876652"/>
                    <a:pt x="5636302" y="1903750"/>
                  </a:cubicBezTo>
                  <a:cubicBezTo>
                    <a:pt x="5606990" y="1952603"/>
                    <a:pt x="5566568" y="1993864"/>
                    <a:pt x="5531370" y="2038662"/>
                  </a:cubicBezTo>
                  <a:cubicBezTo>
                    <a:pt x="5503263" y="2074435"/>
                    <a:pt x="5473758" y="2125849"/>
                    <a:pt x="5426439" y="2143593"/>
                  </a:cubicBezTo>
                  <a:cubicBezTo>
                    <a:pt x="5402583" y="2152539"/>
                    <a:pt x="5376069" y="2151879"/>
                    <a:pt x="5351488" y="2158583"/>
                  </a:cubicBezTo>
                  <a:cubicBezTo>
                    <a:pt x="5320999" y="2166898"/>
                    <a:pt x="5292608" y="2182740"/>
                    <a:pt x="5261547" y="2188564"/>
                  </a:cubicBezTo>
                  <a:cubicBezTo>
                    <a:pt x="5216736" y="2196966"/>
                    <a:pt x="4941270" y="2216660"/>
                    <a:pt x="4916774" y="2218544"/>
                  </a:cubicBezTo>
                  <a:cubicBezTo>
                    <a:pt x="4578070" y="2208582"/>
                    <a:pt x="4510884" y="2184721"/>
                    <a:pt x="4257206" y="2218544"/>
                  </a:cubicBezTo>
                  <a:cubicBezTo>
                    <a:pt x="4231951" y="2221911"/>
                    <a:pt x="4206836" y="2226830"/>
                    <a:pt x="4182256" y="2233534"/>
                  </a:cubicBezTo>
                  <a:cubicBezTo>
                    <a:pt x="4017490" y="2278470"/>
                    <a:pt x="4159165" y="2254172"/>
                    <a:pt x="3942413" y="2338465"/>
                  </a:cubicBezTo>
                  <a:cubicBezTo>
                    <a:pt x="3543585" y="2493566"/>
                    <a:pt x="4051980" y="2265332"/>
                    <a:pt x="3732551" y="2398426"/>
                  </a:cubicBezTo>
                  <a:cubicBezTo>
                    <a:pt x="3598000" y="2454488"/>
                    <a:pt x="3668072" y="2451779"/>
                    <a:pt x="3492708" y="2503357"/>
                  </a:cubicBezTo>
                  <a:cubicBezTo>
                    <a:pt x="3458812" y="2513327"/>
                    <a:pt x="3422799" y="2513677"/>
                    <a:pt x="3387777" y="2518347"/>
                  </a:cubicBezTo>
                  <a:cubicBezTo>
                    <a:pt x="3200189" y="2543358"/>
                    <a:pt x="3335891" y="2521997"/>
                    <a:pt x="3177915" y="2548328"/>
                  </a:cubicBezTo>
                  <a:cubicBezTo>
                    <a:pt x="3102964" y="2538334"/>
                    <a:pt x="3028667" y="2517147"/>
                    <a:pt x="2953062" y="2518347"/>
                  </a:cubicBezTo>
                  <a:cubicBezTo>
                    <a:pt x="2712782" y="2522161"/>
                    <a:pt x="2233534" y="2563318"/>
                    <a:pt x="2233534" y="2563318"/>
                  </a:cubicBezTo>
                  <a:cubicBezTo>
                    <a:pt x="1769832" y="2637510"/>
                    <a:pt x="1985092" y="2630295"/>
                    <a:pt x="1588957" y="2608288"/>
                  </a:cubicBezTo>
                  <a:cubicBezTo>
                    <a:pt x="1484026" y="2633272"/>
                    <a:pt x="1377479" y="2652244"/>
                    <a:pt x="1274164" y="2683239"/>
                  </a:cubicBezTo>
                  <a:cubicBezTo>
                    <a:pt x="1224197" y="2698229"/>
                    <a:pt x="1175310" y="2717463"/>
                    <a:pt x="1124262" y="2728210"/>
                  </a:cubicBezTo>
                  <a:cubicBezTo>
                    <a:pt x="1079985" y="2737531"/>
                    <a:pt x="1034321" y="2738203"/>
                    <a:pt x="989351" y="2743200"/>
                  </a:cubicBezTo>
                  <a:cubicBezTo>
                    <a:pt x="933971" y="2761660"/>
                    <a:pt x="908347" y="2777649"/>
                    <a:pt x="839449" y="2743200"/>
                  </a:cubicBezTo>
                  <a:cubicBezTo>
                    <a:pt x="817103" y="2732027"/>
                    <a:pt x="813448" y="2699498"/>
                    <a:pt x="794479" y="2683239"/>
                  </a:cubicBezTo>
                  <a:cubicBezTo>
                    <a:pt x="777513" y="2668696"/>
                    <a:pt x="754505" y="2663252"/>
                    <a:pt x="734518" y="2653259"/>
                  </a:cubicBezTo>
                  <a:cubicBezTo>
                    <a:pt x="663864" y="2547276"/>
                    <a:pt x="752534" y="2678481"/>
                    <a:pt x="659567" y="2548328"/>
                  </a:cubicBezTo>
                  <a:cubicBezTo>
                    <a:pt x="649095" y="2533668"/>
                    <a:pt x="641312" y="2517036"/>
                    <a:pt x="629587" y="2503357"/>
                  </a:cubicBezTo>
                  <a:cubicBezTo>
                    <a:pt x="611192" y="2481896"/>
                    <a:pt x="589613" y="2463383"/>
                    <a:pt x="569626" y="2443396"/>
                  </a:cubicBezTo>
                  <a:cubicBezTo>
                    <a:pt x="552009" y="2390545"/>
                    <a:pt x="547790" y="2347212"/>
                    <a:pt x="464695" y="2338465"/>
                  </a:cubicBezTo>
                  <a:lnTo>
                    <a:pt x="179882" y="2308485"/>
                  </a:lnTo>
                  <a:cubicBezTo>
                    <a:pt x="169889" y="2268511"/>
                    <a:pt x="157063" y="2229141"/>
                    <a:pt x="149902" y="2188564"/>
                  </a:cubicBezTo>
                  <a:cubicBezTo>
                    <a:pt x="103686" y="1926674"/>
                    <a:pt x="148545" y="1344720"/>
                    <a:pt x="149902" y="1274164"/>
                  </a:cubicBezTo>
                  <a:cubicBezTo>
                    <a:pt x="139908" y="1099279"/>
                    <a:pt x="137794" y="923764"/>
                    <a:pt x="119921" y="749508"/>
                  </a:cubicBezTo>
                  <a:cubicBezTo>
                    <a:pt x="117641" y="727279"/>
                    <a:pt x="97007" y="710746"/>
                    <a:pt x="89941" y="689547"/>
                  </a:cubicBezTo>
                  <a:cubicBezTo>
                    <a:pt x="76911" y="650458"/>
                    <a:pt x="70803" y="609378"/>
                    <a:pt x="59961" y="569626"/>
                  </a:cubicBezTo>
                  <a:cubicBezTo>
                    <a:pt x="55803" y="554382"/>
                    <a:pt x="49311" y="539848"/>
                    <a:pt x="44970" y="524655"/>
                  </a:cubicBezTo>
                  <a:cubicBezTo>
                    <a:pt x="30755" y="474905"/>
                    <a:pt x="32961" y="464651"/>
                    <a:pt x="14990" y="419724"/>
                  </a:cubicBezTo>
                  <a:cubicBezTo>
                    <a:pt x="10841" y="409350"/>
                    <a:pt x="4997" y="399737"/>
                    <a:pt x="0" y="389744"/>
                  </a:cubicBezTo>
                </a:path>
              </a:pathLst>
            </a:custGeom>
            <a:blipFill>
              <a:blip r:embed="rId3"/>
              <a:tile tx="0" ty="0" sx="100000" sy="100000" flip="none" algn="tl"/>
            </a:bli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ộp Văn bản 13">
              <a:extLst>
                <a:ext uri="{FF2B5EF4-FFF2-40B4-BE49-F238E27FC236}">
                  <a16:creationId xmlns="" xmlns:a16="http://schemas.microsoft.com/office/drawing/2014/main" id="{3985DE93-8359-7C63-10F7-BB1026630B02}"/>
                </a:ext>
              </a:extLst>
            </p:cNvPr>
            <p:cNvSpPr txBox="1"/>
            <p:nvPr/>
          </p:nvSpPr>
          <p:spPr>
            <a:xfrm>
              <a:off x="881617" y="1130300"/>
              <a:ext cx="5333527"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Đối</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sinh</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mình</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luôn</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giữ</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ánh</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nhìn</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vừa</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nghiêm</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khắc</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bao dung,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vừa</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hậu</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hết</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mực</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yêu</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thương</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khích</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lệ</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viên</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từng</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trò</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bộ</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11" name="Picture 10">
              <a:extLst>
                <a:ext uri="{FF2B5EF4-FFF2-40B4-BE49-F238E27FC236}">
                  <a16:creationId xmlns="" xmlns:a16="http://schemas.microsoft.com/office/drawing/2014/main" id="{5F071827-CA77-7581-67D9-73A91FA5D4BA}"/>
                </a:ext>
              </a:extLst>
            </p:cNvPr>
            <p:cNvPicPr>
              <a:picLocks noChangeAspect="1"/>
            </p:cNvPicPr>
            <p:nvPr/>
          </p:nvPicPr>
          <p:blipFill>
            <a:blip r:embed="rId4"/>
            <a:stretch>
              <a:fillRect/>
            </a:stretch>
          </p:blipFill>
          <p:spPr>
            <a:xfrm>
              <a:off x="502215" y="1224329"/>
              <a:ext cx="509381" cy="302040"/>
            </a:xfrm>
            <a:prstGeom prst="rect">
              <a:avLst/>
            </a:prstGeom>
          </p:spPr>
        </p:pic>
      </p:grpSp>
      <p:grpSp>
        <p:nvGrpSpPr>
          <p:cNvPr id="17" name="Group 16">
            <a:extLst>
              <a:ext uri="{FF2B5EF4-FFF2-40B4-BE49-F238E27FC236}">
                <a16:creationId xmlns="" xmlns:a16="http://schemas.microsoft.com/office/drawing/2014/main" id="{95423DE0-C454-BFB3-3982-8D24DA390C37}"/>
              </a:ext>
            </a:extLst>
          </p:cNvPr>
          <p:cNvGrpSpPr/>
          <p:nvPr/>
        </p:nvGrpSpPr>
        <p:grpSpPr>
          <a:xfrm>
            <a:off x="809818" y="4259126"/>
            <a:ext cx="5542433" cy="2359388"/>
            <a:chOff x="809818" y="4259126"/>
            <a:chExt cx="5542433" cy="2359388"/>
          </a:xfrm>
        </p:grpSpPr>
        <p:sp>
          <p:nvSpPr>
            <p:cNvPr id="9" name="Freeform: Shape 8">
              <a:extLst>
                <a:ext uri="{FF2B5EF4-FFF2-40B4-BE49-F238E27FC236}">
                  <a16:creationId xmlns="" xmlns:a16="http://schemas.microsoft.com/office/drawing/2014/main" id="{CDBB60BF-5D9C-BB7C-2A5D-FD0D8F2FF90D}"/>
                </a:ext>
              </a:extLst>
            </p:cNvPr>
            <p:cNvSpPr/>
            <p:nvPr/>
          </p:nvSpPr>
          <p:spPr>
            <a:xfrm>
              <a:off x="812186" y="4259126"/>
              <a:ext cx="5540065" cy="2359388"/>
            </a:xfrm>
            <a:custGeom>
              <a:avLst/>
              <a:gdLst>
                <a:gd name="connsiteX0" fmla="*/ 74951 w 5722664"/>
                <a:gd name="connsiteY0" fmla="*/ 374754 h 2763475"/>
                <a:gd name="connsiteX1" fmla="*/ 209862 w 5722664"/>
                <a:gd name="connsiteY1" fmla="*/ 344773 h 2763475"/>
                <a:gd name="connsiteX2" fmla="*/ 404734 w 5722664"/>
                <a:gd name="connsiteY2" fmla="*/ 254832 h 2763475"/>
                <a:gd name="connsiteX3" fmla="*/ 1019331 w 5722664"/>
                <a:gd name="connsiteY3" fmla="*/ 149901 h 2763475"/>
                <a:gd name="connsiteX4" fmla="*/ 1124262 w 5722664"/>
                <a:gd name="connsiteY4" fmla="*/ 89941 h 2763475"/>
                <a:gd name="connsiteX5" fmla="*/ 1528997 w 5722664"/>
                <a:gd name="connsiteY5" fmla="*/ 74950 h 2763475"/>
                <a:gd name="connsiteX6" fmla="*/ 1633928 w 5722664"/>
                <a:gd name="connsiteY6" fmla="*/ 104931 h 2763475"/>
                <a:gd name="connsiteX7" fmla="*/ 1828800 w 5722664"/>
                <a:gd name="connsiteY7" fmla="*/ 224852 h 2763475"/>
                <a:gd name="connsiteX8" fmla="*/ 1978702 w 5722664"/>
                <a:gd name="connsiteY8" fmla="*/ 254832 h 2763475"/>
                <a:gd name="connsiteX9" fmla="*/ 2623279 w 5722664"/>
                <a:gd name="connsiteY9" fmla="*/ 239842 h 2763475"/>
                <a:gd name="connsiteX10" fmla="*/ 2833141 w 5722664"/>
                <a:gd name="connsiteY10" fmla="*/ 209862 h 2763475"/>
                <a:gd name="connsiteX11" fmla="*/ 2923082 w 5722664"/>
                <a:gd name="connsiteY11" fmla="*/ 179882 h 2763475"/>
                <a:gd name="connsiteX12" fmla="*/ 3522688 w 5722664"/>
                <a:gd name="connsiteY12" fmla="*/ 149901 h 2763475"/>
                <a:gd name="connsiteX13" fmla="*/ 3792511 w 5722664"/>
                <a:gd name="connsiteY13" fmla="*/ 89941 h 2763475"/>
                <a:gd name="connsiteX14" fmla="*/ 3867462 w 5722664"/>
                <a:gd name="connsiteY14" fmla="*/ 74950 h 2763475"/>
                <a:gd name="connsiteX15" fmla="*/ 3942413 w 5722664"/>
                <a:gd name="connsiteY15" fmla="*/ 44970 h 2763475"/>
                <a:gd name="connsiteX16" fmla="*/ 4092315 w 5722664"/>
                <a:gd name="connsiteY16" fmla="*/ 29980 h 2763475"/>
                <a:gd name="connsiteX17" fmla="*/ 4631961 w 5722664"/>
                <a:gd name="connsiteY17" fmla="*/ 0 h 2763475"/>
                <a:gd name="connsiteX18" fmla="*/ 4781862 w 5722664"/>
                <a:gd name="connsiteY18" fmla="*/ 14990 h 2763475"/>
                <a:gd name="connsiteX19" fmla="*/ 4826833 w 5722664"/>
                <a:gd name="connsiteY19" fmla="*/ 29980 h 2763475"/>
                <a:gd name="connsiteX20" fmla="*/ 4916774 w 5722664"/>
                <a:gd name="connsiteY20" fmla="*/ 44970 h 2763475"/>
                <a:gd name="connsiteX21" fmla="*/ 5096656 w 5722664"/>
                <a:gd name="connsiteY21" fmla="*/ 89941 h 2763475"/>
                <a:gd name="connsiteX22" fmla="*/ 5171606 w 5722664"/>
                <a:gd name="connsiteY22" fmla="*/ 104931 h 2763475"/>
                <a:gd name="connsiteX23" fmla="*/ 5321508 w 5722664"/>
                <a:gd name="connsiteY23" fmla="*/ 224852 h 2763475"/>
                <a:gd name="connsiteX24" fmla="*/ 5381469 w 5722664"/>
                <a:gd name="connsiteY24" fmla="*/ 239842 h 2763475"/>
                <a:gd name="connsiteX25" fmla="*/ 5456420 w 5722664"/>
                <a:gd name="connsiteY25" fmla="*/ 284813 h 2763475"/>
                <a:gd name="connsiteX26" fmla="*/ 5546361 w 5722664"/>
                <a:gd name="connsiteY26" fmla="*/ 344773 h 2763475"/>
                <a:gd name="connsiteX27" fmla="*/ 5606321 w 5722664"/>
                <a:gd name="connsiteY27" fmla="*/ 479685 h 2763475"/>
                <a:gd name="connsiteX28" fmla="*/ 5621311 w 5722664"/>
                <a:gd name="connsiteY28" fmla="*/ 539646 h 2763475"/>
                <a:gd name="connsiteX29" fmla="*/ 5681272 w 5722664"/>
                <a:gd name="connsiteY29" fmla="*/ 659567 h 2763475"/>
                <a:gd name="connsiteX30" fmla="*/ 5696262 w 5722664"/>
                <a:gd name="connsiteY30" fmla="*/ 779488 h 2763475"/>
                <a:gd name="connsiteX31" fmla="*/ 5666282 w 5722664"/>
                <a:gd name="connsiteY31" fmla="*/ 1813810 h 2763475"/>
                <a:gd name="connsiteX32" fmla="*/ 5636302 w 5722664"/>
                <a:gd name="connsiteY32" fmla="*/ 1903750 h 2763475"/>
                <a:gd name="connsiteX33" fmla="*/ 5531370 w 5722664"/>
                <a:gd name="connsiteY33" fmla="*/ 2038662 h 2763475"/>
                <a:gd name="connsiteX34" fmla="*/ 5426439 w 5722664"/>
                <a:gd name="connsiteY34" fmla="*/ 2143593 h 2763475"/>
                <a:gd name="connsiteX35" fmla="*/ 5351488 w 5722664"/>
                <a:gd name="connsiteY35" fmla="*/ 2158583 h 2763475"/>
                <a:gd name="connsiteX36" fmla="*/ 5261547 w 5722664"/>
                <a:gd name="connsiteY36" fmla="*/ 2188564 h 2763475"/>
                <a:gd name="connsiteX37" fmla="*/ 4916774 w 5722664"/>
                <a:gd name="connsiteY37" fmla="*/ 2218544 h 2763475"/>
                <a:gd name="connsiteX38" fmla="*/ 4257206 w 5722664"/>
                <a:gd name="connsiteY38" fmla="*/ 2218544 h 2763475"/>
                <a:gd name="connsiteX39" fmla="*/ 4182256 w 5722664"/>
                <a:gd name="connsiteY39" fmla="*/ 2233534 h 2763475"/>
                <a:gd name="connsiteX40" fmla="*/ 3942413 w 5722664"/>
                <a:gd name="connsiteY40" fmla="*/ 2338465 h 2763475"/>
                <a:gd name="connsiteX41" fmla="*/ 3732551 w 5722664"/>
                <a:gd name="connsiteY41" fmla="*/ 2398426 h 2763475"/>
                <a:gd name="connsiteX42" fmla="*/ 3492708 w 5722664"/>
                <a:gd name="connsiteY42" fmla="*/ 2503357 h 2763475"/>
                <a:gd name="connsiteX43" fmla="*/ 3387777 w 5722664"/>
                <a:gd name="connsiteY43" fmla="*/ 2518347 h 2763475"/>
                <a:gd name="connsiteX44" fmla="*/ 3177915 w 5722664"/>
                <a:gd name="connsiteY44" fmla="*/ 2548328 h 2763475"/>
                <a:gd name="connsiteX45" fmla="*/ 2953062 w 5722664"/>
                <a:gd name="connsiteY45" fmla="*/ 2518347 h 2763475"/>
                <a:gd name="connsiteX46" fmla="*/ 2233534 w 5722664"/>
                <a:gd name="connsiteY46" fmla="*/ 2563318 h 2763475"/>
                <a:gd name="connsiteX47" fmla="*/ 1588957 w 5722664"/>
                <a:gd name="connsiteY47" fmla="*/ 2608288 h 2763475"/>
                <a:gd name="connsiteX48" fmla="*/ 1274164 w 5722664"/>
                <a:gd name="connsiteY48" fmla="*/ 2683239 h 2763475"/>
                <a:gd name="connsiteX49" fmla="*/ 1124262 w 5722664"/>
                <a:gd name="connsiteY49" fmla="*/ 2728210 h 2763475"/>
                <a:gd name="connsiteX50" fmla="*/ 989351 w 5722664"/>
                <a:gd name="connsiteY50" fmla="*/ 2743200 h 2763475"/>
                <a:gd name="connsiteX51" fmla="*/ 839449 w 5722664"/>
                <a:gd name="connsiteY51" fmla="*/ 2743200 h 2763475"/>
                <a:gd name="connsiteX52" fmla="*/ 794479 w 5722664"/>
                <a:gd name="connsiteY52" fmla="*/ 2683239 h 2763475"/>
                <a:gd name="connsiteX53" fmla="*/ 734518 w 5722664"/>
                <a:gd name="connsiteY53" fmla="*/ 2653259 h 2763475"/>
                <a:gd name="connsiteX54" fmla="*/ 659567 w 5722664"/>
                <a:gd name="connsiteY54" fmla="*/ 2548328 h 2763475"/>
                <a:gd name="connsiteX55" fmla="*/ 629587 w 5722664"/>
                <a:gd name="connsiteY55" fmla="*/ 2503357 h 2763475"/>
                <a:gd name="connsiteX56" fmla="*/ 569626 w 5722664"/>
                <a:gd name="connsiteY56" fmla="*/ 2443396 h 2763475"/>
                <a:gd name="connsiteX57" fmla="*/ 464695 w 5722664"/>
                <a:gd name="connsiteY57" fmla="*/ 2338465 h 2763475"/>
                <a:gd name="connsiteX58" fmla="*/ 179882 w 5722664"/>
                <a:gd name="connsiteY58" fmla="*/ 2308485 h 2763475"/>
                <a:gd name="connsiteX59" fmla="*/ 149902 w 5722664"/>
                <a:gd name="connsiteY59" fmla="*/ 2188564 h 2763475"/>
                <a:gd name="connsiteX60" fmla="*/ 149902 w 5722664"/>
                <a:gd name="connsiteY60" fmla="*/ 1274164 h 2763475"/>
                <a:gd name="connsiteX61" fmla="*/ 119921 w 5722664"/>
                <a:gd name="connsiteY61" fmla="*/ 749508 h 2763475"/>
                <a:gd name="connsiteX62" fmla="*/ 89941 w 5722664"/>
                <a:gd name="connsiteY62" fmla="*/ 689547 h 2763475"/>
                <a:gd name="connsiteX63" fmla="*/ 59961 w 5722664"/>
                <a:gd name="connsiteY63" fmla="*/ 569626 h 2763475"/>
                <a:gd name="connsiteX64" fmla="*/ 44970 w 5722664"/>
                <a:gd name="connsiteY64" fmla="*/ 524655 h 2763475"/>
                <a:gd name="connsiteX65" fmla="*/ 14990 w 5722664"/>
                <a:gd name="connsiteY65" fmla="*/ 419724 h 2763475"/>
                <a:gd name="connsiteX66" fmla="*/ 0 w 5722664"/>
                <a:gd name="connsiteY66" fmla="*/ 389744 h 276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722664" h="2763475">
                  <a:moveTo>
                    <a:pt x="74951" y="374754"/>
                  </a:moveTo>
                  <a:cubicBezTo>
                    <a:pt x="119921" y="364760"/>
                    <a:pt x="165832" y="358321"/>
                    <a:pt x="209862" y="344773"/>
                  </a:cubicBezTo>
                  <a:cubicBezTo>
                    <a:pt x="392003" y="288729"/>
                    <a:pt x="77267" y="332800"/>
                    <a:pt x="404734" y="254832"/>
                  </a:cubicBezTo>
                  <a:cubicBezTo>
                    <a:pt x="673168" y="190919"/>
                    <a:pt x="797017" y="177690"/>
                    <a:pt x="1019331" y="149901"/>
                  </a:cubicBezTo>
                  <a:cubicBezTo>
                    <a:pt x="1054308" y="129914"/>
                    <a:pt x="1087235" y="105810"/>
                    <a:pt x="1124262" y="89941"/>
                  </a:cubicBezTo>
                  <a:cubicBezTo>
                    <a:pt x="1265363" y="29469"/>
                    <a:pt x="1358009" y="66401"/>
                    <a:pt x="1528997" y="74950"/>
                  </a:cubicBezTo>
                  <a:cubicBezTo>
                    <a:pt x="1563974" y="84944"/>
                    <a:pt x="1601392" y="88663"/>
                    <a:pt x="1633928" y="104931"/>
                  </a:cubicBezTo>
                  <a:cubicBezTo>
                    <a:pt x="1702147" y="139041"/>
                    <a:pt x="1754010" y="209894"/>
                    <a:pt x="1828800" y="224852"/>
                  </a:cubicBezTo>
                  <a:lnTo>
                    <a:pt x="1978702" y="254832"/>
                  </a:lnTo>
                  <a:lnTo>
                    <a:pt x="2623279" y="239842"/>
                  </a:lnTo>
                  <a:cubicBezTo>
                    <a:pt x="2644328" y="239017"/>
                    <a:pt x="2800814" y="217944"/>
                    <a:pt x="2833141" y="209862"/>
                  </a:cubicBezTo>
                  <a:cubicBezTo>
                    <a:pt x="2863799" y="202197"/>
                    <a:pt x="2891599" y="182620"/>
                    <a:pt x="2923082" y="179882"/>
                  </a:cubicBezTo>
                  <a:cubicBezTo>
                    <a:pt x="3122448" y="162546"/>
                    <a:pt x="3322819" y="159895"/>
                    <a:pt x="3522688" y="149901"/>
                  </a:cubicBezTo>
                  <a:cubicBezTo>
                    <a:pt x="3850962" y="90216"/>
                    <a:pt x="3550783" y="150374"/>
                    <a:pt x="3792511" y="89941"/>
                  </a:cubicBezTo>
                  <a:cubicBezTo>
                    <a:pt x="3817229" y="83761"/>
                    <a:pt x="3843058" y="82271"/>
                    <a:pt x="3867462" y="74950"/>
                  </a:cubicBezTo>
                  <a:cubicBezTo>
                    <a:pt x="3893235" y="67218"/>
                    <a:pt x="3916027" y="50247"/>
                    <a:pt x="3942413" y="44970"/>
                  </a:cubicBezTo>
                  <a:cubicBezTo>
                    <a:pt x="3991654" y="35122"/>
                    <a:pt x="4042442" y="35847"/>
                    <a:pt x="4092315" y="29980"/>
                  </a:cubicBezTo>
                  <a:cubicBezTo>
                    <a:pt x="4416100" y="-8112"/>
                    <a:pt x="3852848" y="26866"/>
                    <a:pt x="4631961" y="0"/>
                  </a:cubicBezTo>
                  <a:cubicBezTo>
                    <a:pt x="4681928" y="4997"/>
                    <a:pt x="4732230" y="7354"/>
                    <a:pt x="4781862" y="14990"/>
                  </a:cubicBezTo>
                  <a:cubicBezTo>
                    <a:pt x="4797479" y="17393"/>
                    <a:pt x="4811408" y="26552"/>
                    <a:pt x="4826833" y="29980"/>
                  </a:cubicBezTo>
                  <a:cubicBezTo>
                    <a:pt x="4856503" y="36573"/>
                    <a:pt x="4887104" y="38377"/>
                    <a:pt x="4916774" y="44970"/>
                  </a:cubicBezTo>
                  <a:cubicBezTo>
                    <a:pt x="4977108" y="58378"/>
                    <a:pt x="5036050" y="77820"/>
                    <a:pt x="5096656" y="89941"/>
                  </a:cubicBezTo>
                  <a:lnTo>
                    <a:pt x="5171606" y="104931"/>
                  </a:lnTo>
                  <a:cubicBezTo>
                    <a:pt x="5212174" y="145497"/>
                    <a:pt x="5277770" y="213918"/>
                    <a:pt x="5321508" y="224852"/>
                  </a:cubicBezTo>
                  <a:lnTo>
                    <a:pt x="5381469" y="239842"/>
                  </a:lnTo>
                  <a:cubicBezTo>
                    <a:pt x="5406453" y="254832"/>
                    <a:pt x="5433111" y="267332"/>
                    <a:pt x="5456420" y="284813"/>
                  </a:cubicBezTo>
                  <a:cubicBezTo>
                    <a:pt x="5546248" y="352184"/>
                    <a:pt x="5456171" y="314710"/>
                    <a:pt x="5546361" y="344773"/>
                  </a:cubicBezTo>
                  <a:cubicBezTo>
                    <a:pt x="5572480" y="397012"/>
                    <a:pt x="5587182" y="422266"/>
                    <a:pt x="5606321" y="479685"/>
                  </a:cubicBezTo>
                  <a:cubicBezTo>
                    <a:pt x="5612836" y="499230"/>
                    <a:pt x="5612944" y="520820"/>
                    <a:pt x="5621311" y="539646"/>
                  </a:cubicBezTo>
                  <a:cubicBezTo>
                    <a:pt x="5715709" y="752039"/>
                    <a:pt x="5634672" y="519764"/>
                    <a:pt x="5681272" y="659567"/>
                  </a:cubicBezTo>
                  <a:cubicBezTo>
                    <a:pt x="5686269" y="699541"/>
                    <a:pt x="5696785" y="739207"/>
                    <a:pt x="5696262" y="779488"/>
                  </a:cubicBezTo>
                  <a:cubicBezTo>
                    <a:pt x="5691783" y="1124378"/>
                    <a:pt x="5775355" y="1486591"/>
                    <a:pt x="5666282" y="1813810"/>
                  </a:cubicBezTo>
                  <a:cubicBezTo>
                    <a:pt x="5656289" y="1843790"/>
                    <a:pt x="5652561" y="1876652"/>
                    <a:pt x="5636302" y="1903750"/>
                  </a:cubicBezTo>
                  <a:cubicBezTo>
                    <a:pt x="5606990" y="1952603"/>
                    <a:pt x="5566568" y="1993864"/>
                    <a:pt x="5531370" y="2038662"/>
                  </a:cubicBezTo>
                  <a:cubicBezTo>
                    <a:pt x="5503263" y="2074435"/>
                    <a:pt x="5473758" y="2125849"/>
                    <a:pt x="5426439" y="2143593"/>
                  </a:cubicBezTo>
                  <a:cubicBezTo>
                    <a:pt x="5402583" y="2152539"/>
                    <a:pt x="5376069" y="2151879"/>
                    <a:pt x="5351488" y="2158583"/>
                  </a:cubicBezTo>
                  <a:cubicBezTo>
                    <a:pt x="5320999" y="2166898"/>
                    <a:pt x="5292608" y="2182740"/>
                    <a:pt x="5261547" y="2188564"/>
                  </a:cubicBezTo>
                  <a:cubicBezTo>
                    <a:pt x="5216736" y="2196966"/>
                    <a:pt x="4941270" y="2216660"/>
                    <a:pt x="4916774" y="2218544"/>
                  </a:cubicBezTo>
                  <a:cubicBezTo>
                    <a:pt x="4578070" y="2208582"/>
                    <a:pt x="4510884" y="2184721"/>
                    <a:pt x="4257206" y="2218544"/>
                  </a:cubicBezTo>
                  <a:cubicBezTo>
                    <a:pt x="4231951" y="2221911"/>
                    <a:pt x="4206836" y="2226830"/>
                    <a:pt x="4182256" y="2233534"/>
                  </a:cubicBezTo>
                  <a:cubicBezTo>
                    <a:pt x="4017490" y="2278470"/>
                    <a:pt x="4159165" y="2254172"/>
                    <a:pt x="3942413" y="2338465"/>
                  </a:cubicBezTo>
                  <a:cubicBezTo>
                    <a:pt x="3543585" y="2493566"/>
                    <a:pt x="4051980" y="2265332"/>
                    <a:pt x="3732551" y="2398426"/>
                  </a:cubicBezTo>
                  <a:cubicBezTo>
                    <a:pt x="3598000" y="2454488"/>
                    <a:pt x="3668072" y="2451779"/>
                    <a:pt x="3492708" y="2503357"/>
                  </a:cubicBezTo>
                  <a:cubicBezTo>
                    <a:pt x="3458812" y="2513327"/>
                    <a:pt x="3422799" y="2513677"/>
                    <a:pt x="3387777" y="2518347"/>
                  </a:cubicBezTo>
                  <a:cubicBezTo>
                    <a:pt x="3200189" y="2543358"/>
                    <a:pt x="3335891" y="2521997"/>
                    <a:pt x="3177915" y="2548328"/>
                  </a:cubicBezTo>
                  <a:cubicBezTo>
                    <a:pt x="3102964" y="2538334"/>
                    <a:pt x="3028667" y="2517147"/>
                    <a:pt x="2953062" y="2518347"/>
                  </a:cubicBezTo>
                  <a:cubicBezTo>
                    <a:pt x="2712782" y="2522161"/>
                    <a:pt x="2233534" y="2563318"/>
                    <a:pt x="2233534" y="2563318"/>
                  </a:cubicBezTo>
                  <a:cubicBezTo>
                    <a:pt x="1769832" y="2637510"/>
                    <a:pt x="1985092" y="2630295"/>
                    <a:pt x="1588957" y="2608288"/>
                  </a:cubicBezTo>
                  <a:cubicBezTo>
                    <a:pt x="1484026" y="2633272"/>
                    <a:pt x="1377479" y="2652244"/>
                    <a:pt x="1274164" y="2683239"/>
                  </a:cubicBezTo>
                  <a:cubicBezTo>
                    <a:pt x="1224197" y="2698229"/>
                    <a:pt x="1175310" y="2717463"/>
                    <a:pt x="1124262" y="2728210"/>
                  </a:cubicBezTo>
                  <a:cubicBezTo>
                    <a:pt x="1079985" y="2737531"/>
                    <a:pt x="1034321" y="2738203"/>
                    <a:pt x="989351" y="2743200"/>
                  </a:cubicBezTo>
                  <a:cubicBezTo>
                    <a:pt x="933971" y="2761660"/>
                    <a:pt x="908347" y="2777649"/>
                    <a:pt x="839449" y="2743200"/>
                  </a:cubicBezTo>
                  <a:cubicBezTo>
                    <a:pt x="817103" y="2732027"/>
                    <a:pt x="813448" y="2699498"/>
                    <a:pt x="794479" y="2683239"/>
                  </a:cubicBezTo>
                  <a:cubicBezTo>
                    <a:pt x="777513" y="2668696"/>
                    <a:pt x="754505" y="2663252"/>
                    <a:pt x="734518" y="2653259"/>
                  </a:cubicBezTo>
                  <a:cubicBezTo>
                    <a:pt x="663864" y="2547276"/>
                    <a:pt x="752534" y="2678481"/>
                    <a:pt x="659567" y="2548328"/>
                  </a:cubicBezTo>
                  <a:cubicBezTo>
                    <a:pt x="649095" y="2533668"/>
                    <a:pt x="641312" y="2517036"/>
                    <a:pt x="629587" y="2503357"/>
                  </a:cubicBezTo>
                  <a:cubicBezTo>
                    <a:pt x="611192" y="2481896"/>
                    <a:pt x="589613" y="2463383"/>
                    <a:pt x="569626" y="2443396"/>
                  </a:cubicBezTo>
                  <a:cubicBezTo>
                    <a:pt x="552009" y="2390545"/>
                    <a:pt x="547790" y="2347212"/>
                    <a:pt x="464695" y="2338465"/>
                  </a:cubicBezTo>
                  <a:lnTo>
                    <a:pt x="179882" y="2308485"/>
                  </a:lnTo>
                  <a:cubicBezTo>
                    <a:pt x="169889" y="2268511"/>
                    <a:pt x="157063" y="2229141"/>
                    <a:pt x="149902" y="2188564"/>
                  </a:cubicBezTo>
                  <a:cubicBezTo>
                    <a:pt x="103686" y="1926674"/>
                    <a:pt x="148545" y="1344720"/>
                    <a:pt x="149902" y="1274164"/>
                  </a:cubicBezTo>
                  <a:cubicBezTo>
                    <a:pt x="139908" y="1099279"/>
                    <a:pt x="137794" y="923764"/>
                    <a:pt x="119921" y="749508"/>
                  </a:cubicBezTo>
                  <a:cubicBezTo>
                    <a:pt x="117641" y="727279"/>
                    <a:pt x="97007" y="710746"/>
                    <a:pt x="89941" y="689547"/>
                  </a:cubicBezTo>
                  <a:cubicBezTo>
                    <a:pt x="76911" y="650458"/>
                    <a:pt x="70803" y="609378"/>
                    <a:pt x="59961" y="569626"/>
                  </a:cubicBezTo>
                  <a:cubicBezTo>
                    <a:pt x="55803" y="554382"/>
                    <a:pt x="49311" y="539848"/>
                    <a:pt x="44970" y="524655"/>
                  </a:cubicBezTo>
                  <a:cubicBezTo>
                    <a:pt x="30755" y="474905"/>
                    <a:pt x="32961" y="464651"/>
                    <a:pt x="14990" y="419724"/>
                  </a:cubicBezTo>
                  <a:cubicBezTo>
                    <a:pt x="10841" y="409350"/>
                    <a:pt x="4997" y="399737"/>
                    <a:pt x="0" y="389744"/>
                  </a:cubicBezTo>
                </a:path>
              </a:pathLst>
            </a:custGeom>
            <a:blipFill>
              <a:blip r:embed="rId3"/>
              <a:tile tx="0" ty="0" sx="100000" sy="100000" flip="none" algn="tl"/>
            </a:bli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163CDCFD-4B78-D2E6-04D4-516FAFC62151}"/>
                </a:ext>
              </a:extLst>
            </p:cNvPr>
            <p:cNvSpPr txBox="1"/>
            <p:nvPr/>
          </p:nvSpPr>
          <p:spPr>
            <a:xfrm>
              <a:off x="1189220" y="4597682"/>
              <a:ext cx="4702132"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Rồi</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ánh</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mắt</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nặng</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trĩu</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âu</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lo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đêm</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đêm</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trời</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trở</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gió</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căn</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bệnh</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phế</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quản</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tái</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khó</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thở</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12" name="Picture 11">
              <a:extLst>
                <a:ext uri="{FF2B5EF4-FFF2-40B4-BE49-F238E27FC236}">
                  <a16:creationId xmlns="" xmlns:a16="http://schemas.microsoft.com/office/drawing/2014/main" id="{1E7801E1-0307-D885-62B6-B09EF43F6683}"/>
                </a:ext>
              </a:extLst>
            </p:cNvPr>
            <p:cNvPicPr>
              <a:picLocks noChangeAspect="1"/>
            </p:cNvPicPr>
            <p:nvPr/>
          </p:nvPicPr>
          <p:blipFill>
            <a:blip r:embed="rId4"/>
            <a:stretch>
              <a:fillRect/>
            </a:stretch>
          </p:blipFill>
          <p:spPr>
            <a:xfrm>
              <a:off x="809818" y="4646709"/>
              <a:ext cx="509381" cy="302040"/>
            </a:xfrm>
            <a:prstGeom prst="rect">
              <a:avLst/>
            </a:prstGeom>
          </p:spPr>
        </p:pic>
      </p:grpSp>
      <p:grpSp>
        <p:nvGrpSpPr>
          <p:cNvPr id="15" name="Group 14">
            <a:extLst>
              <a:ext uri="{FF2B5EF4-FFF2-40B4-BE49-F238E27FC236}">
                <a16:creationId xmlns="" xmlns:a16="http://schemas.microsoft.com/office/drawing/2014/main" id="{C5349CA3-6BF2-18D7-47DA-D057C22C9186}"/>
              </a:ext>
            </a:extLst>
          </p:cNvPr>
          <p:cNvGrpSpPr/>
          <p:nvPr/>
        </p:nvGrpSpPr>
        <p:grpSpPr>
          <a:xfrm>
            <a:off x="6541714" y="449704"/>
            <a:ext cx="4977185" cy="6168810"/>
            <a:chOff x="6541714" y="449704"/>
            <a:chExt cx="4977185" cy="6168810"/>
          </a:xfrm>
        </p:grpSpPr>
        <p:sp>
          <p:nvSpPr>
            <p:cNvPr id="10" name="Freeform: Shape 9">
              <a:extLst>
                <a:ext uri="{FF2B5EF4-FFF2-40B4-BE49-F238E27FC236}">
                  <a16:creationId xmlns="" xmlns:a16="http://schemas.microsoft.com/office/drawing/2014/main" id="{5CD34FDF-0A42-7240-9651-22C2EC9E0D1A}"/>
                </a:ext>
              </a:extLst>
            </p:cNvPr>
            <p:cNvSpPr/>
            <p:nvPr/>
          </p:nvSpPr>
          <p:spPr>
            <a:xfrm>
              <a:off x="6541714" y="449704"/>
              <a:ext cx="4977185" cy="6168810"/>
            </a:xfrm>
            <a:custGeom>
              <a:avLst/>
              <a:gdLst>
                <a:gd name="connsiteX0" fmla="*/ 74951 w 5722664"/>
                <a:gd name="connsiteY0" fmla="*/ 374754 h 2763475"/>
                <a:gd name="connsiteX1" fmla="*/ 209862 w 5722664"/>
                <a:gd name="connsiteY1" fmla="*/ 344773 h 2763475"/>
                <a:gd name="connsiteX2" fmla="*/ 404734 w 5722664"/>
                <a:gd name="connsiteY2" fmla="*/ 254832 h 2763475"/>
                <a:gd name="connsiteX3" fmla="*/ 1019331 w 5722664"/>
                <a:gd name="connsiteY3" fmla="*/ 149901 h 2763475"/>
                <a:gd name="connsiteX4" fmla="*/ 1124262 w 5722664"/>
                <a:gd name="connsiteY4" fmla="*/ 89941 h 2763475"/>
                <a:gd name="connsiteX5" fmla="*/ 1528997 w 5722664"/>
                <a:gd name="connsiteY5" fmla="*/ 74950 h 2763475"/>
                <a:gd name="connsiteX6" fmla="*/ 1633928 w 5722664"/>
                <a:gd name="connsiteY6" fmla="*/ 104931 h 2763475"/>
                <a:gd name="connsiteX7" fmla="*/ 1828800 w 5722664"/>
                <a:gd name="connsiteY7" fmla="*/ 224852 h 2763475"/>
                <a:gd name="connsiteX8" fmla="*/ 1978702 w 5722664"/>
                <a:gd name="connsiteY8" fmla="*/ 254832 h 2763475"/>
                <a:gd name="connsiteX9" fmla="*/ 2623279 w 5722664"/>
                <a:gd name="connsiteY9" fmla="*/ 239842 h 2763475"/>
                <a:gd name="connsiteX10" fmla="*/ 2833141 w 5722664"/>
                <a:gd name="connsiteY10" fmla="*/ 209862 h 2763475"/>
                <a:gd name="connsiteX11" fmla="*/ 2923082 w 5722664"/>
                <a:gd name="connsiteY11" fmla="*/ 179882 h 2763475"/>
                <a:gd name="connsiteX12" fmla="*/ 3522688 w 5722664"/>
                <a:gd name="connsiteY12" fmla="*/ 149901 h 2763475"/>
                <a:gd name="connsiteX13" fmla="*/ 3792511 w 5722664"/>
                <a:gd name="connsiteY13" fmla="*/ 89941 h 2763475"/>
                <a:gd name="connsiteX14" fmla="*/ 3867462 w 5722664"/>
                <a:gd name="connsiteY14" fmla="*/ 74950 h 2763475"/>
                <a:gd name="connsiteX15" fmla="*/ 3942413 w 5722664"/>
                <a:gd name="connsiteY15" fmla="*/ 44970 h 2763475"/>
                <a:gd name="connsiteX16" fmla="*/ 4092315 w 5722664"/>
                <a:gd name="connsiteY16" fmla="*/ 29980 h 2763475"/>
                <a:gd name="connsiteX17" fmla="*/ 4631961 w 5722664"/>
                <a:gd name="connsiteY17" fmla="*/ 0 h 2763475"/>
                <a:gd name="connsiteX18" fmla="*/ 4781862 w 5722664"/>
                <a:gd name="connsiteY18" fmla="*/ 14990 h 2763475"/>
                <a:gd name="connsiteX19" fmla="*/ 4826833 w 5722664"/>
                <a:gd name="connsiteY19" fmla="*/ 29980 h 2763475"/>
                <a:gd name="connsiteX20" fmla="*/ 4916774 w 5722664"/>
                <a:gd name="connsiteY20" fmla="*/ 44970 h 2763475"/>
                <a:gd name="connsiteX21" fmla="*/ 5096656 w 5722664"/>
                <a:gd name="connsiteY21" fmla="*/ 89941 h 2763475"/>
                <a:gd name="connsiteX22" fmla="*/ 5171606 w 5722664"/>
                <a:gd name="connsiteY22" fmla="*/ 104931 h 2763475"/>
                <a:gd name="connsiteX23" fmla="*/ 5321508 w 5722664"/>
                <a:gd name="connsiteY23" fmla="*/ 224852 h 2763475"/>
                <a:gd name="connsiteX24" fmla="*/ 5381469 w 5722664"/>
                <a:gd name="connsiteY24" fmla="*/ 239842 h 2763475"/>
                <a:gd name="connsiteX25" fmla="*/ 5456420 w 5722664"/>
                <a:gd name="connsiteY25" fmla="*/ 284813 h 2763475"/>
                <a:gd name="connsiteX26" fmla="*/ 5546361 w 5722664"/>
                <a:gd name="connsiteY26" fmla="*/ 344773 h 2763475"/>
                <a:gd name="connsiteX27" fmla="*/ 5606321 w 5722664"/>
                <a:gd name="connsiteY27" fmla="*/ 479685 h 2763475"/>
                <a:gd name="connsiteX28" fmla="*/ 5621311 w 5722664"/>
                <a:gd name="connsiteY28" fmla="*/ 539646 h 2763475"/>
                <a:gd name="connsiteX29" fmla="*/ 5681272 w 5722664"/>
                <a:gd name="connsiteY29" fmla="*/ 659567 h 2763475"/>
                <a:gd name="connsiteX30" fmla="*/ 5696262 w 5722664"/>
                <a:gd name="connsiteY30" fmla="*/ 779488 h 2763475"/>
                <a:gd name="connsiteX31" fmla="*/ 5666282 w 5722664"/>
                <a:gd name="connsiteY31" fmla="*/ 1813810 h 2763475"/>
                <a:gd name="connsiteX32" fmla="*/ 5636302 w 5722664"/>
                <a:gd name="connsiteY32" fmla="*/ 1903750 h 2763475"/>
                <a:gd name="connsiteX33" fmla="*/ 5531370 w 5722664"/>
                <a:gd name="connsiteY33" fmla="*/ 2038662 h 2763475"/>
                <a:gd name="connsiteX34" fmla="*/ 5426439 w 5722664"/>
                <a:gd name="connsiteY34" fmla="*/ 2143593 h 2763475"/>
                <a:gd name="connsiteX35" fmla="*/ 5351488 w 5722664"/>
                <a:gd name="connsiteY35" fmla="*/ 2158583 h 2763475"/>
                <a:gd name="connsiteX36" fmla="*/ 5261547 w 5722664"/>
                <a:gd name="connsiteY36" fmla="*/ 2188564 h 2763475"/>
                <a:gd name="connsiteX37" fmla="*/ 4916774 w 5722664"/>
                <a:gd name="connsiteY37" fmla="*/ 2218544 h 2763475"/>
                <a:gd name="connsiteX38" fmla="*/ 4257206 w 5722664"/>
                <a:gd name="connsiteY38" fmla="*/ 2218544 h 2763475"/>
                <a:gd name="connsiteX39" fmla="*/ 4182256 w 5722664"/>
                <a:gd name="connsiteY39" fmla="*/ 2233534 h 2763475"/>
                <a:gd name="connsiteX40" fmla="*/ 3942413 w 5722664"/>
                <a:gd name="connsiteY40" fmla="*/ 2338465 h 2763475"/>
                <a:gd name="connsiteX41" fmla="*/ 3732551 w 5722664"/>
                <a:gd name="connsiteY41" fmla="*/ 2398426 h 2763475"/>
                <a:gd name="connsiteX42" fmla="*/ 3492708 w 5722664"/>
                <a:gd name="connsiteY42" fmla="*/ 2503357 h 2763475"/>
                <a:gd name="connsiteX43" fmla="*/ 3387777 w 5722664"/>
                <a:gd name="connsiteY43" fmla="*/ 2518347 h 2763475"/>
                <a:gd name="connsiteX44" fmla="*/ 3177915 w 5722664"/>
                <a:gd name="connsiteY44" fmla="*/ 2548328 h 2763475"/>
                <a:gd name="connsiteX45" fmla="*/ 2953062 w 5722664"/>
                <a:gd name="connsiteY45" fmla="*/ 2518347 h 2763475"/>
                <a:gd name="connsiteX46" fmla="*/ 2233534 w 5722664"/>
                <a:gd name="connsiteY46" fmla="*/ 2563318 h 2763475"/>
                <a:gd name="connsiteX47" fmla="*/ 1588957 w 5722664"/>
                <a:gd name="connsiteY47" fmla="*/ 2608288 h 2763475"/>
                <a:gd name="connsiteX48" fmla="*/ 1274164 w 5722664"/>
                <a:gd name="connsiteY48" fmla="*/ 2683239 h 2763475"/>
                <a:gd name="connsiteX49" fmla="*/ 1124262 w 5722664"/>
                <a:gd name="connsiteY49" fmla="*/ 2728210 h 2763475"/>
                <a:gd name="connsiteX50" fmla="*/ 989351 w 5722664"/>
                <a:gd name="connsiteY50" fmla="*/ 2743200 h 2763475"/>
                <a:gd name="connsiteX51" fmla="*/ 839449 w 5722664"/>
                <a:gd name="connsiteY51" fmla="*/ 2743200 h 2763475"/>
                <a:gd name="connsiteX52" fmla="*/ 794479 w 5722664"/>
                <a:gd name="connsiteY52" fmla="*/ 2683239 h 2763475"/>
                <a:gd name="connsiteX53" fmla="*/ 734518 w 5722664"/>
                <a:gd name="connsiteY53" fmla="*/ 2653259 h 2763475"/>
                <a:gd name="connsiteX54" fmla="*/ 659567 w 5722664"/>
                <a:gd name="connsiteY54" fmla="*/ 2548328 h 2763475"/>
                <a:gd name="connsiteX55" fmla="*/ 629587 w 5722664"/>
                <a:gd name="connsiteY55" fmla="*/ 2503357 h 2763475"/>
                <a:gd name="connsiteX56" fmla="*/ 569626 w 5722664"/>
                <a:gd name="connsiteY56" fmla="*/ 2443396 h 2763475"/>
                <a:gd name="connsiteX57" fmla="*/ 464695 w 5722664"/>
                <a:gd name="connsiteY57" fmla="*/ 2338465 h 2763475"/>
                <a:gd name="connsiteX58" fmla="*/ 179882 w 5722664"/>
                <a:gd name="connsiteY58" fmla="*/ 2308485 h 2763475"/>
                <a:gd name="connsiteX59" fmla="*/ 149902 w 5722664"/>
                <a:gd name="connsiteY59" fmla="*/ 2188564 h 2763475"/>
                <a:gd name="connsiteX60" fmla="*/ 149902 w 5722664"/>
                <a:gd name="connsiteY60" fmla="*/ 1274164 h 2763475"/>
                <a:gd name="connsiteX61" fmla="*/ 119921 w 5722664"/>
                <a:gd name="connsiteY61" fmla="*/ 749508 h 2763475"/>
                <a:gd name="connsiteX62" fmla="*/ 89941 w 5722664"/>
                <a:gd name="connsiteY62" fmla="*/ 689547 h 2763475"/>
                <a:gd name="connsiteX63" fmla="*/ 59961 w 5722664"/>
                <a:gd name="connsiteY63" fmla="*/ 569626 h 2763475"/>
                <a:gd name="connsiteX64" fmla="*/ 44970 w 5722664"/>
                <a:gd name="connsiteY64" fmla="*/ 524655 h 2763475"/>
                <a:gd name="connsiteX65" fmla="*/ 14990 w 5722664"/>
                <a:gd name="connsiteY65" fmla="*/ 419724 h 2763475"/>
                <a:gd name="connsiteX66" fmla="*/ 0 w 5722664"/>
                <a:gd name="connsiteY66" fmla="*/ 389744 h 276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722664" h="2763475">
                  <a:moveTo>
                    <a:pt x="74951" y="374754"/>
                  </a:moveTo>
                  <a:cubicBezTo>
                    <a:pt x="119921" y="364760"/>
                    <a:pt x="165832" y="358321"/>
                    <a:pt x="209862" y="344773"/>
                  </a:cubicBezTo>
                  <a:cubicBezTo>
                    <a:pt x="392003" y="288729"/>
                    <a:pt x="77267" y="332800"/>
                    <a:pt x="404734" y="254832"/>
                  </a:cubicBezTo>
                  <a:cubicBezTo>
                    <a:pt x="673168" y="190919"/>
                    <a:pt x="797017" y="177690"/>
                    <a:pt x="1019331" y="149901"/>
                  </a:cubicBezTo>
                  <a:cubicBezTo>
                    <a:pt x="1054308" y="129914"/>
                    <a:pt x="1087235" y="105810"/>
                    <a:pt x="1124262" y="89941"/>
                  </a:cubicBezTo>
                  <a:cubicBezTo>
                    <a:pt x="1265363" y="29469"/>
                    <a:pt x="1358009" y="66401"/>
                    <a:pt x="1528997" y="74950"/>
                  </a:cubicBezTo>
                  <a:cubicBezTo>
                    <a:pt x="1563974" y="84944"/>
                    <a:pt x="1601392" y="88663"/>
                    <a:pt x="1633928" y="104931"/>
                  </a:cubicBezTo>
                  <a:cubicBezTo>
                    <a:pt x="1702147" y="139041"/>
                    <a:pt x="1754010" y="209894"/>
                    <a:pt x="1828800" y="224852"/>
                  </a:cubicBezTo>
                  <a:lnTo>
                    <a:pt x="1978702" y="254832"/>
                  </a:lnTo>
                  <a:lnTo>
                    <a:pt x="2623279" y="239842"/>
                  </a:lnTo>
                  <a:cubicBezTo>
                    <a:pt x="2644328" y="239017"/>
                    <a:pt x="2800814" y="217944"/>
                    <a:pt x="2833141" y="209862"/>
                  </a:cubicBezTo>
                  <a:cubicBezTo>
                    <a:pt x="2863799" y="202197"/>
                    <a:pt x="2891599" y="182620"/>
                    <a:pt x="2923082" y="179882"/>
                  </a:cubicBezTo>
                  <a:cubicBezTo>
                    <a:pt x="3122448" y="162546"/>
                    <a:pt x="3322819" y="159895"/>
                    <a:pt x="3522688" y="149901"/>
                  </a:cubicBezTo>
                  <a:cubicBezTo>
                    <a:pt x="3850962" y="90216"/>
                    <a:pt x="3550783" y="150374"/>
                    <a:pt x="3792511" y="89941"/>
                  </a:cubicBezTo>
                  <a:cubicBezTo>
                    <a:pt x="3817229" y="83761"/>
                    <a:pt x="3843058" y="82271"/>
                    <a:pt x="3867462" y="74950"/>
                  </a:cubicBezTo>
                  <a:cubicBezTo>
                    <a:pt x="3893235" y="67218"/>
                    <a:pt x="3916027" y="50247"/>
                    <a:pt x="3942413" y="44970"/>
                  </a:cubicBezTo>
                  <a:cubicBezTo>
                    <a:pt x="3991654" y="35122"/>
                    <a:pt x="4042442" y="35847"/>
                    <a:pt x="4092315" y="29980"/>
                  </a:cubicBezTo>
                  <a:cubicBezTo>
                    <a:pt x="4416100" y="-8112"/>
                    <a:pt x="3852848" y="26866"/>
                    <a:pt x="4631961" y="0"/>
                  </a:cubicBezTo>
                  <a:cubicBezTo>
                    <a:pt x="4681928" y="4997"/>
                    <a:pt x="4732230" y="7354"/>
                    <a:pt x="4781862" y="14990"/>
                  </a:cubicBezTo>
                  <a:cubicBezTo>
                    <a:pt x="4797479" y="17393"/>
                    <a:pt x="4811408" y="26552"/>
                    <a:pt x="4826833" y="29980"/>
                  </a:cubicBezTo>
                  <a:cubicBezTo>
                    <a:pt x="4856503" y="36573"/>
                    <a:pt x="4887104" y="38377"/>
                    <a:pt x="4916774" y="44970"/>
                  </a:cubicBezTo>
                  <a:cubicBezTo>
                    <a:pt x="4977108" y="58378"/>
                    <a:pt x="5036050" y="77820"/>
                    <a:pt x="5096656" y="89941"/>
                  </a:cubicBezTo>
                  <a:lnTo>
                    <a:pt x="5171606" y="104931"/>
                  </a:lnTo>
                  <a:cubicBezTo>
                    <a:pt x="5212174" y="145497"/>
                    <a:pt x="5277770" y="213918"/>
                    <a:pt x="5321508" y="224852"/>
                  </a:cubicBezTo>
                  <a:lnTo>
                    <a:pt x="5381469" y="239842"/>
                  </a:lnTo>
                  <a:cubicBezTo>
                    <a:pt x="5406453" y="254832"/>
                    <a:pt x="5433111" y="267332"/>
                    <a:pt x="5456420" y="284813"/>
                  </a:cubicBezTo>
                  <a:cubicBezTo>
                    <a:pt x="5546248" y="352184"/>
                    <a:pt x="5456171" y="314710"/>
                    <a:pt x="5546361" y="344773"/>
                  </a:cubicBezTo>
                  <a:cubicBezTo>
                    <a:pt x="5572480" y="397012"/>
                    <a:pt x="5587182" y="422266"/>
                    <a:pt x="5606321" y="479685"/>
                  </a:cubicBezTo>
                  <a:cubicBezTo>
                    <a:pt x="5612836" y="499230"/>
                    <a:pt x="5612944" y="520820"/>
                    <a:pt x="5621311" y="539646"/>
                  </a:cubicBezTo>
                  <a:cubicBezTo>
                    <a:pt x="5715709" y="752039"/>
                    <a:pt x="5634672" y="519764"/>
                    <a:pt x="5681272" y="659567"/>
                  </a:cubicBezTo>
                  <a:cubicBezTo>
                    <a:pt x="5686269" y="699541"/>
                    <a:pt x="5696785" y="739207"/>
                    <a:pt x="5696262" y="779488"/>
                  </a:cubicBezTo>
                  <a:cubicBezTo>
                    <a:pt x="5691783" y="1124378"/>
                    <a:pt x="5775355" y="1486591"/>
                    <a:pt x="5666282" y="1813810"/>
                  </a:cubicBezTo>
                  <a:cubicBezTo>
                    <a:pt x="5656289" y="1843790"/>
                    <a:pt x="5652561" y="1876652"/>
                    <a:pt x="5636302" y="1903750"/>
                  </a:cubicBezTo>
                  <a:cubicBezTo>
                    <a:pt x="5606990" y="1952603"/>
                    <a:pt x="5566568" y="1993864"/>
                    <a:pt x="5531370" y="2038662"/>
                  </a:cubicBezTo>
                  <a:cubicBezTo>
                    <a:pt x="5503263" y="2074435"/>
                    <a:pt x="5473758" y="2125849"/>
                    <a:pt x="5426439" y="2143593"/>
                  </a:cubicBezTo>
                  <a:cubicBezTo>
                    <a:pt x="5402583" y="2152539"/>
                    <a:pt x="5376069" y="2151879"/>
                    <a:pt x="5351488" y="2158583"/>
                  </a:cubicBezTo>
                  <a:cubicBezTo>
                    <a:pt x="5320999" y="2166898"/>
                    <a:pt x="5292608" y="2182740"/>
                    <a:pt x="5261547" y="2188564"/>
                  </a:cubicBezTo>
                  <a:cubicBezTo>
                    <a:pt x="5216736" y="2196966"/>
                    <a:pt x="4941270" y="2216660"/>
                    <a:pt x="4916774" y="2218544"/>
                  </a:cubicBezTo>
                  <a:cubicBezTo>
                    <a:pt x="4578070" y="2208582"/>
                    <a:pt x="4510884" y="2184721"/>
                    <a:pt x="4257206" y="2218544"/>
                  </a:cubicBezTo>
                  <a:cubicBezTo>
                    <a:pt x="4231951" y="2221911"/>
                    <a:pt x="4206836" y="2226830"/>
                    <a:pt x="4182256" y="2233534"/>
                  </a:cubicBezTo>
                  <a:cubicBezTo>
                    <a:pt x="4017490" y="2278470"/>
                    <a:pt x="4159165" y="2254172"/>
                    <a:pt x="3942413" y="2338465"/>
                  </a:cubicBezTo>
                  <a:cubicBezTo>
                    <a:pt x="3543585" y="2493566"/>
                    <a:pt x="4051980" y="2265332"/>
                    <a:pt x="3732551" y="2398426"/>
                  </a:cubicBezTo>
                  <a:cubicBezTo>
                    <a:pt x="3598000" y="2454488"/>
                    <a:pt x="3668072" y="2451779"/>
                    <a:pt x="3492708" y="2503357"/>
                  </a:cubicBezTo>
                  <a:cubicBezTo>
                    <a:pt x="3458812" y="2513327"/>
                    <a:pt x="3422799" y="2513677"/>
                    <a:pt x="3387777" y="2518347"/>
                  </a:cubicBezTo>
                  <a:cubicBezTo>
                    <a:pt x="3200189" y="2543358"/>
                    <a:pt x="3335891" y="2521997"/>
                    <a:pt x="3177915" y="2548328"/>
                  </a:cubicBezTo>
                  <a:cubicBezTo>
                    <a:pt x="3102964" y="2538334"/>
                    <a:pt x="3028667" y="2517147"/>
                    <a:pt x="2953062" y="2518347"/>
                  </a:cubicBezTo>
                  <a:cubicBezTo>
                    <a:pt x="2712782" y="2522161"/>
                    <a:pt x="2233534" y="2563318"/>
                    <a:pt x="2233534" y="2563318"/>
                  </a:cubicBezTo>
                  <a:cubicBezTo>
                    <a:pt x="1769832" y="2637510"/>
                    <a:pt x="1985092" y="2630295"/>
                    <a:pt x="1588957" y="2608288"/>
                  </a:cubicBezTo>
                  <a:cubicBezTo>
                    <a:pt x="1484026" y="2633272"/>
                    <a:pt x="1377479" y="2652244"/>
                    <a:pt x="1274164" y="2683239"/>
                  </a:cubicBezTo>
                  <a:cubicBezTo>
                    <a:pt x="1224197" y="2698229"/>
                    <a:pt x="1175310" y="2717463"/>
                    <a:pt x="1124262" y="2728210"/>
                  </a:cubicBezTo>
                  <a:cubicBezTo>
                    <a:pt x="1079985" y="2737531"/>
                    <a:pt x="1034321" y="2738203"/>
                    <a:pt x="989351" y="2743200"/>
                  </a:cubicBezTo>
                  <a:cubicBezTo>
                    <a:pt x="933971" y="2761660"/>
                    <a:pt x="908347" y="2777649"/>
                    <a:pt x="839449" y="2743200"/>
                  </a:cubicBezTo>
                  <a:cubicBezTo>
                    <a:pt x="817103" y="2732027"/>
                    <a:pt x="813448" y="2699498"/>
                    <a:pt x="794479" y="2683239"/>
                  </a:cubicBezTo>
                  <a:cubicBezTo>
                    <a:pt x="777513" y="2668696"/>
                    <a:pt x="754505" y="2663252"/>
                    <a:pt x="734518" y="2653259"/>
                  </a:cubicBezTo>
                  <a:cubicBezTo>
                    <a:pt x="663864" y="2547276"/>
                    <a:pt x="752534" y="2678481"/>
                    <a:pt x="659567" y="2548328"/>
                  </a:cubicBezTo>
                  <a:cubicBezTo>
                    <a:pt x="649095" y="2533668"/>
                    <a:pt x="641312" y="2517036"/>
                    <a:pt x="629587" y="2503357"/>
                  </a:cubicBezTo>
                  <a:cubicBezTo>
                    <a:pt x="611192" y="2481896"/>
                    <a:pt x="589613" y="2463383"/>
                    <a:pt x="569626" y="2443396"/>
                  </a:cubicBezTo>
                  <a:cubicBezTo>
                    <a:pt x="552009" y="2390545"/>
                    <a:pt x="547790" y="2347212"/>
                    <a:pt x="464695" y="2338465"/>
                  </a:cubicBezTo>
                  <a:lnTo>
                    <a:pt x="179882" y="2308485"/>
                  </a:lnTo>
                  <a:cubicBezTo>
                    <a:pt x="169889" y="2268511"/>
                    <a:pt x="157063" y="2229141"/>
                    <a:pt x="149902" y="2188564"/>
                  </a:cubicBezTo>
                  <a:cubicBezTo>
                    <a:pt x="103686" y="1926674"/>
                    <a:pt x="148545" y="1344720"/>
                    <a:pt x="149902" y="1274164"/>
                  </a:cubicBezTo>
                  <a:cubicBezTo>
                    <a:pt x="139908" y="1099279"/>
                    <a:pt x="137794" y="923764"/>
                    <a:pt x="119921" y="749508"/>
                  </a:cubicBezTo>
                  <a:cubicBezTo>
                    <a:pt x="117641" y="727279"/>
                    <a:pt x="97007" y="710746"/>
                    <a:pt x="89941" y="689547"/>
                  </a:cubicBezTo>
                  <a:cubicBezTo>
                    <a:pt x="76911" y="650458"/>
                    <a:pt x="70803" y="609378"/>
                    <a:pt x="59961" y="569626"/>
                  </a:cubicBezTo>
                  <a:cubicBezTo>
                    <a:pt x="55803" y="554382"/>
                    <a:pt x="49311" y="539848"/>
                    <a:pt x="44970" y="524655"/>
                  </a:cubicBezTo>
                  <a:cubicBezTo>
                    <a:pt x="30755" y="474905"/>
                    <a:pt x="32961" y="464651"/>
                    <a:pt x="14990" y="419724"/>
                  </a:cubicBezTo>
                  <a:cubicBezTo>
                    <a:pt x="10841" y="409350"/>
                    <a:pt x="4997" y="399737"/>
                    <a:pt x="0" y="389744"/>
                  </a:cubicBezTo>
                </a:path>
              </a:pathLst>
            </a:custGeom>
            <a:blipFill>
              <a:blip r:embed="rId3"/>
              <a:tile tx="0" ty="0" sx="100000" sy="100000" flip="none" algn="tl"/>
            </a:bli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1275B30F-8948-90D5-825C-23F9C29E0E81}"/>
                </a:ext>
              </a:extLst>
            </p:cNvPr>
            <p:cNvSpPr txBox="1"/>
            <p:nvPr/>
          </p:nvSpPr>
          <p:spPr>
            <a:xfrm>
              <a:off x="7091239" y="1130300"/>
              <a:ext cx="4219143"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quên</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ánh</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mắt</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kiên</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cường</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đối</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diện</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bệnh</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tật</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vầng</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trăng</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luôn</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tỏa</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ánh</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sáng</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dụi</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dàng</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ôm</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áp</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vỗ</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thôi</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thúc</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tim</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vững</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đường</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đời</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yêu</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yêu</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ánh</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mắt</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dịu</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hiền</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 xmlns:a16="http://schemas.microsoft.com/office/drawing/2014/main" id="{885EF167-BBA0-CD24-97C0-D83A7F33B1B5}"/>
                </a:ext>
              </a:extLst>
            </p:cNvPr>
            <p:cNvPicPr>
              <a:picLocks noChangeAspect="1"/>
            </p:cNvPicPr>
            <p:nvPr/>
          </p:nvPicPr>
          <p:blipFill>
            <a:blip r:embed="rId4"/>
            <a:stretch>
              <a:fillRect/>
            </a:stretch>
          </p:blipFill>
          <p:spPr>
            <a:xfrm>
              <a:off x="6647085" y="1175475"/>
              <a:ext cx="509381" cy="302040"/>
            </a:xfrm>
            <a:prstGeom prst="rect">
              <a:avLst/>
            </a:prstGeom>
          </p:spPr>
        </p:pic>
      </p:grpSp>
    </p:spTree>
    <p:extLst>
      <p:ext uri="{BB962C8B-B14F-4D97-AF65-F5344CB8AC3E}">
        <p14:creationId xmlns:p14="http://schemas.microsoft.com/office/powerpoint/2010/main" val="4181593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heel(1)">
                                      <p:cBhvr>
                                        <p:cTn id="1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26571" y="239485"/>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9" name="Hộp Văn bản 8">
            <a:extLst>
              <a:ext uri="{FF2B5EF4-FFF2-40B4-BE49-F238E27FC236}">
                <a16:creationId xmlns="" xmlns:a16="http://schemas.microsoft.com/office/drawing/2014/main" id="{B4BC597F-6422-7471-256F-32C0529EA329}"/>
              </a:ext>
            </a:extLst>
          </p:cNvPr>
          <p:cNvSpPr txBox="1"/>
          <p:nvPr/>
        </p:nvSpPr>
        <p:spPr>
          <a:xfrm>
            <a:off x="3222172" y="239485"/>
            <a:ext cx="6096000" cy="668645"/>
          </a:xfrm>
          <a:prstGeom prst="rect">
            <a:avLst/>
          </a:prstGeom>
          <a:noFill/>
        </p:spPr>
        <p:txBody>
          <a:bodyPr wrap="square">
            <a:spAutoFit/>
          </a:bodyPr>
          <a:lstStyle/>
          <a:p>
            <a:pPr marL="0" marR="0" algn="ctr">
              <a:lnSpc>
                <a:spcPct val="130000"/>
              </a:lnSpc>
              <a:spcBef>
                <a:spcPts val="0"/>
              </a:spcBef>
              <a:spcAft>
                <a:spcPts val="0"/>
              </a:spcAft>
            </a:pPr>
            <a:r>
              <a:rPr lang="en-US" sz="3200" b="1" dirty="0" err="1">
                <a:solidFill>
                  <a:srgbClr val="FA7B7B"/>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3200" b="1" dirty="0">
                <a:solidFill>
                  <a:srgbClr val="FA7B7B"/>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A7B7B"/>
                </a:solidFill>
                <a:effectLst/>
                <a:latin typeface="Times New Roman" panose="02020603050405020304" pitchFamily="18" charset="0"/>
                <a:ea typeface="Times New Roman" panose="02020603050405020304" pitchFamily="18" charset="0"/>
                <a:cs typeface="Times New Roman" panose="02020603050405020304" pitchFamily="18" charset="0"/>
              </a:rPr>
              <a:t>kiểm</a:t>
            </a:r>
            <a:r>
              <a:rPr lang="en-US" sz="3200" b="1" dirty="0">
                <a:solidFill>
                  <a:srgbClr val="FA7B7B"/>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A7B7B"/>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3200" b="1" dirty="0">
                <a:solidFill>
                  <a:srgbClr val="FA7B7B"/>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A7B7B"/>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3200" b="1" dirty="0">
                <a:solidFill>
                  <a:srgbClr val="FA7B7B"/>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A7B7B"/>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3200" b="1" dirty="0">
                <a:solidFill>
                  <a:srgbClr val="FA7B7B"/>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A7B7B"/>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b="1" dirty="0">
                <a:solidFill>
                  <a:srgbClr val="FA7B7B"/>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A7B7B"/>
                </a:solidFill>
                <a:effectLst/>
                <a:latin typeface="Times New Roman" panose="02020603050405020304" pitchFamily="18" charset="0"/>
                <a:ea typeface="Times New Roman" panose="02020603050405020304" pitchFamily="18" charset="0"/>
                <a:cs typeface="Times New Roman" panose="02020603050405020304" pitchFamily="18" charset="0"/>
              </a:rPr>
              <a:t>văn</a:t>
            </a:r>
            <a:endParaRPr lang="en-US" sz="3200" dirty="0">
              <a:solidFill>
                <a:srgbClr val="FA7B7B"/>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1" name="Bảng 10">
            <a:extLst>
              <a:ext uri="{FF2B5EF4-FFF2-40B4-BE49-F238E27FC236}">
                <a16:creationId xmlns="" xmlns:a16="http://schemas.microsoft.com/office/drawing/2014/main" id="{A3EEB8FF-315A-1BA1-D22A-EBFD2DB1B2CD}"/>
              </a:ext>
            </a:extLst>
          </p:cNvPr>
          <p:cNvGraphicFramePr>
            <a:graphicFrameLocks noGrp="1"/>
          </p:cNvGraphicFramePr>
          <p:nvPr>
            <p:extLst>
              <p:ext uri="{D42A27DB-BD31-4B8C-83A1-F6EECF244321}">
                <p14:modId xmlns:p14="http://schemas.microsoft.com/office/powerpoint/2010/main" val="4276174665"/>
              </p:ext>
            </p:extLst>
          </p:nvPr>
        </p:nvGraphicFramePr>
        <p:xfrm>
          <a:off x="597408" y="1204546"/>
          <a:ext cx="10997184" cy="4693920"/>
        </p:xfrm>
        <a:graphic>
          <a:graphicData uri="http://schemas.openxmlformats.org/drawingml/2006/table">
            <a:tbl>
              <a:tblPr firstRow="1" firstCol="1" bandRow="1">
                <a:tableStyleId>{5C22544A-7EE6-4342-B048-85BDC9FD1C3A}</a:tableStyleId>
              </a:tblPr>
              <a:tblGrid>
                <a:gridCol w="1039104">
                  <a:extLst>
                    <a:ext uri="{9D8B030D-6E8A-4147-A177-3AD203B41FA5}">
                      <a16:colId xmlns="" xmlns:a16="http://schemas.microsoft.com/office/drawing/2014/main" val="1468645369"/>
                    </a:ext>
                  </a:extLst>
                </a:gridCol>
                <a:gridCol w="7263648">
                  <a:extLst>
                    <a:ext uri="{9D8B030D-6E8A-4147-A177-3AD203B41FA5}">
                      <a16:colId xmlns="" xmlns:a16="http://schemas.microsoft.com/office/drawing/2014/main" val="2362460111"/>
                    </a:ext>
                  </a:extLst>
                </a:gridCol>
                <a:gridCol w="2694432">
                  <a:extLst>
                    <a:ext uri="{9D8B030D-6E8A-4147-A177-3AD203B41FA5}">
                      <a16:colId xmlns="" xmlns:a16="http://schemas.microsoft.com/office/drawing/2014/main" val="1274272637"/>
                    </a:ext>
                  </a:extLst>
                </a:gridCol>
              </a:tblGrid>
              <a:tr h="205487">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STT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Đạt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đạt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extLst>
                  <a:ext uri="{0D108BD9-81ED-4DB2-BD59-A6C34878D82A}">
                    <a16:rowId xmlns="" xmlns:a16="http://schemas.microsoft.com/office/drawing/2014/main" val="778064278"/>
                  </a:ext>
                </a:extLst>
              </a:tr>
              <a:tr h="273983">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Đảm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lượng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khoảng</a:t>
                      </a:r>
                      <a:r>
                        <a:rPr lang="en-US" sz="2800" dirty="0">
                          <a:effectLst/>
                          <a:latin typeface="Times New Roman" panose="02020603050405020304" pitchFamily="18" charset="0"/>
                          <a:cs typeface="Times New Roman" panose="02020603050405020304" pitchFamily="18" charset="0"/>
                        </a:rPr>
                        <a:t> 8- 10 </a:t>
                      </a:r>
                      <a:r>
                        <a:rPr lang="en-US" sz="2800" dirty="0" err="1">
                          <a:effectLst/>
                          <a:latin typeface="Times New Roman" panose="02020603050405020304" pitchFamily="18" charset="0"/>
                          <a:cs typeface="Times New Roman" panose="02020603050405020304" pitchFamily="18" charset="0"/>
                        </a:rPr>
                        <a:t>dòng</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631796874"/>
                  </a:ext>
                </a:extLst>
              </a:tr>
              <a:tr h="582485">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đúng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chủ</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p>
                    <a:p>
                      <a:pPr marL="0" marR="0" lvl="0" indent="0" algn="just">
                        <a:lnSpc>
                          <a:spcPct val="100000"/>
                        </a:lnSpc>
                        <a:spcBef>
                          <a:spcPts val="0"/>
                        </a:spcBef>
                        <a:spcAft>
                          <a:spcPts val="1000"/>
                        </a:spcAft>
                        <a:buFont typeface="Times New Roman" panose="02020603050405020304" pitchFamily="18" charset="0"/>
                        <a:buNone/>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ảnh</a:t>
                      </a:r>
                      <a:r>
                        <a:rPr lang="en-US" sz="2800" dirty="0">
                          <a:effectLst/>
                          <a:latin typeface="Times New Roman" panose="02020603050405020304" pitchFamily="18" charset="0"/>
                          <a:cs typeface="Times New Roman" panose="02020603050405020304" pitchFamily="18" charset="0"/>
                        </a:rPr>
                        <a:t>, chi </a:t>
                      </a:r>
                      <a:r>
                        <a:rPr lang="en-US" sz="2800" dirty="0" err="1">
                          <a:effectLst/>
                          <a:latin typeface="Times New Roman" panose="02020603050405020304" pitchFamily="18" charset="0"/>
                          <a:cs typeface="Times New Roman" panose="02020603050405020304" pitchFamily="18" charset="0"/>
                        </a:rPr>
                        <a:t>tiết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mẹ</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khiến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em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thấy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Lưu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trọng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Lư</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gợi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lên</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049828268"/>
                  </a:ext>
                </a:extLst>
              </a:tr>
              <a:tr h="205487">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giữa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62435605"/>
                  </a:ext>
                </a:extLst>
              </a:tr>
              <a:tr h="291242">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4</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pháp</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769181788"/>
                  </a:ext>
                </a:extLst>
              </a:tr>
            </a:tbl>
          </a:graphicData>
        </a:graphic>
      </p:graphicFrame>
    </p:spTree>
    <p:extLst>
      <p:ext uri="{BB962C8B-B14F-4D97-AF65-F5344CB8AC3E}">
        <p14:creationId xmlns:p14="http://schemas.microsoft.com/office/powerpoint/2010/main" val="3871199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pic>
        <p:nvPicPr>
          <p:cNvPr id="13" name="图片 12">
            <a:extLst>
              <a:ext uri="{FF2B5EF4-FFF2-40B4-BE49-F238E27FC236}">
                <a16:creationId xmlns="" xmlns:a16="http://schemas.microsoft.com/office/drawing/2014/main" id="{DCC396C1-DFAB-819A-94FF-FE7CD61501F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1439706" y="4011500"/>
            <a:ext cx="752294" cy="2846500"/>
          </a:xfrm>
          <a:prstGeom prst="rect">
            <a:avLst/>
          </a:prstGeom>
        </p:spPr>
      </p:pic>
      <p:pic>
        <p:nvPicPr>
          <p:cNvPr id="4" name="图片 3">
            <a:extLst>
              <a:ext uri="{FF2B5EF4-FFF2-40B4-BE49-F238E27FC236}">
                <a16:creationId xmlns="" xmlns:a16="http://schemas.microsoft.com/office/drawing/2014/main" id="{B9BEC399-7E69-8F0F-1D2F-EA001793E0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2193" y="3809246"/>
            <a:ext cx="950551" cy="2179311"/>
          </a:xfrm>
          <a:prstGeom prst="rect">
            <a:avLst/>
          </a:prstGeom>
        </p:spPr>
      </p:pic>
      <p:pic>
        <p:nvPicPr>
          <p:cNvPr id="5" name="图片 4">
            <a:extLst>
              <a:ext uri="{FF2B5EF4-FFF2-40B4-BE49-F238E27FC236}">
                <a16:creationId xmlns="" xmlns:a16="http://schemas.microsoft.com/office/drawing/2014/main" id="{9FF77E32-A77A-C3EE-C1B9-2012515CEDB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07543" y="766308"/>
            <a:ext cx="2038231" cy="1558647"/>
          </a:xfrm>
          <a:prstGeom prst="rect">
            <a:avLst/>
          </a:prstGeom>
        </p:spPr>
      </p:pic>
      <p:grpSp>
        <p:nvGrpSpPr>
          <p:cNvPr id="6" name="组合 5">
            <a:extLst>
              <a:ext uri="{FF2B5EF4-FFF2-40B4-BE49-F238E27FC236}">
                <a16:creationId xmlns="" xmlns:a16="http://schemas.microsoft.com/office/drawing/2014/main" id="{5624C85F-CDF5-DA1E-5B10-C437C428B9B2}"/>
              </a:ext>
            </a:extLst>
          </p:cNvPr>
          <p:cNvGrpSpPr/>
          <p:nvPr/>
        </p:nvGrpSpPr>
        <p:grpSpPr>
          <a:xfrm>
            <a:off x="2639353" y="2672180"/>
            <a:ext cx="7191270" cy="1538211"/>
            <a:chOff x="1011739" y="2953241"/>
            <a:chExt cx="4984318" cy="1538211"/>
          </a:xfrm>
        </p:grpSpPr>
        <p:sp>
          <p:nvSpPr>
            <p:cNvPr id="8" name="矩形 7">
              <a:extLst>
                <a:ext uri="{FF2B5EF4-FFF2-40B4-BE49-F238E27FC236}">
                  <a16:creationId xmlns="" xmlns:a16="http://schemas.microsoft.com/office/drawing/2014/main" id="{37F13B88-C131-A3A0-852E-92B3C1AFA137}"/>
                </a:ext>
              </a:extLst>
            </p:cNvPr>
            <p:cNvSpPr/>
            <p:nvPr/>
          </p:nvSpPr>
          <p:spPr>
            <a:xfrm>
              <a:off x="1011739" y="2953241"/>
              <a:ext cx="4984318" cy="1107996"/>
            </a:xfrm>
            <a:prstGeom prst="rect">
              <a:avLst/>
            </a:prstGeom>
          </p:spPr>
          <p:txBody>
            <a:bodyPr wrap="square">
              <a:spAutoFit/>
            </a:bodyPr>
            <a:lstStyle/>
            <a:p>
              <a:pPr algn="ctr">
                <a:buNone/>
              </a:pPr>
              <a:r>
                <a:rPr lang="en-US" altLang="zh-CN" sz="66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VẬN DỤNG</a:t>
              </a:r>
            </a:p>
          </p:txBody>
        </p:sp>
        <p:sp>
          <p:nvSpPr>
            <p:cNvPr id="9" name="矩形 8">
              <a:extLst>
                <a:ext uri="{FF2B5EF4-FFF2-40B4-BE49-F238E27FC236}">
                  <a16:creationId xmlns="" xmlns:a16="http://schemas.microsoft.com/office/drawing/2014/main" id="{D2329264-8D76-D2C8-FA9A-1CB91C908626}"/>
                </a:ext>
              </a:extLst>
            </p:cNvPr>
            <p:cNvSpPr/>
            <p:nvPr/>
          </p:nvSpPr>
          <p:spPr>
            <a:xfrm>
              <a:off x="1675024" y="4152898"/>
              <a:ext cx="2772779" cy="338554"/>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schemeClr val="tx1">
                    <a:lumMod val="75000"/>
                    <a:lumOff val="25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思源黑体 CN Regular" panose="020B0500000000000000" pitchFamily="34" charset="-122"/>
              </a:endParaRPr>
            </a:p>
          </p:txBody>
        </p:sp>
      </p:grpSp>
      <p:grpSp>
        <p:nvGrpSpPr>
          <p:cNvPr id="10" name="组合 9">
            <a:extLst>
              <a:ext uri="{FF2B5EF4-FFF2-40B4-BE49-F238E27FC236}">
                <a16:creationId xmlns="" xmlns:a16="http://schemas.microsoft.com/office/drawing/2014/main" id="{A41084C1-FD00-631D-EA7D-8A64E46A0E96}"/>
              </a:ext>
            </a:extLst>
          </p:cNvPr>
          <p:cNvGrpSpPr/>
          <p:nvPr/>
        </p:nvGrpSpPr>
        <p:grpSpPr>
          <a:xfrm>
            <a:off x="4670664" y="1409053"/>
            <a:ext cx="2750730" cy="1114295"/>
            <a:chOff x="3671842" y="1889712"/>
            <a:chExt cx="1763451" cy="1111187"/>
          </a:xfrm>
          <a:solidFill>
            <a:srgbClr val="FA7B7B"/>
          </a:solidFill>
        </p:grpSpPr>
        <p:sp>
          <p:nvSpPr>
            <p:cNvPr id="12" name="任意多边形: 形状 11">
              <a:extLst>
                <a:ext uri="{FF2B5EF4-FFF2-40B4-BE49-F238E27FC236}">
                  <a16:creationId xmlns="" xmlns:a16="http://schemas.microsoft.com/office/drawing/2014/main" id="{E0FE6B86-7A05-2B26-ABD7-C19B28B0903B}"/>
                </a:ext>
              </a:extLst>
            </p:cNvPr>
            <p:cNvSpPr/>
            <p:nvPr/>
          </p:nvSpPr>
          <p:spPr>
            <a:xfrm>
              <a:off x="3671842" y="1889712"/>
              <a:ext cx="1763451" cy="1111187"/>
            </a:xfrm>
            <a:custGeom>
              <a:avLst/>
              <a:gdLst>
                <a:gd name="connsiteX0" fmla="*/ 1971725 w 3228697"/>
                <a:gd name="connsiteY0" fmla="*/ 1772949 h 2034469"/>
                <a:gd name="connsiteX1" fmla="*/ 1928113 w 3228697"/>
                <a:gd name="connsiteY1" fmla="*/ 1769760 h 2034469"/>
                <a:gd name="connsiteX2" fmla="*/ 721462 w 3228697"/>
                <a:gd name="connsiteY2" fmla="*/ 1769246 h 2034469"/>
                <a:gd name="connsiteX3" fmla="*/ 490170 w 3228697"/>
                <a:gd name="connsiteY3" fmla="*/ 1716583 h 2034469"/>
                <a:gd name="connsiteX4" fmla="*/ 224285 w 3228697"/>
                <a:gd name="connsiteY4" fmla="*/ 1516698 h 2034469"/>
                <a:gd name="connsiteX5" fmla="*/ 68319 w 3228697"/>
                <a:gd name="connsiteY5" fmla="*/ 1253212 h 2034469"/>
                <a:gd name="connsiteX6" fmla="*/ 8044 w 3228697"/>
                <a:gd name="connsiteY6" fmla="*/ 1008823 h 2034469"/>
                <a:gd name="connsiteX7" fmla="*/ 4102 w 3228697"/>
                <a:gd name="connsiteY7" fmla="*/ 807943 h 2034469"/>
                <a:gd name="connsiteX8" fmla="*/ 34342 w 3228697"/>
                <a:gd name="connsiteY8" fmla="*/ 623349 h 2034469"/>
                <a:gd name="connsiteX9" fmla="*/ 213176 w 3228697"/>
                <a:gd name="connsiteY9" fmla="*/ 265475 h 2034469"/>
                <a:gd name="connsiteX10" fmla="*/ 564022 w 3228697"/>
                <a:gd name="connsiteY10" fmla="*/ 26263 h 2034469"/>
                <a:gd name="connsiteX11" fmla="*/ 731782 w 3228697"/>
                <a:gd name="connsiteY11" fmla="*/ 0 h 2034469"/>
                <a:gd name="connsiteX12" fmla="*/ 2507507 w 3228697"/>
                <a:gd name="connsiteY12" fmla="*/ 309 h 2034469"/>
                <a:gd name="connsiteX13" fmla="*/ 2729405 w 3228697"/>
                <a:gd name="connsiteY13" fmla="*/ 49029 h 2034469"/>
                <a:gd name="connsiteX14" fmla="*/ 3006639 w 3228697"/>
                <a:gd name="connsiteY14" fmla="*/ 255463 h 2034469"/>
                <a:gd name="connsiteX15" fmla="*/ 3160239 w 3228697"/>
                <a:gd name="connsiteY15" fmla="*/ 516412 h 2034469"/>
                <a:gd name="connsiteX16" fmla="*/ 3220753 w 3228697"/>
                <a:gd name="connsiteY16" fmla="*/ 760732 h 2034469"/>
                <a:gd name="connsiteX17" fmla="*/ 3224593 w 3228697"/>
                <a:gd name="connsiteY17" fmla="*/ 961612 h 2034469"/>
                <a:gd name="connsiteX18" fmla="*/ 3194902 w 3228697"/>
                <a:gd name="connsiteY18" fmla="*/ 1142812 h 2034469"/>
                <a:gd name="connsiteX19" fmla="*/ 3027656 w 3228697"/>
                <a:gd name="connsiteY19" fmla="*/ 1487760 h 2034469"/>
                <a:gd name="connsiteX20" fmla="*/ 2664639 w 3228697"/>
                <a:gd name="connsiteY20" fmla="*/ 1744526 h 2034469"/>
                <a:gd name="connsiteX21" fmla="*/ 2345096 w 3228697"/>
                <a:gd name="connsiteY21" fmla="*/ 1865349 h 2034469"/>
                <a:gd name="connsiteX22" fmla="*/ 2035325 w 3228697"/>
                <a:gd name="connsiteY22" fmla="*/ 1983052 h 2034469"/>
                <a:gd name="connsiteX23" fmla="*/ 1920296 w 3228697"/>
                <a:gd name="connsiteY23" fmla="*/ 2026560 h 2034469"/>
                <a:gd name="connsiteX24" fmla="*/ 1886388 w 3228697"/>
                <a:gd name="connsiteY24" fmla="*/ 2028172 h 2034469"/>
                <a:gd name="connsiteX25" fmla="*/ 1885942 w 3228697"/>
                <a:gd name="connsiteY25" fmla="*/ 1993818 h 2034469"/>
                <a:gd name="connsiteX26" fmla="*/ 1962159 w 3228697"/>
                <a:gd name="connsiteY26" fmla="*/ 1807200 h 2034469"/>
                <a:gd name="connsiteX27" fmla="*/ 1971725 w 3228697"/>
                <a:gd name="connsiteY27" fmla="*/ 1772949 h 203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28697" h="2034469">
                  <a:moveTo>
                    <a:pt x="1971725" y="1772949"/>
                  </a:moveTo>
                  <a:cubicBezTo>
                    <a:pt x="1955473" y="1767566"/>
                    <a:pt x="1941690" y="1769760"/>
                    <a:pt x="1928113" y="1769760"/>
                  </a:cubicBezTo>
                  <a:cubicBezTo>
                    <a:pt x="1525907" y="1769623"/>
                    <a:pt x="1123667" y="1770069"/>
                    <a:pt x="721462" y="1769246"/>
                  </a:cubicBezTo>
                  <a:cubicBezTo>
                    <a:pt x="640924" y="1769075"/>
                    <a:pt x="564090" y="1748538"/>
                    <a:pt x="490170" y="1716583"/>
                  </a:cubicBezTo>
                  <a:cubicBezTo>
                    <a:pt x="385393" y="1671292"/>
                    <a:pt x="298067" y="1602206"/>
                    <a:pt x="224285" y="1516698"/>
                  </a:cubicBezTo>
                  <a:cubicBezTo>
                    <a:pt x="156845" y="1438560"/>
                    <a:pt x="105039" y="1350137"/>
                    <a:pt x="68319" y="1253212"/>
                  </a:cubicBezTo>
                  <a:cubicBezTo>
                    <a:pt x="38353" y="1174115"/>
                    <a:pt x="16513" y="1092515"/>
                    <a:pt x="8044" y="1008823"/>
                  </a:cubicBezTo>
                  <a:cubicBezTo>
                    <a:pt x="1325" y="942515"/>
                    <a:pt x="-4024" y="875898"/>
                    <a:pt x="4102" y="807943"/>
                  </a:cubicBezTo>
                  <a:cubicBezTo>
                    <a:pt x="11542" y="745749"/>
                    <a:pt x="19187" y="683863"/>
                    <a:pt x="34342" y="623349"/>
                  </a:cubicBezTo>
                  <a:cubicBezTo>
                    <a:pt x="67427" y="491075"/>
                    <a:pt x="125645" y="369703"/>
                    <a:pt x="213176" y="265475"/>
                  </a:cubicBezTo>
                  <a:cubicBezTo>
                    <a:pt x="306982" y="153772"/>
                    <a:pt x="420673" y="67338"/>
                    <a:pt x="564022" y="26263"/>
                  </a:cubicBezTo>
                  <a:cubicBezTo>
                    <a:pt x="618913" y="10526"/>
                    <a:pt x="674113" y="-68"/>
                    <a:pt x="731782" y="0"/>
                  </a:cubicBezTo>
                  <a:cubicBezTo>
                    <a:pt x="1323690" y="583"/>
                    <a:pt x="1915599" y="446"/>
                    <a:pt x="2507507" y="309"/>
                  </a:cubicBezTo>
                  <a:cubicBezTo>
                    <a:pt x="2585165" y="309"/>
                    <a:pt x="2658399" y="20332"/>
                    <a:pt x="2729405" y="49029"/>
                  </a:cubicBezTo>
                  <a:cubicBezTo>
                    <a:pt x="2839633" y="93566"/>
                    <a:pt x="2929770" y="166595"/>
                    <a:pt x="3006639" y="255463"/>
                  </a:cubicBezTo>
                  <a:cubicBezTo>
                    <a:pt x="3073462" y="332743"/>
                    <a:pt x="3123828" y="420720"/>
                    <a:pt x="3160239" y="516412"/>
                  </a:cubicBezTo>
                  <a:cubicBezTo>
                    <a:pt x="3190273" y="595406"/>
                    <a:pt x="3212867" y="676869"/>
                    <a:pt x="3220753" y="760732"/>
                  </a:cubicBezTo>
                  <a:cubicBezTo>
                    <a:pt x="3226993" y="827109"/>
                    <a:pt x="3232924" y="893692"/>
                    <a:pt x="3224593" y="961612"/>
                  </a:cubicBezTo>
                  <a:cubicBezTo>
                    <a:pt x="3217119" y="1022606"/>
                    <a:pt x="3209953" y="1083395"/>
                    <a:pt x="3194902" y="1142812"/>
                  </a:cubicBezTo>
                  <a:cubicBezTo>
                    <a:pt x="3162913" y="1269121"/>
                    <a:pt x="3108948" y="1385178"/>
                    <a:pt x="3027656" y="1487760"/>
                  </a:cubicBezTo>
                  <a:cubicBezTo>
                    <a:pt x="2931725" y="1608789"/>
                    <a:pt x="2812376" y="1695189"/>
                    <a:pt x="2664639" y="1744526"/>
                  </a:cubicBezTo>
                  <a:cubicBezTo>
                    <a:pt x="2556707" y="1780560"/>
                    <a:pt x="2451553" y="1824823"/>
                    <a:pt x="2345096" y="1865349"/>
                  </a:cubicBezTo>
                  <a:cubicBezTo>
                    <a:pt x="2241862" y="1904640"/>
                    <a:pt x="2138593" y="1943863"/>
                    <a:pt x="2035325" y="1983052"/>
                  </a:cubicBezTo>
                  <a:cubicBezTo>
                    <a:pt x="1996993" y="1997589"/>
                    <a:pt x="1958627" y="2012092"/>
                    <a:pt x="1920296" y="2026560"/>
                  </a:cubicBezTo>
                  <a:cubicBezTo>
                    <a:pt x="1909222" y="2030743"/>
                    <a:pt x="1899005" y="2041132"/>
                    <a:pt x="1886388" y="2028172"/>
                  </a:cubicBezTo>
                  <a:cubicBezTo>
                    <a:pt x="1874662" y="2016172"/>
                    <a:pt x="1881142" y="2005509"/>
                    <a:pt x="1885942" y="1993818"/>
                  </a:cubicBezTo>
                  <a:cubicBezTo>
                    <a:pt x="1911484" y="1931658"/>
                    <a:pt x="1936685" y="1869360"/>
                    <a:pt x="1962159" y="1807200"/>
                  </a:cubicBezTo>
                  <a:cubicBezTo>
                    <a:pt x="1966410" y="1796778"/>
                    <a:pt x="1970833" y="1786458"/>
                    <a:pt x="1971725" y="1772949"/>
                  </a:cubicBezTo>
                  <a:close/>
                </a:path>
              </a:pathLst>
            </a:custGeom>
            <a:grpFill/>
            <a:ln w="3429" cap="flat">
              <a:solidFill>
                <a:srgbClr val="FA7B7B"/>
              </a:solidFill>
              <a:prstDash val="solid"/>
              <a:miter/>
            </a:ln>
          </p:spPr>
          <p:txBody>
            <a:bodyPr rtlCol="0" anchor="ctr"/>
            <a:lstStyle/>
            <a:p>
              <a:endParaRPr lang="zh-CN" altLang="en-US" sz="28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思源黑体 CN Regular" panose="020B0500000000000000" pitchFamily="34" charset="-122"/>
              </a:endParaRPr>
            </a:p>
          </p:txBody>
        </p:sp>
        <p:sp>
          <p:nvSpPr>
            <p:cNvPr id="14" name="矩形 13">
              <a:extLst>
                <a:ext uri="{FF2B5EF4-FFF2-40B4-BE49-F238E27FC236}">
                  <a16:creationId xmlns="" xmlns:a16="http://schemas.microsoft.com/office/drawing/2014/main" id="{FF641490-664E-ABA7-E868-5C066AE32290}"/>
                </a:ext>
              </a:extLst>
            </p:cNvPr>
            <p:cNvSpPr/>
            <p:nvPr/>
          </p:nvSpPr>
          <p:spPr>
            <a:xfrm>
              <a:off x="4297062" y="1947771"/>
              <a:ext cx="513008" cy="828679"/>
            </a:xfrm>
            <a:prstGeom prst="rect">
              <a:avLst/>
            </a:prstGeom>
            <a:grpFill/>
          </p:spPr>
          <p:txBody>
            <a:bodyPr wrap="none">
              <a:spAutoFit/>
            </a:bodyPr>
            <a:lstStyle/>
            <a:p>
              <a:pPr algn="ctr"/>
              <a:r>
                <a:rPr lang="en-US" altLang="zh-CN" sz="48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思源黑体 CN Regular" panose="020B0500000000000000" pitchFamily="34" charset="-122"/>
                </a:rPr>
                <a:t>04</a:t>
              </a:r>
              <a:endParaRPr lang="zh-CN" altLang="en-US" sz="48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思源黑体 CN Regular" panose="020B0500000000000000" pitchFamily="34" charset="-122"/>
              </a:endParaRPr>
            </a:p>
          </p:txBody>
        </p:sp>
      </p:grpSp>
      <p:pic>
        <p:nvPicPr>
          <p:cNvPr id="15" name="图片 14">
            <a:extLst>
              <a:ext uri="{FF2B5EF4-FFF2-40B4-BE49-F238E27FC236}">
                <a16:creationId xmlns="" xmlns:a16="http://schemas.microsoft.com/office/drawing/2014/main" id="{B2E3D424-2356-F121-32B5-C492635A9DA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90132" y="502814"/>
            <a:ext cx="1113470" cy="1113470"/>
          </a:xfrm>
          <a:prstGeom prst="rect">
            <a:avLst/>
          </a:prstGeom>
        </p:spPr>
      </p:pic>
    </p:spTree>
    <p:extLst>
      <p:ext uri="{BB962C8B-B14F-4D97-AF65-F5344CB8AC3E}">
        <p14:creationId xmlns:p14="http://schemas.microsoft.com/office/powerpoint/2010/main" val="3210706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nodeType="afterGroup">
                            <p:stCondLst>
                              <p:cond delay="500"/>
                            </p:stCondLst>
                            <p:childTnLst>
                              <p:par>
                                <p:cTn id="9" presetID="22" presetClass="entr" presetSubtype="4" fill="hold" nodeType="afterEffect">
                                  <p:stCondLst>
                                    <p:cond delay="150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par>
                          <p:cTn id="12" fill="hold" nodeType="afterGroup">
                            <p:stCondLst>
                              <p:cond delay="2500"/>
                            </p:stCondLst>
                            <p:childTnLst>
                              <p:par>
                                <p:cTn id="13" presetID="53" presetClass="entr" presetSubtype="0" fill="hold" nodeType="afterEffect">
                                  <p:stCondLst>
                                    <p:cond delay="200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nodeType="afterGroup">
                            <p:stCondLst>
                              <p:cond delay="5000"/>
                            </p:stCondLst>
                            <p:childTnLst>
                              <p:par>
                                <p:cTn id="19" presetID="10" presetClass="entr" presetSubtype="0" fill="hold" nodeType="afterEffect">
                                  <p:stCondLst>
                                    <p:cond delay="25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26571" y="239485"/>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343" y="108856"/>
            <a:ext cx="1064717" cy="1064717"/>
          </a:xfrm>
          <a:prstGeom prst="rect">
            <a:avLst/>
          </a:prstGeom>
        </p:spPr>
      </p:pic>
      <p:pic>
        <p:nvPicPr>
          <p:cNvPr id="5" name="图片 4">
            <a:extLst>
              <a:ext uri="{FF2B5EF4-FFF2-40B4-BE49-F238E27FC236}">
                <a16:creationId xmlns="" xmlns:a16="http://schemas.microsoft.com/office/drawing/2014/main" id="{84EADA1A-9272-838C-E0D9-F4FB2F6CDAD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134650" y="3351214"/>
            <a:ext cx="5510220" cy="3291684"/>
          </a:xfrm>
          <a:prstGeom prst="rect">
            <a:avLst/>
          </a:prstGeom>
        </p:spPr>
      </p:pic>
      <p:sp>
        <p:nvSpPr>
          <p:cNvPr id="6" name="文本框 5">
            <a:extLst>
              <a:ext uri="{FF2B5EF4-FFF2-40B4-BE49-F238E27FC236}">
                <a16:creationId xmlns="" xmlns:a16="http://schemas.microsoft.com/office/drawing/2014/main" id="{E10DF0A2-3810-A567-D48D-F9E7DE3AB785}"/>
              </a:ext>
            </a:extLst>
          </p:cNvPr>
          <p:cNvSpPr txBox="1"/>
          <p:nvPr/>
        </p:nvSpPr>
        <p:spPr>
          <a:xfrm>
            <a:off x="1536192" y="464023"/>
            <a:ext cx="4108052" cy="584775"/>
          </a:xfrm>
          <a:prstGeom prst="rect">
            <a:avLst/>
          </a:prstGeom>
          <a:solidFill>
            <a:srgbClr val="FA7B7B"/>
          </a:solidFill>
        </p:spPr>
        <p:txBody>
          <a:bodyPr wrap="square">
            <a:spAutoFit/>
          </a:bodyPr>
          <a:lstStyle/>
          <a:p>
            <a:pPr marL="342900" indent="-342900">
              <a:buFont typeface="Wingdings" panose="05000000000000000000" pitchFamily="2" charset="2"/>
              <a:buChar char="n"/>
            </a:pP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1. </a:t>
            </a: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1: Chia </a:t>
            </a: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sẻ</a:t>
            </a:r>
            <a:endParaRPr lang="zh-CN"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Hộp Văn bản 10">
            <a:extLst>
              <a:ext uri="{FF2B5EF4-FFF2-40B4-BE49-F238E27FC236}">
                <a16:creationId xmlns="" xmlns:a16="http://schemas.microsoft.com/office/drawing/2014/main" id="{AA936F52-0426-B1CE-C3AE-CB7F7FB6ADAF}"/>
              </a:ext>
            </a:extLst>
          </p:cNvPr>
          <p:cNvSpPr txBox="1"/>
          <p:nvPr/>
        </p:nvSpPr>
        <p:spPr>
          <a:xfrm>
            <a:off x="880701" y="1188906"/>
            <a:ext cx="10271030" cy="1736646"/>
          </a:xfrm>
          <a:prstGeom prst="roundRect">
            <a:avLst/>
          </a:prstGeom>
          <a:ln w="38100">
            <a:solidFill>
              <a:srgbClr val="FA7B7B"/>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algn="just">
              <a:spcBef>
                <a:spcPts val="0"/>
              </a:spcBef>
              <a:spcAft>
                <a:spcPts val="0"/>
              </a:spcAft>
            </a:pP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en-US" sz="32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Lư</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ức</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 đời sống tinh thần của con người cũng như trong sáng tác thơ ca?</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58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nodeType="afterGroup">
                            <p:stCondLst>
                              <p:cond delay="500"/>
                            </p:stCondLst>
                            <p:childTnLst>
                              <p:par>
                                <p:cTn id="9" presetID="22" presetClass="entr" presetSubtype="2" fill="hold"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26571" y="239485"/>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343" y="108856"/>
            <a:ext cx="1064717" cy="1064717"/>
          </a:xfrm>
          <a:prstGeom prst="rect">
            <a:avLst/>
          </a:prstGeom>
        </p:spPr>
      </p:pic>
      <p:sp>
        <p:nvSpPr>
          <p:cNvPr id="6" name="文本框 5">
            <a:extLst>
              <a:ext uri="{FF2B5EF4-FFF2-40B4-BE49-F238E27FC236}">
                <a16:creationId xmlns="" xmlns:a16="http://schemas.microsoft.com/office/drawing/2014/main" id="{E10DF0A2-3810-A567-D48D-F9E7DE3AB785}"/>
              </a:ext>
            </a:extLst>
          </p:cNvPr>
          <p:cNvSpPr txBox="1"/>
          <p:nvPr/>
        </p:nvSpPr>
        <p:spPr>
          <a:xfrm>
            <a:off x="1536192" y="464023"/>
            <a:ext cx="4108052" cy="523220"/>
          </a:xfrm>
          <a:prstGeom prst="rect">
            <a:avLst/>
          </a:prstGeom>
          <a:solidFill>
            <a:srgbClr val="FA7B7B"/>
          </a:solidFill>
        </p:spPr>
        <p:txBody>
          <a:bodyPr wrap="square">
            <a:spAutoFit/>
          </a:bodyPr>
          <a:lstStyle/>
          <a:p>
            <a:pPr marL="342900" indent="-342900">
              <a:buFont typeface="Wingdings" panose="05000000000000000000" pitchFamily="2" charset="2"/>
              <a:buChar char="n"/>
            </a:pPr>
            <a:r>
              <a:rPr lang="en-US" altLang="zh-CN" sz="28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1. </a:t>
            </a:r>
            <a:r>
              <a:rPr lang="en-US" altLang="zh-CN" sz="28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28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28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1: Chia </a:t>
            </a:r>
            <a:r>
              <a:rPr lang="en-US" altLang="zh-CN" sz="28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sẻ</a:t>
            </a:r>
            <a:endParaRPr lang="zh-CN" altLang="en-US" sz="28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Hộp Văn bản 1">
            <a:extLst>
              <a:ext uri="{FF2B5EF4-FFF2-40B4-BE49-F238E27FC236}">
                <a16:creationId xmlns="" xmlns:a16="http://schemas.microsoft.com/office/drawing/2014/main" id="{5CE784D9-8828-5B8B-550A-07CC97D403D0}"/>
              </a:ext>
            </a:extLst>
          </p:cNvPr>
          <p:cNvSpPr txBox="1"/>
          <p:nvPr/>
        </p:nvSpPr>
        <p:spPr>
          <a:xfrm>
            <a:off x="655864" y="1111148"/>
            <a:ext cx="10858500" cy="4832092"/>
          </a:xfrm>
          <a:prstGeom prst="rect">
            <a:avLst/>
          </a:prstGeom>
          <a:noFill/>
        </p:spPr>
        <p:txBody>
          <a:bodyPr wrap="square">
            <a:spAutoFit/>
          </a:bodyPr>
          <a:lstStyle/>
          <a:p>
            <a:pPr marL="0" marR="0">
              <a:spcBef>
                <a:spcPts val="0"/>
              </a:spcBef>
              <a:spcAft>
                <a:spcPts val="0"/>
              </a:spcAft>
            </a:pPr>
            <a:r>
              <a:rPr lang="en-US" sz="2800" b="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Gợi</a:t>
            </a:r>
            <a:r>
              <a:rPr lang="en-US" sz="2800" b="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ý: </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Vai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trò</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kí</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ức</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spcBef>
                <a:spcPts val="0"/>
              </a:spcBef>
              <a:spcAft>
                <a:spcPts val="0"/>
              </a:spcAft>
              <a:buFont typeface="Wingdings" panose="05000000000000000000" pitchFamily="2" charset="2"/>
              <a:buChar char="v"/>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Kí</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ức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nghĩa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biệt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người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spcBef>
                <a:spcPts val="0"/>
              </a:spcBef>
              <a:spcAft>
                <a:spcPts val="0"/>
              </a:spcAft>
              <a:buFont typeface="Wingdings" panose="05000000000000000000" pitchFamily="2" charset="2"/>
              <a:buChar char="ü"/>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hồn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thêm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phú</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góp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spcBef>
                <a:spcPts val="0"/>
              </a:spcBef>
              <a:spcAft>
                <a:spcPts val="0"/>
              </a:spcAft>
              <a:buFont typeface="Wingdings" panose="05000000000000000000" pitchFamily="2" charset="2"/>
              <a:buChar char="ü"/>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suốt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tựa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vô</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song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spcBef>
                <a:spcPts val="0"/>
              </a:spcBef>
              <a:spcAft>
                <a:spcPts val="0"/>
              </a:spcAft>
              <a:buFont typeface="Wingdings" panose="05000000000000000000" pitchFamily="2" charset="2"/>
              <a:buChar char="ü"/>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spcBef>
                <a:spcPts val="0"/>
              </a:spcBef>
              <a:spcAft>
                <a:spcPts val="0"/>
              </a:spcAft>
              <a:buFont typeface="Wingdings" panose="05000000000000000000" pitchFamily="2" charset="2"/>
              <a:buChar char="v"/>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các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nghẹ</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t>
            </a:r>
            <a:r>
              <a:rPr lang="en-US" sz="2800" dirty="0" err="1">
                <a:latin typeface="Times New Roman" panose="02020603050405020304" pitchFamily="18" charset="0"/>
                <a:ea typeface="Calibri" panose="020F0502020204030204" pitchFamily="34" charset="0"/>
                <a:cs typeface="Times New Roman" panose="02020603050405020304" pitchFamily="18" charset="0"/>
              </a:rPr>
              <a:t>ĩ</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cảm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hứng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vô</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nghẹ</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Freeform 13">
            <a:extLst>
              <a:ext uri="{FF2B5EF4-FFF2-40B4-BE49-F238E27FC236}">
                <a16:creationId xmlns="" xmlns:a16="http://schemas.microsoft.com/office/drawing/2014/main" id="{65D6DEEF-8B0D-C5C8-96EF-9DCB7DB7FEFE}"/>
              </a:ext>
            </a:extLst>
          </p:cNvPr>
          <p:cNvSpPr/>
          <p:nvPr/>
        </p:nvSpPr>
        <p:spPr>
          <a:xfrm>
            <a:off x="9988834" y="5311201"/>
            <a:ext cx="1854823" cy="1543299"/>
          </a:xfrm>
          <a:custGeom>
            <a:avLst/>
            <a:gdLst/>
            <a:ahLst/>
            <a:cxnLst/>
            <a:rect l="l" t="t" r="r" b="b"/>
            <a:pathLst>
              <a:path w="3256903" h="2340899">
                <a:moveTo>
                  <a:pt x="0" y="0"/>
                </a:moveTo>
                <a:lnTo>
                  <a:pt x="3256903" y="0"/>
                </a:lnTo>
                <a:lnTo>
                  <a:pt x="3256903" y="2340900"/>
                </a:lnTo>
                <a:lnTo>
                  <a:pt x="0" y="23409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3699401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barn(inVertic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barn(inVertical)">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barn(inVertical)">
                                      <p:cBhvr>
                                        <p:cTn id="3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26571" y="239485"/>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343" y="108856"/>
            <a:ext cx="1064717" cy="1064717"/>
          </a:xfrm>
          <a:prstGeom prst="rect">
            <a:avLst/>
          </a:prstGeom>
        </p:spPr>
      </p:pic>
      <p:sp>
        <p:nvSpPr>
          <p:cNvPr id="6" name="文本框 5">
            <a:extLst>
              <a:ext uri="{FF2B5EF4-FFF2-40B4-BE49-F238E27FC236}">
                <a16:creationId xmlns="" xmlns:a16="http://schemas.microsoft.com/office/drawing/2014/main" id="{E10DF0A2-3810-A567-D48D-F9E7DE3AB785}"/>
              </a:ext>
            </a:extLst>
          </p:cNvPr>
          <p:cNvSpPr txBox="1"/>
          <p:nvPr/>
        </p:nvSpPr>
        <p:spPr>
          <a:xfrm>
            <a:off x="1536192" y="464023"/>
            <a:ext cx="6998208" cy="584775"/>
          </a:xfrm>
          <a:prstGeom prst="rect">
            <a:avLst/>
          </a:prstGeom>
          <a:solidFill>
            <a:srgbClr val="FA7B7B"/>
          </a:solidFill>
        </p:spPr>
        <p:txBody>
          <a:bodyPr wrap="square">
            <a:spAutoFit/>
          </a:bodyPr>
          <a:lstStyle/>
          <a:p>
            <a:pPr marL="342900" indent="-342900">
              <a:buFont typeface="Wingdings" panose="05000000000000000000" pitchFamily="2" charset="2"/>
              <a:buChar char="n"/>
            </a:pP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2. </a:t>
            </a: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2: </a:t>
            </a: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Dự</a:t>
            </a: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án</a:t>
            </a: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đọc</a:t>
            </a: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hiểu</a:t>
            </a: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văn</a:t>
            </a: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bản</a:t>
            </a:r>
            <a:endParaRPr lang="zh-CN"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Freeform 15">
            <a:extLst>
              <a:ext uri="{FF2B5EF4-FFF2-40B4-BE49-F238E27FC236}">
                <a16:creationId xmlns="" xmlns:a16="http://schemas.microsoft.com/office/drawing/2014/main" id="{707B75FA-04CE-2CFF-D41E-AEA5AA7F6FF6}"/>
              </a:ext>
            </a:extLst>
          </p:cNvPr>
          <p:cNvSpPr/>
          <p:nvPr/>
        </p:nvSpPr>
        <p:spPr>
          <a:xfrm>
            <a:off x="380564" y="1117872"/>
            <a:ext cx="5264332" cy="3961913"/>
          </a:xfrm>
          <a:custGeom>
            <a:avLst/>
            <a:gdLst/>
            <a:ahLst/>
            <a:cxnLst/>
            <a:rect l="l" t="t" r="r" b="b"/>
            <a:pathLst>
              <a:path w="4227988" h="3123426">
                <a:moveTo>
                  <a:pt x="0" y="0"/>
                </a:moveTo>
                <a:lnTo>
                  <a:pt x="4227988" y="0"/>
                </a:lnTo>
                <a:lnTo>
                  <a:pt x="4227988" y="3123426"/>
                </a:lnTo>
                <a:lnTo>
                  <a:pt x="0" y="3123426"/>
                </a:lnTo>
                <a:lnTo>
                  <a:pt x="0" y="0"/>
                </a:lnTo>
                <a:close/>
              </a:path>
            </a:pathLst>
          </a:custGeom>
          <a:blipFill>
            <a:blip r:embed="rId4"/>
            <a:stretch>
              <a:fillRect/>
            </a:stretch>
          </a:blipFill>
        </p:spPr>
      </p:sp>
      <p:sp>
        <p:nvSpPr>
          <p:cNvPr id="14" name="Hộp Văn bản 13">
            <a:extLst>
              <a:ext uri="{FF2B5EF4-FFF2-40B4-BE49-F238E27FC236}">
                <a16:creationId xmlns="" xmlns:a16="http://schemas.microsoft.com/office/drawing/2014/main" id="{84B5FC66-D6BB-0160-006F-E5D940C0CB30}"/>
              </a:ext>
            </a:extLst>
          </p:cNvPr>
          <p:cNvSpPr txBox="1"/>
          <p:nvPr/>
        </p:nvSpPr>
        <p:spPr>
          <a:xfrm>
            <a:off x="1413060" y="2258310"/>
            <a:ext cx="3338867" cy="1569660"/>
          </a:xfrm>
          <a:prstGeom prst="rect">
            <a:avLst/>
          </a:prstGeom>
          <a:noFill/>
        </p:spPr>
        <p:txBody>
          <a:bodyPr wrap="square">
            <a:spAutoFit/>
          </a:bodyPr>
          <a:lstStyle/>
          <a:p>
            <a:pPr marR="0" lvl="0" algn="ctr">
              <a:spcBef>
                <a:spcPts val="0"/>
              </a:spcBef>
              <a:spcAft>
                <a:spcPts val="0"/>
              </a:spcAft>
              <a:buSzPts val="1400"/>
            </a:pP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1: </a:t>
            </a:r>
          </a:p>
          <a:p>
            <a:pPr marR="0" lvl="0" algn="ctr">
              <a:spcBef>
                <a:spcPts val="0"/>
              </a:spcBef>
              <a:spcAft>
                <a:spcPts val="0"/>
              </a:spcAft>
              <a:buSzPts val="1400"/>
            </a:pP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hoạ</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nhạc</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15" name="Freeform 15">
            <a:extLst>
              <a:ext uri="{FF2B5EF4-FFF2-40B4-BE49-F238E27FC236}">
                <a16:creationId xmlns="" xmlns:a16="http://schemas.microsoft.com/office/drawing/2014/main" id="{76BAEB1A-5212-E391-D367-D6A5062C550C}"/>
              </a:ext>
            </a:extLst>
          </p:cNvPr>
          <p:cNvSpPr/>
          <p:nvPr/>
        </p:nvSpPr>
        <p:spPr>
          <a:xfrm>
            <a:off x="6096000" y="1166023"/>
            <a:ext cx="5264332" cy="3961913"/>
          </a:xfrm>
          <a:custGeom>
            <a:avLst/>
            <a:gdLst/>
            <a:ahLst/>
            <a:cxnLst/>
            <a:rect l="l" t="t" r="r" b="b"/>
            <a:pathLst>
              <a:path w="4227988" h="3123426">
                <a:moveTo>
                  <a:pt x="0" y="0"/>
                </a:moveTo>
                <a:lnTo>
                  <a:pt x="4227988" y="0"/>
                </a:lnTo>
                <a:lnTo>
                  <a:pt x="4227988" y="3123426"/>
                </a:lnTo>
                <a:lnTo>
                  <a:pt x="0" y="3123426"/>
                </a:lnTo>
                <a:lnTo>
                  <a:pt x="0" y="0"/>
                </a:lnTo>
                <a:close/>
              </a:path>
            </a:pathLst>
          </a:custGeom>
          <a:blipFill>
            <a:blip r:embed="rId4"/>
            <a:stretch>
              <a:fillRect/>
            </a:stretch>
          </a:blipFill>
        </p:spPr>
      </p:sp>
      <p:sp>
        <p:nvSpPr>
          <p:cNvPr id="16" name="Hộp Văn bản 15">
            <a:extLst>
              <a:ext uri="{FF2B5EF4-FFF2-40B4-BE49-F238E27FC236}">
                <a16:creationId xmlns="" xmlns:a16="http://schemas.microsoft.com/office/drawing/2014/main" id="{A8161254-639F-8585-F143-418B57AFE24F}"/>
              </a:ext>
            </a:extLst>
          </p:cNvPr>
          <p:cNvSpPr txBox="1"/>
          <p:nvPr/>
        </p:nvSpPr>
        <p:spPr>
          <a:xfrm>
            <a:off x="7281841" y="2411393"/>
            <a:ext cx="3338867" cy="1569660"/>
          </a:xfrm>
          <a:prstGeom prst="rect">
            <a:avLst/>
          </a:prstGeom>
          <a:noFill/>
        </p:spPr>
        <p:txBody>
          <a:bodyPr wrap="square">
            <a:spAutoFit/>
          </a:bodyPr>
          <a:lstStyle/>
          <a:p>
            <a:pPr marR="0" lvl="0" algn="ctr">
              <a:spcBef>
                <a:spcPts val="0"/>
              </a:spcBef>
              <a:spcAft>
                <a:spcPts val="0"/>
              </a:spcAft>
              <a:buSzPts val="1400"/>
            </a:pP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1: </a:t>
            </a:r>
          </a:p>
          <a:p>
            <a:pPr marR="0" lvl="0" algn="ctr">
              <a:spcBef>
                <a:spcPts val="0"/>
              </a:spcBef>
              <a:spcAft>
                <a:spcPts val="0"/>
              </a:spcAft>
              <a:buSzPts val="1400"/>
            </a:pP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endPar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Freeform 5">
            <a:extLst>
              <a:ext uri="{FF2B5EF4-FFF2-40B4-BE49-F238E27FC236}">
                <a16:creationId xmlns="" xmlns:a16="http://schemas.microsoft.com/office/drawing/2014/main" id="{7E2CBA42-5671-72EF-FE64-E646E752D334}"/>
              </a:ext>
            </a:extLst>
          </p:cNvPr>
          <p:cNvSpPr/>
          <p:nvPr/>
        </p:nvSpPr>
        <p:spPr>
          <a:xfrm>
            <a:off x="3365862" y="3876121"/>
            <a:ext cx="2715196" cy="2742393"/>
          </a:xfrm>
          <a:custGeom>
            <a:avLst/>
            <a:gdLst/>
            <a:ahLst/>
            <a:cxnLst/>
            <a:rect l="l" t="t" r="r" b="b"/>
            <a:pathLst>
              <a:path w="3739324" h="4114800">
                <a:moveTo>
                  <a:pt x="0" y="0"/>
                </a:moveTo>
                <a:lnTo>
                  <a:pt x="3739325" y="0"/>
                </a:lnTo>
                <a:lnTo>
                  <a:pt x="3739325"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9" name="Freeform 8">
            <a:extLst>
              <a:ext uri="{FF2B5EF4-FFF2-40B4-BE49-F238E27FC236}">
                <a16:creationId xmlns="" xmlns:a16="http://schemas.microsoft.com/office/drawing/2014/main" id="{6E6C7360-9927-8A4C-8B87-B54AC13EF975}"/>
              </a:ext>
            </a:extLst>
          </p:cNvPr>
          <p:cNvSpPr/>
          <p:nvPr/>
        </p:nvSpPr>
        <p:spPr>
          <a:xfrm flipH="1">
            <a:off x="9904288" y="3684815"/>
            <a:ext cx="1662493" cy="3112479"/>
          </a:xfrm>
          <a:custGeom>
            <a:avLst/>
            <a:gdLst/>
            <a:ahLst/>
            <a:cxnLst/>
            <a:rect l="l" t="t" r="r" b="b"/>
            <a:pathLst>
              <a:path w="2360866" h="4114800">
                <a:moveTo>
                  <a:pt x="0" y="0"/>
                </a:moveTo>
                <a:lnTo>
                  <a:pt x="2360866" y="0"/>
                </a:lnTo>
                <a:lnTo>
                  <a:pt x="2360866"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Tree>
    <p:extLst>
      <p:ext uri="{BB962C8B-B14F-4D97-AF65-F5344CB8AC3E}">
        <p14:creationId xmlns:p14="http://schemas.microsoft.com/office/powerpoint/2010/main" val="820574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par>
                                <p:cTn id="13" presetID="6"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2000"/>
                                        <p:tgtEl>
                                          <p:spTgt spid="16"/>
                                        </p:tgtEl>
                                      </p:cBhvr>
                                    </p:animEffect>
                                  </p:childTnLst>
                                </p:cTn>
                              </p:par>
                              <p:par>
                                <p:cTn id="21" presetID="6" presetClass="entr" presetSubtype="1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par>
                                <p:cTn id="24" presetID="6" presetClass="entr" presetSubtype="16" fill="hold" nodeType="withEffect">
                                  <p:stCondLst>
                                    <p:cond delay="2000"/>
                                  </p:stCondLst>
                                  <p:childTnLst>
                                    <p:set>
                                      <p:cBhvr>
                                        <p:cTn id="25" dur="1" fill="hold">
                                          <p:stCondLst>
                                            <p:cond delay="0"/>
                                          </p:stCondLst>
                                        </p:cTn>
                                        <p:tgtEl>
                                          <p:spTgt spid="18"/>
                                        </p:tgtEl>
                                        <p:attrNameLst>
                                          <p:attrName>style.visibility</p:attrName>
                                        </p:attrNameLst>
                                      </p:cBhvr>
                                      <p:to>
                                        <p:strVal val="visible"/>
                                      </p:to>
                                    </p:set>
                                    <p:animEffect transition="in" filter="circle(in)">
                                      <p:cBhvr>
                                        <p:cTn id="26" dur="2000"/>
                                        <p:tgtEl>
                                          <p:spTgt spid="18"/>
                                        </p:tgtEl>
                                      </p:cBhvr>
                                    </p:animEffect>
                                  </p:childTnLst>
                                </p:cTn>
                              </p:par>
                              <p:par>
                                <p:cTn id="27" presetID="6" presetClass="entr" presetSubtype="16" fill="hold" nodeType="withEffect">
                                  <p:stCondLst>
                                    <p:cond delay="2400"/>
                                  </p:stCondLst>
                                  <p:childTnLst>
                                    <p:set>
                                      <p:cBhvr>
                                        <p:cTn id="28" dur="1" fill="hold">
                                          <p:stCondLst>
                                            <p:cond delay="0"/>
                                          </p:stCondLst>
                                        </p:cTn>
                                        <p:tgtEl>
                                          <p:spTgt spid="19"/>
                                        </p:tgtEl>
                                        <p:attrNameLst>
                                          <p:attrName>style.visibility</p:attrName>
                                        </p:attrNameLst>
                                      </p:cBhvr>
                                      <p:to>
                                        <p:strVal val="visible"/>
                                      </p:to>
                                    </p:set>
                                    <p:animEffect transition="in" filter="circle(in)">
                                      <p:cBhvr>
                                        <p:cTn id="2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P spid="1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26571" y="239485"/>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 name="Freeform 21">
            <a:extLst>
              <a:ext uri="{FF2B5EF4-FFF2-40B4-BE49-F238E27FC236}">
                <a16:creationId xmlns="" xmlns:a16="http://schemas.microsoft.com/office/drawing/2014/main" id="{93CCE631-B61C-1560-E3EB-C36FDD27FB7C}"/>
              </a:ext>
            </a:extLst>
          </p:cNvPr>
          <p:cNvSpPr/>
          <p:nvPr/>
        </p:nvSpPr>
        <p:spPr>
          <a:xfrm>
            <a:off x="585216" y="1028700"/>
            <a:ext cx="6513941" cy="5041788"/>
          </a:xfrm>
          <a:custGeom>
            <a:avLst/>
            <a:gdLst/>
            <a:ahLst/>
            <a:cxnLst/>
            <a:rect l="l" t="t" r="r" b="b"/>
            <a:pathLst>
              <a:path w="2837919" h="2429968">
                <a:moveTo>
                  <a:pt x="0" y="0"/>
                </a:moveTo>
                <a:lnTo>
                  <a:pt x="2837919" y="0"/>
                </a:lnTo>
                <a:lnTo>
                  <a:pt x="2837919" y="2429968"/>
                </a:lnTo>
                <a:lnTo>
                  <a:pt x="0" y="2429968"/>
                </a:lnTo>
                <a:lnTo>
                  <a:pt x="0" y="0"/>
                </a:lnTo>
                <a:close/>
              </a:path>
            </a:pathLst>
          </a:custGeom>
          <a:blipFill>
            <a:blip r:embed="rId5"/>
            <a:stretch>
              <a:fillRect/>
            </a:stretch>
          </a:blipFill>
        </p:spPr>
      </p:sp>
      <p:pic>
        <p:nvPicPr>
          <p:cNvPr id="18" name="y2mate.com - Nắng Mới Lưu Trọng Lư Hoàng Oanhwmv_480p">
            <a:hlinkClick r:id="" action="ppaction://media"/>
            <a:extLst>
              <a:ext uri="{FF2B5EF4-FFF2-40B4-BE49-F238E27FC236}">
                <a16:creationId xmlns="" xmlns:a16="http://schemas.microsoft.com/office/drawing/2014/main" id="{E9BEB6BE-1B1A-B01A-B1C3-ECABF64D94D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099157" y="7097484"/>
            <a:ext cx="4876800" cy="3657600"/>
          </a:xfrm>
          <a:prstGeom prst="rect">
            <a:avLst/>
          </a:prstGeom>
        </p:spPr>
      </p:pic>
      <p:sp>
        <p:nvSpPr>
          <p:cNvPr id="19" name="Hộp Văn bản 18">
            <a:extLst>
              <a:ext uri="{FF2B5EF4-FFF2-40B4-BE49-F238E27FC236}">
                <a16:creationId xmlns="" xmlns:a16="http://schemas.microsoft.com/office/drawing/2014/main" id="{78CD322B-59B2-6A05-451A-89442265DBBF}"/>
              </a:ext>
            </a:extLst>
          </p:cNvPr>
          <p:cNvSpPr txBox="1"/>
          <p:nvPr/>
        </p:nvSpPr>
        <p:spPr>
          <a:xfrm>
            <a:off x="6085114" y="3428998"/>
            <a:ext cx="4881134" cy="646986"/>
          </a:xfrm>
          <a:prstGeom prst="roundRect">
            <a:avLst/>
          </a:prstGeom>
          <a:ln w="38100">
            <a:solidFill>
              <a:srgbClr val="FA7B7B"/>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algn="just">
              <a:spcBef>
                <a:spcPts val="0"/>
              </a:spcBef>
              <a:spcAft>
                <a:spcPts val="0"/>
              </a:spcAft>
            </a:pP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QUAN SÁT VIDEO SAU</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0880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6224"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12" fill="hold" display="0">
                  <p:stCondLst>
                    <p:cond delay="indefinite"/>
                  </p:stCondLst>
                </p:cTn>
                <p:tgtEl>
                  <p:spTgt spid="18"/>
                </p:tgtEl>
              </p:cMediaNode>
            </p:video>
            <p:seq concurrent="1" nextAc="seek">
              <p:cTn id="13" restart="whenNotActive" fill="hold" evtFilter="cancelBubble" nodeType="interactiveSeq">
                <p:stCondLst>
                  <p:cond evt="onClick" delay="0">
                    <p:tgtEl>
                      <p:spTgt spid="1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8"/>
                                        </p:tgtEl>
                                      </p:cBhvr>
                                    </p:cmd>
                                  </p:childTnLst>
                                </p:cTn>
                              </p:par>
                            </p:childTnLst>
                          </p:cTn>
                        </p:par>
                      </p:childTnLst>
                    </p:cTn>
                  </p:par>
                </p:childTnLst>
              </p:cTn>
              <p:nextCondLst>
                <p:cond evt="onClick" delay="0">
                  <p:tgtEl>
                    <p:spTgt spid="18"/>
                  </p:tgtEl>
                </p:cond>
              </p:nextCondLst>
            </p:seq>
          </p:childTnLst>
        </p:cTn>
      </p:par>
    </p:tnLst>
    <p:bldLst>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31107" y="239485"/>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 xmlns:a16="http://schemas.microsoft.com/office/drawing/2014/main" id="{118292AB-C9E2-371F-4B1D-27E2E8129E09}"/>
              </a:ext>
            </a:extLst>
          </p:cNvPr>
          <p:cNvSpPr txBox="1"/>
          <p:nvPr/>
        </p:nvSpPr>
        <p:spPr>
          <a:xfrm>
            <a:off x="1462521" y="478885"/>
            <a:ext cx="6096000" cy="584775"/>
          </a:xfrm>
          <a:prstGeom prst="rect">
            <a:avLst/>
          </a:prstGeom>
          <a:noFill/>
        </p:spPr>
        <p:txBody>
          <a:bodyPr wrap="square">
            <a:spAutoFit/>
          </a:bodyPr>
          <a:lstStyle/>
          <a:p>
            <a:pPr>
              <a:buNone/>
            </a:pP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Giới</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thiệu</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học</a:t>
            </a:r>
            <a:endParaRPr lang="en-US" altLang="zh-CN"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7804" y="289510"/>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6" name="Hộp Văn bản 5">
            <a:extLst>
              <a:ext uri="{FF2B5EF4-FFF2-40B4-BE49-F238E27FC236}">
                <a16:creationId xmlns="" xmlns:a16="http://schemas.microsoft.com/office/drawing/2014/main" id="{2FD71343-DF64-5F38-C5B0-67D359BEE236}"/>
              </a:ext>
            </a:extLst>
          </p:cNvPr>
          <p:cNvSpPr txBox="1"/>
          <p:nvPr/>
        </p:nvSpPr>
        <p:spPr>
          <a:xfrm>
            <a:off x="2953062" y="1351345"/>
            <a:ext cx="7240249" cy="2826306"/>
          </a:xfrm>
          <a:prstGeom prst="wedgeRoundRectCallout">
            <a:avLst>
              <a:gd name="adj1" fmla="val -47737"/>
              <a:gd name="adj2" fmla="val 77602"/>
              <a:gd name="adj3" fmla="val 16667"/>
            </a:avLst>
          </a:prstGeom>
          <a:noFill/>
          <a:ln w="38100">
            <a:solidFill>
              <a:srgbClr val="FA7B7B"/>
            </a:solidFill>
            <a:prstDash val="sysDot"/>
          </a:ln>
        </p:spPr>
        <p:txBody>
          <a:bodyPr wrap="square">
            <a:spAutoFit/>
          </a:bodyPr>
          <a:lstStyle/>
          <a:p>
            <a:pPr marL="0" marR="0" algn="just">
              <a:spcBef>
                <a:spcPts val="0"/>
              </a:spcBef>
              <a:spcAft>
                <a:spcPts val="0"/>
              </a:spcAft>
            </a:pPr>
            <a:r>
              <a:rPr lang="en-US" sz="32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Yêu</a:t>
            </a:r>
            <a:r>
              <a:rPr lang="en-US" sz="32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cầu</a:t>
            </a:r>
            <a:r>
              <a:rPr lang="en-US" sz="32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Arial" panose="020B0604020202020204" pitchFamily="34" charset="0"/>
                <a:cs typeface="Times New Roman" panose="02020603050405020304" pitchFamily="18" charset="0"/>
              </a:rPr>
              <a:t>Đ</a:t>
            </a:r>
            <a:r>
              <a:rPr lang="en-US" sz="3200"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ọc</a:t>
            </a:r>
            <a:r>
              <a:rPr lang="en-US" sz="3200"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phần</a:t>
            </a:r>
            <a:r>
              <a:rPr lang="en-US" sz="3200"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Kiến</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thức</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Ngữ</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văn</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(SGK/tr.40) </a:t>
            </a:r>
            <a:r>
              <a:rPr lang="en-US" sz="3200"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3200"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cho</a:t>
            </a:r>
            <a:r>
              <a:rPr lang="en-US" sz="3200"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biết</a:t>
            </a:r>
            <a:r>
              <a:rPr lang="en-US" sz="3200"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a:p>
            <a:pPr marL="0" marR="0" algn="just">
              <a:spcBef>
                <a:spcPts val="0"/>
              </a:spcBef>
              <a:spcAft>
                <a:spcPts val="0"/>
              </a:spcAft>
            </a:pPr>
            <a:r>
              <a:rPr lang="vi-VN"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1</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Nêu</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tên</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văn</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bản</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được</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tìm</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hiểu</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ở </a:t>
            </a:r>
            <a:r>
              <a:rPr lang="en-US" sz="3200" i="1"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bài</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2?</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a:p>
            <a:pPr marL="0" marR="0" algn="just">
              <a:spcBef>
                <a:spcPts val="0"/>
              </a:spcBef>
              <a:spcAft>
                <a:spcPts val="0"/>
              </a:spcAft>
            </a:pP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2) </a:t>
            </a:r>
            <a:r>
              <a:rPr lang="en-US" sz="3200" i="1"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VB </a:t>
            </a:r>
            <a:r>
              <a:rPr lang="en-US" sz="3200" i="1"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đọc</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chủ</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yếu</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thuộc</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thể</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loại</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gì</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Freeform 4">
            <a:extLst>
              <a:ext uri="{FF2B5EF4-FFF2-40B4-BE49-F238E27FC236}">
                <a16:creationId xmlns="" xmlns:a16="http://schemas.microsoft.com/office/drawing/2014/main" id="{2CDF71A6-D96B-983E-0EEB-2310D2B29843}"/>
              </a:ext>
            </a:extLst>
          </p:cNvPr>
          <p:cNvSpPr/>
          <p:nvPr/>
        </p:nvSpPr>
        <p:spPr>
          <a:xfrm flipH="1">
            <a:off x="393919" y="3078800"/>
            <a:ext cx="2874969" cy="3539714"/>
          </a:xfrm>
          <a:custGeom>
            <a:avLst/>
            <a:gdLst/>
            <a:ahLst/>
            <a:cxnLst/>
            <a:rect l="l" t="t" r="r" b="b"/>
            <a:pathLst>
              <a:path w="1869164" h="2293453">
                <a:moveTo>
                  <a:pt x="0" y="0"/>
                </a:moveTo>
                <a:lnTo>
                  <a:pt x="1869164" y="0"/>
                </a:lnTo>
                <a:lnTo>
                  <a:pt x="1869164" y="2293453"/>
                </a:lnTo>
                <a:lnTo>
                  <a:pt x="0" y="229345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9" name="Freeform 23">
            <a:extLst>
              <a:ext uri="{FF2B5EF4-FFF2-40B4-BE49-F238E27FC236}">
                <a16:creationId xmlns="" xmlns:a16="http://schemas.microsoft.com/office/drawing/2014/main" id="{E2C82723-8F68-1F90-E305-FB8C0CD563CD}"/>
              </a:ext>
            </a:extLst>
          </p:cNvPr>
          <p:cNvSpPr/>
          <p:nvPr/>
        </p:nvSpPr>
        <p:spPr>
          <a:xfrm>
            <a:off x="9583860" y="4222837"/>
            <a:ext cx="2264333" cy="2395677"/>
          </a:xfrm>
          <a:custGeom>
            <a:avLst/>
            <a:gdLst/>
            <a:ahLst/>
            <a:cxnLst/>
            <a:rect l="l" t="t" r="r" b="b"/>
            <a:pathLst>
              <a:path w="2117978" h="2280461">
                <a:moveTo>
                  <a:pt x="0" y="0"/>
                </a:moveTo>
                <a:lnTo>
                  <a:pt x="2117978" y="0"/>
                </a:lnTo>
                <a:lnTo>
                  <a:pt x="2117978" y="2280461"/>
                </a:lnTo>
                <a:lnTo>
                  <a:pt x="0" y="228046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7402438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6" presetClass="entr" presetSubtype="16" fill="hold" nodeType="withEffect">
                                  <p:stCondLst>
                                    <p:cond delay="150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26571" y="239485"/>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 name="Hộp Văn bản 11">
            <a:extLst>
              <a:ext uri="{FF2B5EF4-FFF2-40B4-BE49-F238E27FC236}">
                <a16:creationId xmlns="" xmlns:a16="http://schemas.microsoft.com/office/drawing/2014/main" id="{41C89D67-8DFB-19B1-53F1-5E757CB7D73C}"/>
              </a:ext>
            </a:extLst>
          </p:cNvPr>
          <p:cNvSpPr txBox="1"/>
          <p:nvPr/>
        </p:nvSpPr>
        <p:spPr>
          <a:xfrm>
            <a:off x="926592" y="292608"/>
            <a:ext cx="10070592" cy="523220"/>
          </a:xfrm>
          <a:prstGeom prst="rect">
            <a:avLst/>
          </a:prstGeom>
          <a:noFill/>
        </p:spPr>
        <p:txBody>
          <a:bodyPr wrap="square">
            <a:spAutoFit/>
          </a:bodyPr>
          <a:lstStyle/>
          <a:p>
            <a:pPr marL="0" marR="0" indent="342265" algn="just">
              <a:spcBef>
                <a:spcPts val="0"/>
              </a:spcBef>
              <a:spcAft>
                <a:spcPts val="0"/>
              </a:spcAft>
            </a:pPr>
            <a:r>
              <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Rubric </a:t>
            </a:r>
            <a:r>
              <a:rPr lang="en-US" sz="28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8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28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28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8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4" name="Bảng 13">
            <a:extLst>
              <a:ext uri="{FF2B5EF4-FFF2-40B4-BE49-F238E27FC236}">
                <a16:creationId xmlns="" xmlns:a16="http://schemas.microsoft.com/office/drawing/2014/main" id="{4000EAC6-305A-060C-4B40-CF049FACC0B0}"/>
              </a:ext>
            </a:extLst>
          </p:cNvPr>
          <p:cNvGraphicFramePr>
            <a:graphicFrameLocks noGrp="1"/>
          </p:cNvGraphicFramePr>
          <p:nvPr>
            <p:extLst>
              <p:ext uri="{D42A27DB-BD31-4B8C-83A1-F6EECF244321}">
                <p14:modId xmlns:p14="http://schemas.microsoft.com/office/powerpoint/2010/main" val="745696026"/>
              </p:ext>
            </p:extLst>
          </p:nvPr>
        </p:nvGraphicFramePr>
        <p:xfrm>
          <a:off x="593828" y="807991"/>
          <a:ext cx="10951996" cy="5486400"/>
        </p:xfrm>
        <a:graphic>
          <a:graphicData uri="http://schemas.openxmlformats.org/drawingml/2006/table">
            <a:tbl>
              <a:tblPr firstRow="1" firstCol="1" bandRow="1" bandCol="1">
                <a:tableStyleId>{5C22544A-7EE6-4342-B048-85BDC9FD1C3A}</a:tableStyleId>
              </a:tblPr>
              <a:tblGrid>
                <a:gridCol w="1820188">
                  <a:extLst>
                    <a:ext uri="{9D8B030D-6E8A-4147-A177-3AD203B41FA5}">
                      <a16:colId xmlns="" xmlns:a16="http://schemas.microsoft.com/office/drawing/2014/main" val="2324231112"/>
                    </a:ext>
                  </a:extLst>
                </a:gridCol>
                <a:gridCol w="3243072">
                  <a:extLst>
                    <a:ext uri="{9D8B030D-6E8A-4147-A177-3AD203B41FA5}">
                      <a16:colId xmlns="" xmlns:a16="http://schemas.microsoft.com/office/drawing/2014/main" val="2946165863"/>
                    </a:ext>
                  </a:extLst>
                </a:gridCol>
                <a:gridCol w="2864883">
                  <a:extLst>
                    <a:ext uri="{9D8B030D-6E8A-4147-A177-3AD203B41FA5}">
                      <a16:colId xmlns="" xmlns:a16="http://schemas.microsoft.com/office/drawing/2014/main" val="479329000"/>
                    </a:ext>
                  </a:extLst>
                </a:gridCol>
                <a:gridCol w="3023853">
                  <a:extLst>
                    <a:ext uri="{9D8B030D-6E8A-4147-A177-3AD203B41FA5}">
                      <a16:colId xmlns="" xmlns:a16="http://schemas.microsoft.com/office/drawing/2014/main" val="258448960"/>
                    </a:ext>
                  </a:extLst>
                </a:gridCol>
              </a:tblGrid>
              <a:tr h="353686">
                <a:tc>
                  <a:txBody>
                    <a:bodyPr/>
                    <a:lstStyle/>
                    <a:p>
                      <a:pPr marL="0" marR="0" algn="r">
                        <a:lnSpc>
                          <a:spcPct val="100000"/>
                        </a:lnSpc>
                        <a:spcBef>
                          <a:spcPts val="0"/>
                        </a:spcBef>
                        <a:spcAft>
                          <a:spcPts val="0"/>
                        </a:spcAft>
                        <a:tabLst>
                          <a:tab pos="602615" algn="l"/>
                        </a:tabLs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Mức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độ</a:t>
                      </a:r>
                      <a:endParaRPr lang="en-US" sz="2000" dirty="0">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tabLst>
                          <a:tab pos="602615" algn="l"/>
                        </a:tabLst>
                      </a:pPr>
                      <a:r>
                        <a:rPr lang="en-US" sz="2000" dirty="0">
                          <a:effectLst/>
                          <a:latin typeface="Times New Roman" panose="02020603050405020304" pitchFamily="18" charset="0"/>
                          <a:cs typeface="Times New Roman" panose="02020603050405020304" pitchFamily="18" charset="0"/>
                        </a:rPr>
                        <a:t> </a:t>
                      </a:r>
                    </a:p>
                    <a:p>
                      <a:pPr marL="0" marR="0" algn="l">
                        <a:lnSpc>
                          <a:spcPct val="100000"/>
                        </a:lnSpc>
                        <a:spcBef>
                          <a:spcPts val="0"/>
                        </a:spcBef>
                        <a:spcAft>
                          <a:spcPts val="0"/>
                        </a:spcAft>
                        <a:tabLst>
                          <a:tab pos="602615" algn="l"/>
                        </a:tabLs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Tiêu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chí</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243" marR="562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rgbClr val="FA7B7B"/>
                    </a:solidFill>
                  </a:tcPr>
                </a:tc>
                <a:tc>
                  <a:txBody>
                    <a:bodyPr/>
                    <a:lstStyle/>
                    <a:p>
                      <a:pPr marL="0" marR="0" algn="ctr">
                        <a:lnSpc>
                          <a:spcPct val="100000"/>
                        </a:lnSpc>
                        <a:spcBef>
                          <a:spcPts val="0"/>
                        </a:spcBef>
                        <a:spcAft>
                          <a:spcPts val="0"/>
                        </a:spcAft>
                        <a:tabLst>
                          <a:tab pos="602615" algn="l"/>
                        </a:tabLst>
                      </a:pPr>
                      <a:r>
                        <a:rPr lang="en-US" sz="2000" dirty="0">
                          <a:effectLst/>
                          <a:latin typeface="Times New Roman" panose="02020603050405020304" pitchFamily="18" charset="0"/>
                          <a:cs typeface="Times New Roman" panose="02020603050405020304" pitchFamily="18" charset="0"/>
                        </a:rPr>
                        <a:t> </a:t>
                      </a:r>
                    </a:p>
                    <a:p>
                      <a:pPr marL="0" marR="0" algn="ctr">
                        <a:lnSpc>
                          <a:spcPct val="100000"/>
                        </a:lnSpc>
                        <a:spcBef>
                          <a:spcPts val="0"/>
                        </a:spcBef>
                        <a:spcAft>
                          <a:spcPts val="0"/>
                        </a:spcAft>
                        <a:tabLst>
                          <a:tab pos="602615" algn="l"/>
                        </a:tabLst>
                      </a:pPr>
                      <a:r>
                        <a:rPr lang="en-US" sz="2000" dirty="0" err="1">
                          <a:effectLst/>
                          <a:latin typeface="Times New Roman" panose="02020603050405020304" pitchFamily="18" charset="0"/>
                          <a:cs typeface="Times New Roman" panose="02020603050405020304" pitchFamily="18" charset="0"/>
                        </a:rPr>
                        <a:t>Mức</a:t>
                      </a:r>
                      <a:r>
                        <a:rPr lang="en-US" sz="2000" dirty="0">
                          <a:effectLst/>
                          <a:latin typeface="Times New Roman" panose="02020603050405020304" pitchFamily="18" charset="0"/>
                          <a:cs typeface="Times New Roman" panose="02020603050405020304" pitchFamily="18" charset="0"/>
                        </a:rPr>
                        <a:t> 1</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243" marR="562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0" marR="0" algn="ctr">
                        <a:lnSpc>
                          <a:spcPct val="100000"/>
                        </a:lnSpc>
                        <a:spcBef>
                          <a:spcPts val="0"/>
                        </a:spcBef>
                        <a:spcAft>
                          <a:spcPts val="0"/>
                        </a:spcAft>
                        <a:tabLst>
                          <a:tab pos="602615" algn="l"/>
                        </a:tabLst>
                      </a:pPr>
                      <a:r>
                        <a:rPr lang="en-US" sz="2000">
                          <a:effectLst/>
                          <a:latin typeface="Times New Roman" panose="02020603050405020304" pitchFamily="18" charset="0"/>
                          <a:cs typeface="Times New Roman" panose="02020603050405020304" pitchFamily="18" charset="0"/>
                        </a:rPr>
                        <a:t> </a:t>
                      </a:r>
                    </a:p>
                    <a:p>
                      <a:pPr marL="0" marR="0" algn="ctr">
                        <a:lnSpc>
                          <a:spcPct val="100000"/>
                        </a:lnSpc>
                        <a:spcBef>
                          <a:spcPts val="0"/>
                        </a:spcBef>
                        <a:spcAft>
                          <a:spcPts val="0"/>
                        </a:spcAft>
                        <a:tabLst>
                          <a:tab pos="602615" algn="l"/>
                        </a:tabLst>
                      </a:pPr>
                      <a:r>
                        <a:rPr lang="en-US" sz="2000">
                          <a:effectLst/>
                          <a:latin typeface="Times New Roman" panose="02020603050405020304" pitchFamily="18" charset="0"/>
                          <a:cs typeface="Times New Roman" panose="02020603050405020304" pitchFamily="18" charset="0"/>
                        </a:rPr>
                        <a:t>Mức 2</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243" marR="562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0" marR="0" algn="ctr">
                        <a:lnSpc>
                          <a:spcPct val="100000"/>
                        </a:lnSpc>
                        <a:spcBef>
                          <a:spcPts val="0"/>
                        </a:spcBef>
                        <a:spcAft>
                          <a:spcPts val="0"/>
                        </a:spcAft>
                        <a:tabLst>
                          <a:tab pos="602615" algn="l"/>
                        </a:tabLst>
                      </a:pPr>
                      <a:r>
                        <a:rPr lang="en-US" sz="2000" dirty="0">
                          <a:effectLst/>
                          <a:latin typeface="Times New Roman" panose="02020603050405020304" pitchFamily="18" charset="0"/>
                          <a:cs typeface="Times New Roman" panose="02020603050405020304" pitchFamily="18" charset="0"/>
                        </a:rPr>
                        <a:t> </a:t>
                      </a:r>
                    </a:p>
                    <a:p>
                      <a:pPr marL="0" marR="0" algn="ctr">
                        <a:lnSpc>
                          <a:spcPct val="100000"/>
                        </a:lnSpc>
                        <a:spcBef>
                          <a:spcPts val="0"/>
                        </a:spcBef>
                        <a:spcAft>
                          <a:spcPts val="0"/>
                        </a:spcAft>
                        <a:tabLst>
                          <a:tab pos="602615" algn="l"/>
                        </a:tabLst>
                      </a:pPr>
                      <a:r>
                        <a:rPr lang="en-US" sz="2000" dirty="0" err="1">
                          <a:effectLst/>
                          <a:latin typeface="Times New Roman" panose="02020603050405020304" pitchFamily="18" charset="0"/>
                          <a:cs typeface="Times New Roman" panose="02020603050405020304" pitchFamily="18" charset="0"/>
                        </a:rPr>
                        <a:t>Mức</a:t>
                      </a:r>
                      <a:r>
                        <a:rPr lang="en-US" sz="2000" dirty="0">
                          <a:effectLst/>
                          <a:latin typeface="Times New Roman" panose="02020603050405020304" pitchFamily="18" charset="0"/>
                          <a:cs typeface="Times New Roman" panose="02020603050405020304" pitchFamily="18" charset="0"/>
                        </a:rPr>
                        <a:t> 3</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243" marR="562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extLst>
                  <a:ext uri="{0D108BD9-81ED-4DB2-BD59-A6C34878D82A}">
                    <a16:rowId xmlns="" xmlns:a16="http://schemas.microsoft.com/office/drawing/2014/main" val="21491172"/>
                  </a:ext>
                </a:extLst>
              </a:tr>
              <a:tr h="471581">
                <a:tc>
                  <a:txBody>
                    <a:bodyPr/>
                    <a:lstStyle/>
                    <a:p>
                      <a:pPr marL="0" marR="0" algn="ctr">
                        <a:lnSpc>
                          <a:spcPct val="100000"/>
                        </a:lnSpc>
                        <a:spcBef>
                          <a:spcPts val="0"/>
                        </a:spcBef>
                        <a:spcAft>
                          <a:spcPts val="0"/>
                        </a:spcAft>
                        <a:tabLst>
                          <a:tab pos="602615" algn="l"/>
                        </a:tabLst>
                      </a:pPr>
                      <a:r>
                        <a:rPr lang="en-US" sz="2000" dirty="0" err="1">
                          <a:effectLst/>
                          <a:latin typeface="Times New Roman" panose="02020603050405020304" pitchFamily="18" charset="0"/>
                          <a:cs typeface="Times New Roman" panose="02020603050405020304" pitchFamily="18" charset="0"/>
                        </a:rPr>
                        <a:t>Vẽ</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tranh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minh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hoạ</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về</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nội</a:t>
                      </a:r>
                      <a:r>
                        <a:rPr lang="en-US" sz="2000" dirty="0">
                          <a:effectLst/>
                          <a:latin typeface="Times New Roman" panose="02020603050405020304" pitchFamily="18" charset="0"/>
                          <a:cs typeface="Times New Roman" panose="02020603050405020304" pitchFamily="18" charset="0"/>
                        </a:rPr>
                        <a:t> dung </a:t>
                      </a:r>
                      <a:r>
                        <a:rPr lang="en-US" sz="2000" dirty="0" err="1">
                          <a:effectLst/>
                          <a:latin typeface="Times New Roman" panose="02020603050405020304" pitchFamily="18" charset="0"/>
                          <a:cs typeface="Times New Roman" panose="02020603050405020304" pitchFamily="18" charset="0"/>
                        </a:rPr>
                        <a:t>bài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thơ</a:t>
                      </a:r>
                      <a:endParaRPr lang="en-US" sz="2000" dirty="0">
                        <a:effectLst/>
                        <a:latin typeface="Times New Roman" panose="02020603050405020304" pitchFamily="18" charset="0"/>
                        <a:cs typeface="Times New Roman" panose="02020603050405020304" pitchFamily="18" charset="0"/>
                      </a:endParaRPr>
                    </a:p>
                    <a:p>
                      <a:pPr marL="0" marR="0" algn="ctr">
                        <a:lnSpc>
                          <a:spcPct val="100000"/>
                        </a:lnSpc>
                        <a:spcBef>
                          <a:spcPts val="0"/>
                        </a:spcBef>
                        <a:spcAft>
                          <a:spcPts val="0"/>
                        </a:spcAft>
                        <a:tabLst>
                          <a:tab pos="602615" algn="l"/>
                        </a:tabLst>
                      </a:pPr>
                      <a:r>
                        <a:rPr lang="en-US" sz="2000" dirty="0">
                          <a:effectLst/>
                          <a:latin typeface="Times New Roman" panose="02020603050405020304" pitchFamily="18" charset="0"/>
                          <a:cs typeface="Times New Roman" panose="02020603050405020304" pitchFamily="18" charset="0"/>
                        </a:rPr>
                        <a:t>(10 </a:t>
                      </a:r>
                      <a:r>
                        <a:rPr lang="en-US" sz="2000" dirty="0" err="1">
                          <a:effectLst/>
                          <a:latin typeface="Times New Roman" panose="02020603050405020304" pitchFamily="18" charset="0"/>
                          <a:cs typeface="Times New Roman" panose="02020603050405020304" pitchFamily="18" charset="0"/>
                        </a:rPr>
                        <a:t>điểm</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243" marR="562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0" marR="0" algn="ctr">
                        <a:lnSpc>
                          <a:spcPct val="100000"/>
                        </a:lnSpc>
                        <a:spcBef>
                          <a:spcPts val="0"/>
                        </a:spcBef>
                        <a:spcAft>
                          <a:spcPts val="0"/>
                        </a:spcAft>
                        <a:tabLst>
                          <a:tab pos="602615" algn="l"/>
                        </a:tabLs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nét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vẽ</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đẹp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bức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tranh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còn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đơn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điệu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về</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ảnh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màu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sắc</a:t>
                      </a:r>
                      <a:r>
                        <a:rPr lang="en-US" sz="2000" dirty="0">
                          <a:effectLst/>
                          <a:latin typeface="Times New Roman" panose="02020603050405020304" pitchFamily="18" charset="0"/>
                          <a:cs typeface="Times New Roman" panose="02020603050405020304" pitchFamily="18" charset="0"/>
                        </a:rPr>
                        <a:t>.</a:t>
                      </a:r>
                    </a:p>
                    <a:p>
                      <a:pPr marL="0" marR="0" algn="ctr">
                        <a:lnSpc>
                          <a:spcPct val="100000"/>
                        </a:lnSpc>
                        <a:spcBef>
                          <a:spcPts val="0"/>
                        </a:spcBef>
                        <a:spcAft>
                          <a:spcPts val="0"/>
                        </a:spcAft>
                        <a:tabLst>
                          <a:tab pos="602615" algn="l"/>
                        </a:tabLs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dưới</a:t>
                      </a:r>
                      <a:r>
                        <a:rPr lang="en-US" sz="2000" dirty="0">
                          <a:effectLst/>
                          <a:latin typeface="Times New Roman" panose="02020603050405020304" pitchFamily="18" charset="0"/>
                          <a:cs typeface="Times New Roman" panose="02020603050405020304" pitchFamily="18" charset="0"/>
                        </a:rPr>
                        <a:t> 5 </a:t>
                      </a:r>
                      <a:r>
                        <a:rPr lang="en-US" sz="2000" dirty="0" err="1">
                          <a:effectLst/>
                          <a:latin typeface="Times New Roman" panose="02020603050405020304" pitchFamily="18" charset="0"/>
                          <a:cs typeface="Times New Roman" panose="02020603050405020304" pitchFamily="18" charset="0"/>
                        </a:rPr>
                        <a:t>điểm</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243" marR="562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tabLst>
                          <a:tab pos="602615" algn="l"/>
                        </a:tabLst>
                      </a:pPr>
                      <a:r>
                        <a:rPr lang="en-US" sz="2000">
                          <a:effectLst/>
                          <a:latin typeface="Times New Roman" panose="02020603050405020304" pitchFamily="18" charset="0"/>
                          <a:cs typeface="Times New Roman" panose="02020603050405020304" pitchFamily="18" charset="0"/>
                        </a:rPr>
                        <a:t> Các nét vẽ đẹp nhưng các bức tranh chưa thật phong phú.</a:t>
                      </a:r>
                    </a:p>
                    <a:p>
                      <a:pPr marL="0" marR="0" algn="ctr">
                        <a:lnSpc>
                          <a:spcPct val="100000"/>
                        </a:lnSpc>
                        <a:spcBef>
                          <a:spcPts val="0"/>
                        </a:spcBef>
                        <a:spcAft>
                          <a:spcPts val="0"/>
                        </a:spcAft>
                        <a:tabLst>
                          <a:tab pos="602615" algn="l"/>
                        </a:tabLst>
                      </a:pPr>
                      <a:r>
                        <a:rPr lang="en-US" sz="2000">
                          <a:effectLst/>
                          <a:latin typeface="Times New Roman" panose="02020603050405020304" pitchFamily="18" charset="0"/>
                          <a:cs typeface="Times New Roman" panose="02020603050405020304" pitchFamily="18" charset="0"/>
                        </a:rPr>
                        <a:t> (5-7 điểm)</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243" marR="562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tabLst>
                          <a:tab pos="602615" algn="l"/>
                        </a:tabLst>
                      </a:pPr>
                      <a:r>
                        <a:rPr lang="en-US" sz="2000">
                          <a:effectLst/>
                          <a:latin typeface="Times New Roman" panose="02020603050405020304" pitchFamily="18" charset="0"/>
                          <a:cs typeface="Times New Roman" panose="02020603050405020304" pitchFamily="18" charset="0"/>
                        </a:rPr>
                        <a:t> Các bức tranh với nhiều đường nét đẹp, phong phú, hấp dẫn.</a:t>
                      </a:r>
                    </a:p>
                    <a:p>
                      <a:pPr marL="0" marR="0" algn="ctr">
                        <a:lnSpc>
                          <a:spcPct val="100000"/>
                        </a:lnSpc>
                        <a:spcBef>
                          <a:spcPts val="0"/>
                        </a:spcBef>
                        <a:spcAft>
                          <a:spcPts val="0"/>
                        </a:spcAft>
                        <a:tabLst>
                          <a:tab pos="602615" algn="l"/>
                        </a:tabLst>
                      </a:pPr>
                      <a:r>
                        <a:rPr lang="en-US" sz="2000">
                          <a:effectLst/>
                          <a:latin typeface="Times New Roman" panose="02020603050405020304" pitchFamily="18" charset="0"/>
                          <a:cs typeface="Times New Roman" panose="02020603050405020304" pitchFamily="18" charset="0"/>
                        </a:rPr>
                        <a:t> (8 -10 điểm)</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243" marR="562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066395020"/>
                  </a:ext>
                </a:extLst>
              </a:tr>
              <a:tr h="707371">
                <a:tc>
                  <a:txBody>
                    <a:bodyPr/>
                    <a:lstStyle/>
                    <a:p>
                      <a:pPr marL="0" marR="0" algn="ctr">
                        <a:lnSpc>
                          <a:spcPct val="100000"/>
                        </a:lnSpc>
                        <a:spcBef>
                          <a:spcPts val="0"/>
                        </a:spcBef>
                        <a:spcAft>
                          <a:spcPts val="0"/>
                        </a:spcAft>
                        <a:tabLst>
                          <a:tab pos="602615" algn="l"/>
                        </a:tabLst>
                      </a:pPr>
                      <a:r>
                        <a:rPr lang="en-US" sz="2000">
                          <a:effectLst/>
                          <a:latin typeface="Times New Roman" panose="02020603050405020304" pitchFamily="18" charset="0"/>
                          <a:cs typeface="Times New Roman" panose="02020603050405020304" pitchFamily="18" charset="0"/>
                        </a:rPr>
                        <a:t>Đọc diễn cảm/ ngâm thơ</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243" marR="562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0" marR="0" algn="ctr">
                        <a:lnSpc>
                          <a:spcPct val="100000"/>
                        </a:lnSpc>
                        <a:spcBef>
                          <a:spcPts val="0"/>
                        </a:spcBef>
                        <a:spcAft>
                          <a:spcPts val="0"/>
                        </a:spcAft>
                        <a:tabLst>
                          <a:tab pos="602615" algn="l"/>
                        </a:tabLst>
                      </a:pPr>
                      <a:r>
                        <a:rPr lang="en-US" sz="2000" dirty="0" err="1">
                          <a:effectLst/>
                          <a:latin typeface="Times New Roman" panose="02020603050405020304" pitchFamily="18" charset="0"/>
                          <a:cs typeface="Times New Roman" panose="02020603050405020304" pitchFamily="18" charset="0"/>
                        </a:rPr>
                        <a:t>Đúng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phát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âm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tốc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độ</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đọc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chưa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hợp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lí</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ngắt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nghỉ</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chưa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đúng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nhiều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chỗ</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ngữ</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điệu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chưa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đúng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243" marR="562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tabLst>
                          <a:tab pos="602615" algn="l"/>
                        </a:tabLst>
                      </a:pPr>
                      <a:r>
                        <a:rPr lang="en-US" sz="2000" dirty="0" err="1">
                          <a:effectLst/>
                          <a:latin typeface="Times New Roman" panose="02020603050405020304" pitchFamily="18" charset="0"/>
                          <a:cs typeface="Times New Roman" panose="02020603050405020304" pitchFamily="18" charset="0"/>
                        </a:rPr>
                        <a:t>Phát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âm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chuẩn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ngắt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nghỉ</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đúng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chỗ</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tốc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độ</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đọc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phù</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hợp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nhưn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ngữ</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điệu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xuống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giọng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còn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chưa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hợp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lí</a:t>
                      </a:r>
                      <a:r>
                        <a:rPr lang="en-US" sz="2000" dirty="0">
                          <a:effectLst/>
                          <a:latin typeface="Times New Roman" panose="02020603050405020304" pitchFamily="18" charset="0"/>
                          <a:cs typeface="Times New Roman" panose="02020603050405020304" pitchFamily="18" charset="0"/>
                        </a:rPr>
                        <a:t> ở </a:t>
                      </a:r>
                      <a:r>
                        <a:rPr lang="en-US" sz="2000" dirty="0" err="1">
                          <a:effectLst/>
                          <a:latin typeface="Times New Roman" panose="02020603050405020304" pitchFamily="18" charset="0"/>
                          <a:cs typeface="Times New Roman" panose="02020603050405020304" pitchFamily="18" charset="0"/>
                        </a:rPr>
                        <a:t>một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số</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chỗ</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243" marR="562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tabLst>
                          <a:tab pos="602615" algn="l"/>
                        </a:tabLst>
                      </a:pPr>
                      <a:r>
                        <a:rPr lang="en-US" sz="2000" dirty="0" err="1">
                          <a:effectLst/>
                          <a:latin typeface="Times New Roman" panose="02020603050405020304" pitchFamily="18" charset="0"/>
                          <a:cs typeface="Times New Roman" panose="02020603050405020304" pitchFamily="18" charset="0"/>
                        </a:rPr>
                        <a:t>Phát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âm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chuẩn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ngắt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nghỉ</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đúng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chỗ</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tốc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độ</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đọc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phù</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hợp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ngữ</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điệu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xuống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giọng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truyền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cảm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phù</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hợp</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243" marR="562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492367241"/>
                  </a:ext>
                </a:extLst>
              </a:tr>
              <a:tr h="707371">
                <a:tc>
                  <a:txBody>
                    <a:bodyPr/>
                    <a:lstStyle/>
                    <a:p>
                      <a:pPr marL="0" marR="0" algn="ctr">
                        <a:lnSpc>
                          <a:spcPct val="100000"/>
                        </a:lnSpc>
                        <a:spcBef>
                          <a:spcPts val="0"/>
                        </a:spcBef>
                        <a:spcAft>
                          <a:spcPts val="0"/>
                        </a:spcAft>
                        <a:tabLst>
                          <a:tab pos="602615" algn="l"/>
                        </a:tabLst>
                      </a:pPr>
                      <a:r>
                        <a:rPr lang="en-US" sz="2000" dirty="0" err="1">
                          <a:effectLst/>
                          <a:latin typeface="Times New Roman" panose="02020603050405020304" pitchFamily="18" charset="0"/>
                          <a:cs typeface="Times New Roman" panose="02020603050405020304" pitchFamily="18" charset="0"/>
                        </a:rPr>
                        <a:t>Hoạt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cảnh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khấu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hoá</a:t>
                      </a:r>
                      <a:r>
                        <a:rPr lang="en-US" sz="2000" dirty="0">
                          <a:effectLst/>
                          <a:latin typeface="Times New Roman" panose="02020603050405020304" pitchFamily="18" charset="0"/>
                          <a:cs typeface="Times New Roman" panose="02020603050405020304" pitchFamily="18" charset="0"/>
                        </a:rPr>
                        <a:t> </a:t>
                      </a:r>
                    </a:p>
                    <a:p>
                      <a:pPr marL="0" marR="0" algn="ctr">
                        <a:lnSpc>
                          <a:spcPct val="100000"/>
                        </a:lnSpc>
                        <a:spcBef>
                          <a:spcPts val="0"/>
                        </a:spcBef>
                        <a:spcAft>
                          <a:spcPts val="0"/>
                        </a:spcAft>
                        <a:tabLst>
                          <a:tab pos="602615" algn="l"/>
                        </a:tabLst>
                      </a:pPr>
                      <a:r>
                        <a:rPr lang="en-US" sz="2000" dirty="0">
                          <a:effectLst/>
                          <a:latin typeface="Times New Roman" panose="02020603050405020304" pitchFamily="18" charset="0"/>
                          <a:cs typeface="Times New Roman" panose="02020603050405020304" pitchFamily="18" charset="0"/>
                        </a:rPr>
                        <a:t>(10 </a:t>
                      </a:r>
                      <a:r>
                        <a:rPr lang="en-US" sz="2000" dirty="0" err="1">
                          <a:effectLst/>
                          <a:latin typeface="Times New Roman" panose="02020603050405020304" pitchFamily="18" charset="0"/>
                          <a:cs typeface="Times New Roman" panose="02020603050405020304" pitchFamily="18" charset="0"/>
                        </a:rPr>
                        <a:t>điểm</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243" marR="562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0" marR="0" algn="ctr">
                        <a:lnSpc>
                          <a:spcPct val="100000"/>
                        </a:lnSpc>
                        <a:spcBef>
                          <a:spcPts val="0"/>
                        </a:spcBef>
                        <a:spcAft>
                          <a:spcPts val="0"/>
                        </a:spcAft>
                        <a:tabLst>
                          <a:tab pos="602615" algn="l"/>
                        </a:tabLst>
                      </a:pPr>
                      <a:r>
                        <a:rPr lang="en-US" sz="2000" dirty="0" err="1">
                          <a:effectLst/>
                          <a:latin typeface="Times New Roman" panose="02020603050405020304" pitchFamily="18" charset="0"/>
                          <a:cs typeface="Times New Roman" panose="02020603050405020304" pitchFamily="18" charset="0"/>
                        </a:rPr>
                        <a:t>Kịch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bản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đúng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hướng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nhưng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chưa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đầy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đủ</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nội</a:t>
                      </a:r>
                      <a:r>
                        <a:rPr lang="en-US" sz="2000" dirty="0">
                          <a:effectLst/>
                          <a:latin typeface="Times New Roman" panose="02020603050405020304" pitchFamily="18" charset="0"/>
                          <a:cs typeface="Times New Roman" panose="02020603050405020304" pitchFamily="18" charset="0"/>
                        </a:rPr>
                        <a:t> dung , </a:t>
                      </a:r>
                      <a:r>
                        <a:rPr lang="en-US" sz="2000" dirty="0" err="1">
                          <a:effectLst/>
                          <a:latin typeface="Times New Roman" panose="02020603050405020304" pitchFamily="18" charset="0"/>
                          <a:cs typeface="Times New Roman" panose="02020603050405020304" pitchFamily="18" charset="0"/>
                        </a:rPr>
                        <a:t>diễn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viên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chưa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nhập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vai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tốt</a:t>
                      </a:r>
                      <a:r>
                        <a:rPr lang="en-US" sz="2000" dirty="0">
                          <a:effectLst/>
                          <a:latin typeface="Times New Roman" panose="02020603050405020304" pitchFamily="18" charset="0"/>
                          <a:cs typeface="Times New Roman" panose="02020603050405020304" pitchFamily="18" charset="0"/>
                        </a:rPr>
                        <a:t>.</a:t>
                      </a:r>
                    </a:p>
                    <a:p>
                      <a:pPr marL="0" marR="0" algn="ctr">
                        <a:lnSpc>
                          <a:spcPct val="100000"/>
                        </a:lnSpc>
                        <a:spcBef>
                          <a:spcPts val="0"/>
                        </a:spcBef>
                        <a:spcAft>
                          <a:spcPts val="0"/>
                        </a:spcAft>
                        <a:tabLst>
                          <a:tab pos="602615" algn="l"/>
                        </a:tabLst>
                      </a:pPr>
                      <a:r>
                        <a:rPr lang="en-US" sz="2000" dirty="0">
                          <a:effectLst/>
                          <a:latin typeface="Times New Roman" panose="02020603050405020304" pitchFamily="18" charset="0"/>
                          <a:cs typeface="Times New Roman" panose="02020603050405020304" pitchFamily="18" charset="0"/>
                        </a:rPr>
                        <a:t>( 5 – 6 </a:t>
                      </a:r>
                      <a:r>
                        <a:rPr lang="en-US" sz="2000" dirty="0" err="1">
                          <a:effectLst/>
                          <a:latin typeface="Times New Roman" panose="02020603050405020304" pitchFamily="18" charset="0"/>
                          <a:cs typeface="Times New Roman" panose="02020603050405020304" pitchFamily="18" charset="0"/>
                        </a:rPr>
                        <a:t>điểm</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243" marR="562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tabLst>
                          <a:tab pos="602615" algn="l"/>
                        </a:tabLst>
                      </a:pPr>
                      <a:r>
                        <a:rPr lang="en-US" sz="2000" dirty="0" err="1">
                          <a:effectLst/>
                          <a:latin typeface="Times New Roman" panose="02020603050405020304" pitchFamily="18" charset="0"/>
                          <a:cs typeface="Times New Roman" panose="02020603050405020304" pitchFamily="18" charset="0"/>
                        </a:rPr>
                        <a:t>Kịch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bản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đủ</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nội</a:t>
                      </a:r>
                      <a:r>
                        <a:rPr lang="en-US" sz="2000" dirty="0">
                          <a:effectLst/>
                          <a:latin typeface="Times New Roman" panose="02020603050405020304" pitchFamily="18" charset="0"/>
                          <a:cs typeface="Times New Roman" panose="02020603050405020304" pitchFamily="18" charset="0"/>
                        </a:rPr>
                        <a:t> dung </a:t>
                      </a:r>
                      <a:r>
                        <a:rPr lang="en-US" sz="2000" dirty="0" err="1">
                          <a:effectLst/>
                          <a:latin typeface="Times New Roman" panose="02020603050405020304" pitchFamily="18" charset="0"/>
                          <a:cs typeface="Times New Roman" panose="02020603050405020304" pitchFamily="18" charset="0"/>
                        </a:rPr>
                        <a:t>nhưng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chưa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hấp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dẫn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diễn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viên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diễn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cs typeface="Times New Roman" panose="02020603050405020304" pitchFamily="18" charset="0"/>
                        </a:rPr>
                        <a:t> ý </a:t>
                      </a:r>
                      <a:r>
                        <a:rPr lang="en-US" sz="2000" dirty="0" err="1">
                          <a:effectLst/>
                          <a:latin typeface="Times New Roman" panose="02020603050405020304" pitchFamily="18" charset="0"/>
                          <a:cs typeface="Times New Roman" panose="02020603050405020304" pitchFamily="18" charset="0"/>
                        </a:rPr>
                        <a:t>thức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diễn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xuất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nhưng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chưa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tạo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được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ấn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tượng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sâu</a:t>
                      </a:r>
                      <a:r>
                        <a:rPr lang="en-US" sz="2000" dirty="0">
                          <a:effectLst/>
                          <a:latin typeface="Times New Roman" panose="02020603050405020304" pitchFamily="18" charset="0"/>
                          <a:cs typeface="Times New Roman" panose="02020603050405020304" pitchFamily="18" charset="0"/>
                        </a:rPr>
                        <a:t>. (7 – 8 </a:t>
                      </a:r>
                      <a:r>
                        <a:rPr lang="en-US" sz="2000" dirty="0" err="1">
                          <a:effectLst/>
                          <a:latin typeface="Times New Roman" panose="02020603050405020304" pitchFamily="18" charset="0"/>
                          <a:cs typeface="Times New Roman" panose="02020603050405020304" pitchFamily="18" charset="0"/>
                        </a:rPr>
                        <a:t>điểm</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243" marR="562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tabLst>
                          <a:tab pos="602615" algn="l"/>
                        </a:tabLst>
                      </a:pPr>
                      <a:r>
                        <a:rPr lang="en-US" sz="2000" dirty="0" err="1">
                          <a:effectLst/>
                          <a:latin typeface="Times New Roman" panose="02020603050405020304" pitchFamily="18" charset="0"/>
                          <a:cs typeface="Times New Roman" panose="02020603050405020304" pitchFamily="18" charset="0"/>
                        </a:rPr>
                        <a:t>Kịch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bản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đầy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đủ</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nội</a:t>
                      </a:r>
                      <a:r>
                        <a:rPr lang="en-US" sz="2000" dirty="0">
                          <a:effectLst/>
                          <a:latin typeface="Times New Roman" panose="02020603050405020304" pitchFamily="18" charset="0"/>
                          <a:cs typeface="Times New Roman" panose="02020603050405020304" pitchFamily="18" charset="0"/>
                        </a:rPr>
                        <a:t> dung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hấp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dẫn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cuốn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hút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người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đọc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diễn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viên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diễn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xuất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tốt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mang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cảm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xúc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người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xem</a:t>
                      </a:r>
                      <a:r>
                        <a:rPr lang="en-US" sz="2000" dirty="0">
                          <a:effectLst/>
                          <a:latin typeface="Times New Roman" panose="02020603050405020304" pitchFamily="18" charset="0"/>
                          <a:cs typeface="Times New Roman" panose="02020603050405020304" pitchFamily="18" charset="0"/>
                        </a:rPr>
                        <a:t>.</a:t>
                      </a:r>
                    </a:p>
                    <a:p>
                      <a:pPr marL="0" marR="0" algn="ctr">
                        <a:lnSpc>
                          <a:spcPct val="100000"/>
                        </a:lnSpc>
                        <a:spcBef>
                          <a:spcPts val="0"/>
                        </a:spcBef>
                        <a:spcAft>
                          <a:spcPts val="0"/>
                        </a:spcAft>
                        <a:tabLst>
                          <a:tab pos="602615" algn="l"/>
                        </a:tabLst>
                      </a:pPr>
                      <a:r>
                        <a:rPr lang="en-US" sz="2000" dirty="0">
                          <a:effectLst/>
                          <a:latin typeface="Times New Roman" panose="02020603050405020304" pitchFamily="18" charset="0"/>
                          <a:cs typeface="Times New Roman" panose="02020603050405020304" pitchFamily="18" charset="0"/>
                        </a:rPr>
                        <a:t>(9 - 10 </a:t>
                      </a:r>
                      <a:r>
                        <a:rPr lang="en-US" sz="2000" dirty="0" err="1">
                          <a:effectLst/>
                          <a:latin typeface="Times New Roman" panose="02020603050405020304" pitchFamily="18" charset="0"/>
                          <a:cs typeface="Times New Roman" panose="02020603050405020304" pitchFamily="18" charset="0"/>
                        </a:rPr>
                        <a:t>điểm</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243" marR="562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284163824"/>
                  </a:ext>
                </a:extLst>
              </a:tr>
            </a:tbl>
          </a:graphicData>
        </a:graphic>
      </p:graphicFrame>
    </p:spTree>
    <p:extLst>
      <p:ext uri="{BB962C8B-B14F-4D97-AF65-F5344CB8AC3E}">
        <p14:creationId xmlns:p14="http://schemas.microsoft.com/office/powerpoint/2010/main" val="2854193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31107" y="108856"/>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343" y="108856"/>
            <a:ext cx="1064717" cy="1064717"/>
          </a:xfrm>
          <a:prstGeom prst="rect">
            <a:avLst/>
          </a:prstGeom>
        </p:spPr>
      </p:pic>
      <p:pic>
        <p:nvPicPr>
          <p:cNvPr id="2" name="图片 1">
            <a:extLst>
              <a:ext uri="{FF2B5EF4-FFF2-40B4-BE49-F238E27FC236}">
                <a16:creationId xmlns="" xmlns:a16="http://schemas.microsoft.com/office/drawing/2014/main" id="{9D716834-91BC-043E-24ED-3120BC148C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7428" y="1806384"/>
            <a:ext cx="4302776" cy="4302776"/>
          </a:xfrm>
          <a:prstGeom prst="rect">
            <a:avLst/>
          </a:prstGeom>
        </p:spPr>
      </p:pic>
      <p:sp>
        <p:nvSpPr>
          <p:cNvPr id="13" name="Hộp Văn bản 12">
            <a:extLst>
              <a:ext uri="{FF2B5EF4-FFF2-40B4-BE49-F238E27FC236}">
                <a16:creationId xmlns="" xmlns:a16="http://schemas.microsoft.com/office/drawing/2014/main" id="{DC7C314E-E051-5A3C-2530-D00AE097B85D}"/>
              </a:ext>
            </a:extLst>
          </p:cNvPr>
          <p:cNvSpPr txBox="1"/>
          <p:nvPr/>
        </p:nvSpPr>
        <p:spPr>
          <a:xfrm>
            <a:off x="4850203" y="1494498"/>
            <a:ext cx="6227527" cy="3539430"/>
          </a:xfrm>
          <a:prstGeom prst="rect">
            <a:avLst/>
          </a:prstGeom>
          <a:noFill/>
        </p:spPr>
        <p:txBody>
          <a:bodyPr wrap="square">
            <a:spAutoFit/>
          </a:bodyPr>
          <a:lstStyle/>
          <a:p>
            <a:pPr marL="0" marR="0" algn="ctr">
              <a:spcBef>
                <a:spcPts val="0"/>
              </a:spcBef>
              <a:spcAft>
                <a:spcPts val="0"/>
              </a:spcAft>
            </a:pP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457200" marR="0" indent="-457200" algn="just">
              <a:spcBef>
                <a:spcPts val="0"/>
              </a:spcBef>
              <a:spcAft>
                <a:spcPts val="0"/>
              </a:spcAft>
              <a:buFont typeface="Wingdings" panose="05000000000000000000" pitchFamily="2" charset="2"/>
              <a:buChar char="q"/>
            </a:pPr>
            <a:r>
              <a:rPr lang="pt-BR" sz="3200" dirty="0">
                <a:effectLst/>
                <a:latin typeface="Times New Roman" panose="02020603050405020304" pitchFamily="18" charset="0"/>
                <a:ea typeface="Times New Roman" panose="02020603050405020304" pitchFamily="18" charset="0"/>
                <a:cs typeface="Times New Roman" panose="02020603050405020304" pitchFamily="18" charset="0"/>
              </a:rPr>
              <a:t>Tìm đọc các bài thơ bảy chữ về chủ đề gia đình, quê hương, và một số bài thơ tiêu biểu của Lưu Trọng Lư.</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lgn="just">
              <a:spcBef>
                <a:spcPts val="0"/>
              </a:spcBef>
              <a:spcAft>
                <a:spcPts val="0"/>
              </a:spcAft>
              <a:buFont typeface="Wingdings" panose="05000000000000000000" pitchFamily="2" charset="2"/>
              <a:buChar char="q"/>
              <a:tabLst>
                <a:tab pos="4594860" algn="l"/>
              </a:tabLst>
            </a:pP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Soạn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mai</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Chiêm</a:t>
            </a:r>
            <a:r>
              <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(Mai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Liễu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17488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31107" y="239485"/>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a:endParaRPr>
          </a:p>
        </p:txBody>
      </p:sp>
      <p:sp>
        <p:nvSpPr>
          <p:cNvPr id="16" name="文本框 15">
            <a:extLst>
              <a:ext uri="{FF2B5EF4-FFF2-40B4-BE49-F238E27FC236}">
                <a16:creationId xmlns="" xmlns:a16="http://schemas.microsoft.com/office/drawing/2014/main" id="{118292AB-C9E2-371F-4B1D-27E2E8129E09}"/>
              </a:ext>
            </a:extLst>
          </p:cNvPr>
          <p:cNvSpPr txBox="1"/>
          <p:nvPr/>
        </p:nvSpPr>
        <p:spPr>
          <a:xfrm>
            <a:off x="1462521" y="478885"/>
            <a:ext cx="6096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Giới</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thiệu</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học</a:t>
            </a:r>
            <a:endPar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7804" y="289510"/>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a:rPr>
              <a:t>https://www.ypppt.com/</a:t>
            </a:r>
            <a:endParaRPr kumimoji="0" lang="zh-CN" altLang="en-US"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a:endParaRPr>
          </a:p>
        </p:txBody>
      </p:sp>
      <p:sp>
        <p:nvSpPr>
          <p:cNvPr id="9" name="Freeform 23">
            <a:extLst>
              <a:ext uri="{FF2B5EF4-FFF2-40B4-BE49-F238E27FC236}">
                <a16:creationId xmlns="" xmlns:a16="http://schemas.microsoft.com/office/drawing/2014/main" id="{E2C82723-8F68-1F90-E305-FB8C0CD563CD}"/>
              </a:ext>
            </a:extLst>
          </p:cNvPr>
          <p:cNvSpPr/>
          <p:nvPr/>
        </p:nvSpPr>
        <p:spPr>
          <a:xfrm>
            <a:off x="9416039" y="4045774"/>
            <a:ext cx="2264333" cy="2395677"/>
          </a:xfrm>
          <a:custGeom>
            <a:avLst/>
            <a:gdLst/>
            <a:ahLst/>
            <a:cxnLst/>
            <a:rect l="l" t="t" r="r" b="b"/>
            <a:pathLst>
              <a:path w="2117978" h="2280461">
                <a:moveTo>
                  <a:pt x="0" y="0"/>
                </a:moveTo>
                <a:lnTo>
                  <a:pt x="2117978" y="0"/>
                </a:lnTo>
                <a:lnTo>
                  <a:pt x="2117978" y="2280461"/>
                </a:lnTo>
                <a:lnTo>
                  <a:pt x="0" y="228046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2" name="Hộp Văn bản 11">
            <a:extLst>
              <a:ext uri="{FF2B5EF4-FFF2-40B4-BE49-F238E27FC236}">
                <a16:creationId xmlns="" xmlns:a16="http://schemas.microsoft.com/office/drawing/2014/main" id="{F74216FB-0ECE-D4D1-CC80-079881B84163}"/>
              </a:ext>
            </a:extLst>
          </p:cNvPr>
          <p:cNvSpPr txBox="1"/>
          <p:nvPr/>
        </p:nvSpPr>
        <p:spPr>
          <a:xfrm>
            <a:off x="6904522" y="2727164"/>
            <a:ext cx="4238229"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hực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Đ</a:t>
            </a:r>
            <a:r>
              <a:rPr kumimoji="0" lang="vi-VN" sz="2800" b="1" i="1"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ường</a:t>
            </a:r>
            <a:r>
              <a:rPr kumimoji="0" lang="vi-VN" sz="2800" b="1"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về quê mẹ</a:t>
            </a:r>
            <a:endParaRPr kumimoji="0" lang="en-US" sz="2800" b="1"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(Đoàn Văn Cừ)</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5" name="Freeform 13">
            <a:extLst>
              <a:ext uri="{FF2B5EF4-FFF2-40B4-BE49-F238E27FC236}">
                <a16:creationId xmlns="" xmlns:a16="http://schemas.microsoft.com/office/drawing/2014/main" id="{7950DF2B-6FC9-A247-5AAF-8E6AA24FE131}"/>
              </a:ext>
            </a:extLst>
          </p:cNvPr>
          <p:cNvSpPr/>
          <p:nvPr/>
        </p:nvSpPr>
        <p:spPr>
          <a:xfrm>
            <a:off x="4130237" y="1005659"/>
            <a:ext cx="4042176" cy="809991"/>
          </a:xfrm>
          <a:custGeom>
            <a:avLst/>
            <a:gdLst/>
            <a:ahLst/>
            <a:cxnLst/>
            <a:rect l="l" t="t" r="r" b="b"/>
            <a:pathLst>
              <a:path w="4751578" h="1223531">
                <a:moveTo>
                  <a:pt x="0" y="0"/>
                </a:moveTo>
                <a:lnTo>
                  <a:pt x="4751578" y="0"/>
                </a:lnTo>
                <a:lnTo>
                  <a:pt x="4751578" y="1223531"/>
                </a:lnTo>
                <a:lnTo>
                  <a:pt x="0" y="122353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Hộp Văn bản 12">
            <a:extLst>
              <a:ext uri="{FF2B5EF4-FFF2-40B4-BE49-F238E27FC236}">
                <a16:creationId xmlns="" xmlns:a16="http://schemas.microsoft.com/office/drawing/2014/main" id="{8CB2447E-B404-E5DE-9FA2-864842520B47}"/>
              </a:ext>
            </a:extLst>
          </p:cNvPr>
          <p:cNvSpPr txBox="1"/>
          <p:nvPr/>
        </p:nvSpPr>
        <p:spPr>
          <a:xfrm>
            <a:off x="1414031" y="4466907"/>
            <a:ext cx="2264333"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Thể loại</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A7A8D232-E09F-B8A8-C4AC-58B699ED781C}"/>
              </a:ext>
            </a:extLst>
          </p:cNvPr>
          <p:cNvSpPr txBox="1"/>
          <p:nvPr/>
        </p:nvSpPr>
        <p:spPr>
          <a:xfrm>
            <a:off x="4404406" y="1104940"/>
            <a:ext cx="3846313"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 bản đọc chính</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21197B68-380A-8AEF-86DB-43BA68FA694B}"/>
              </a:ext>
            </a:extLst>
          </p:cNvPr>
          <p:cNvSpPr txBox="1"/>
          <p:nvPr/>
        </p:nvSpPr>
        <p:spPr>
          <a:xfrm>
            <a:off x="736184" y="2851589"/>
            <a:ext cx="2708781"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Nắng mới</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(Lưu Trọng Lư)</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C4DC23E6-1342-EC1F-1259-AA0E498C04CE}"/>
              </a:ext>
            </a:extLst>
          </p:cNvPr>
          <p:cNvSpPr txBox="1"/>
          <p:nvPr/>
        </p:nvSpPr>
        <p:spPr>
          <a:xfrm>
            <a:off x="3612786" y="2765710"/>
            <a:ext cx="2923848"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Nếu mai em về Chiêm Hoá</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(Mai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Liễu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36" name="Group 16">
            <a:extLst>
              <a:ext uri="{FF2B5EF4-FFF2-40B4-BE49-F238E27FC236}">
                <a16:creationId xmlns="" xmlns:a16="http://schemas.microsoft.com/office/drawing/2014/main" id="{7511A03F-9627-1BDE-39EE-EC68B960FD0B}"/>
              </a:ext>
            </a:extLst>
          </p:cNvPr>
          <p:cNvGrpSpPr/>
          <p:nvPr/>
        </p:nvGrpSpPr>
        <p:grpSpPr>
          <a:xfrm>
            <a:off x="4111337" y="8965230"/>
            <a:ext cx="586141" cy="586141"/>
            <a:chOff x="0" y="0"/>
            <a:chExt cx="812800" cy="812800"/>
          </a:xfrm>
        </p:grpSpPr>
        <p:sp>
          <p:nvSpPr>
            <p:cNvPr id="37" name="Freeform 17">
              <a:extLst>
                <a:ext uri="{FF2B5EF4-FFF2-40B4-BE49-F238E27FC236}">
                  <a16:creationId xmlns="" xmlns:a16="http://schemas.microsoft.com/office/drawing/2014/main" id="{78858F67-709C-F4B9-F978-4D291148EA12}"/>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B6FF"/>
            </a:solidFill>
          </p:spPr>
        </p:sp>
        <p:sp>
          <p:nvSpPr>
            <p:cNvPr id="38" name="TextBox 18">
              <a:extLst>
                <a:ext uri="{FF2B5EF4-FFF2-40B4-BE49-F238E27FC236}">
                  <a16:creationId xmlns="" xmlns:a16="http://schemas.microsoft.com/office/drawing/2014/main" id="{45B73019-82B9-F01C-A211-434F176A6654}"/>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solidFill>
                  <a:prstClr val="black"/>
                </a:solidFill>
                <a:latin typeface="Calibri"/>
              </a:endParaRPr>
            </a:p>
          </p:txBody>
        </p:sp>
      </p:grpSp>
      <p:grpSp>
        <p:nvGrpSpPr>
          <p:cNvPr id="46" name="Group 45">
            <a:extLst>
              <a:ext uri="{FF2B5EF4-FFF2-40B4-BE49-F238E27FC236}">
                <a16:creationId xmlns="" xmlns:a16="http://schemas.microsoft.com/office/drawing/2014/main" id="{5E068E10-8A4F-0F48-63E6-7A5AD364FDF5}"/>
              </a:ext>
            </a:extLst>
          </p:cNvPr>
          <p:cNvGrpSpPr/>
          <p:nvPr/>
        </p:nvGrpSpPr>
        <p:grpSpPr>
          <a:xfrm>
            <a:off x="1865823" y="2069367"/>
            <a:ext cx="538969" cy="584775"/>
            <a:chOff x="1865823" y="1964437"/>
            <a:chExt cx="538969" cy="584775"/>
          </a:xfrm>
        </p:grpSpPr>
        <p:grpSp>
          <p:nvGrpSpPr>
            <p:cNvPr id="39" name="Group 22">
              <a:extLst>
                <a:ext uri="{FF2B5EF4-FFF2-40B4-BE49-F238E27FC236}">
                  <a16:creationId xmlns="" xmlns:a16="http://schemas.microsoft.com/office/drawing/2014/main" id="{1889E1B2-45E4-76D3-F03C-40D6CA174B1D}"/>
                </a:ext>
              </a:extLst>
            </p:cNvPr>
            <p:cNvGrpSpPr/>
            <p:nvPr/>
          </p:nvGrpSpPr>
          <p:grpSpPr>
            <a:xfrm>
              <a:off x="1865823" y="1978566"/>
              <a:ext cx="538969" cy="562658"/>
              <a:chOff x="0" y="0"/>
              <a:chExt cx="812800" cy="812800"/>
            </a:xfrm>
          </p:grpSpPr>
          <p:sp>
            <p:nvSpPr>
              <p:cNvPr id="40" name="Freeform 23">
                <a:extLst>
                  <a:ext uri="{FF2B5EF4-FFF2-40B4-BE49-F238E27FC236}">
                    <a16:creationId xmlns="" xmlns:a16="http://schemas.microsoft.com/office/drawing/2014/main" id="{9E9CD040-4A15-A96B-EC90-B8E0A659CBDD}"/>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40E55"/>
              </a:solidFill>
            </p:spPr>
          </p:sp>
          <p:sp>
            <p:nvSpPr>
              <p:cNvPr id="41" name="TextBox 24">
                <a:extLst>
                  <a:ext uri="{FF2B5EF4-FFF2-40B4-BE49-F238E27FC236}">
                    <a16:creationId xmlns="" xmlns:a16="http://schemas.microsoft.com/office/drawing/2014/main" id="{1F546BE9-4B76-9216-3A66-A6C40A00B05E}"/>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solidFill>
                    <a:prstClr val="black"/>
                  </a:solidFill>
                  <a:latin typeface="Calibri"/>
                </a:endParaRPr>
              </a:p>
            </p:txBody>
          </p:sp>
        </p:grpSp>
        <p:sp>
          <p:nvSpPr>
            <p:cNvPr id="42" name="TextBox 41">
              <a:extLst>
                <a:ext uri="{FF2B5EF4-FFF2-40B4-BE49-F238E27FC236}">
                  <a16:creationId xmlns="" xmlns:a16="http://schemas.microsoft.com/office/drawing/2014/main" id="{AF11ECF2-285B-F437-58AE-A40EA3A4C27D}"/>
                </a:ext>
              </a:extLst>
            </p:cNvPr>
            <p:cNvSpPr txBox="1"/>
            <p:nvPr/>
          </p:nvSpPr>
          <p:spPr>
            <a:xfrm>
              <a:off x="1959659" y="1964437"/>
              <a:ext cx="389850" cy="584775"/>
            </a:xfrm>
            <a:prstGeom prst="rect">
              <a:avLst/>
            </a:prstGeom>
            <a:noFill/>
          </p:spPr>
          <p:txBody>
            <a:bodyPr wrap="non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1</a:t>
              </a:r>
            </a:p>
          </p:txBody>
        </p:sp>
      </p:grpSp>
      <p:grpSp>
        <p:nvGrpSpPr>
          <p:cNvPr id="47" name="Group 46">
            <a:extLst>
              <a:ext uri="{FF2B5EF4-FFF2-40B4-BE49-F238E27FC236}">
                <a16:creationId xmlns="" xmlns:a16="http://schemas.microsoft.com/office/drawing/2014/main" id="{71379C70-81BA-4B61-839C-8025105902CA}"/>
              </a:ext>
            </a:extLst>
          </p:cNvPr>
          <p:cNvGrpSpPr/>
          <p:nvPr/>
        </p:nvGrpSpPr>
        <p:grpSpPr>
          <a:xfrm>
            <a:off x="4961015" y="2069367"/>
            <a:ext cx="560155" cy="598904"/>
            <a:chOff x="4961015" y="1964437"/>
            <a:chExt cx="560155" cy="598904"/>
          </a:xfrm>
        </p:grpSpPr>
        <p:grpSp>
          <p:nvGrpSpPr>
            <p:cNvPr id="33" name="Group 13">
              <a:extLst>
                <a:ext uri="{FF2B5EF4-FFF2-40B4-BE49-F238E27FC236}">
                  <a16:creationId xmlns="" xmlns:a16="http://schemas.microsoft.com/office/drawing/2014/main" id="{AF213E6F-9B91-D244-3A16-5D61E0E24651}"/>
                </a:ext>
              </a:extLst>
            </p:cNvPr>
            <p:cNvGrpSpPr/>
            <p:nvPr/>
          </p:nvGrpSpPr>
          <p:grpSpPr>
            <a:xfrm>
              <a:off x="4961015" y="1978566"/>
              <a:ext cx="560155" cy="584775"/>
              <a:chOff x="0" y="0"/>
              <a:chExt cx="812800" cy="812800"/>
            </a:xfrm>
          </p:grpSpPr>
          <p:sp>
            <p:nvSpPr>
              <p:cNvPr id="34" name="Freeform 14">
                <a:extLst>
                  <a:ext uri="{FF2B5EF4-FFF2-40B4-BE49-F238E27FC236}">
                    <a16:creationId xmlns="" xmlns:a16="http://schemas.microsoft.com/office/drawing/2014/main" id="{17A2969F-A9FB-C653-84CD-0DE8470F34A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AD0E"/>
              </a:solidFill>
            </p:spPr>
          </p:sp>
          <p:sp>
            <p:nvSpPr>
              <p:cNvPr id="35" name="TextBox 15">
                <a:extLst>
                  <a:ext uri="{FF2B5EF4-FFF2-40B4-BE49-F238E27FC236}">
                    <a16:creationId xmlns="" xmlns:a16="http://schemas.microsoft.com/office/drawing/2014/main" id="{A268053D-F9CA-91C2-94ED-748F83503CB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solidFill>
                    <a:prstClr val="black"/>
                  </a:solidFill>
                  <a:latin typeface="Calibri"/>
                </a:endParaRPr>
              </a:p>
            </p:txBody>
          </p:sp>
        </p:grpSp>
        <p:sp>
          <p:nvSpPr>
            <p:cNvPr id="43" name="TextBox 42">
              <a:extLst>
                <a:ext uri="{FF2B5EF4-FFF2-40B4-BE49-F238E27FC236}">
                  <a16:creationId xmlns="" xmlns:a16="http://schemas.microsoft.com/office/drawing/2014/main" id="{F69737ED-AC42-A1A2-6696-AD5E82CAA924}"/>
                </a:ext>
              </a:extLst>
            </p:cNvPr>
            <p:cNvSpPr txBox="1"/>
            <p:nvPr/>
          </p:nvSpPr>
          <p:spPr>
            <a:xfrm>
              <a:off x="5048677" y="1964437"/>
              <a:ext cx="389850" cy="584775"/>
            </a:xfrm>
            <a:prstGeom prst="rect">
              <a:avLst/>
            </a:prstGeom>
            <a:noFill/>
          </p:spPr>
          <p:txBody>
            <a:bodyPr wrap="non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2</a:t>
              </a:r>
            </a:p>
          </p:txBody>
        </p:sp>
      </p:grpSp>
      <p:grpSp>
        <p:nvGrpSpPr>
          <p:cNvPr id="48" name="Group 47">
            <a:extLst>
              <a:ext uri="{FF2B5EF4-FFF2-40B4-BE49-F238E27FC236}">
                <a16:creationId xmlns="" xmlns:a16="http://schemas.microsoft.com/office/drawing/2014/main" id="{4E49D07A-BADA-9F8F-B73E-AD246C8733C2}"/>
              </a:ext>
            </a:extLst>
          </p:cNvPr>
          <p:cNvGrpSpPr/>
          <p:nvPr/>
        </p:nvGrpSpPr>
        <p:grpSpPr>
          <a:xfrm>
            <a:off x="8755354" y="2054617"/>
            <a:ext cx="536564" cy="584775"/>
            <a:chOff x="8755354" y="1949687"/>
            <a:chExt cx="536564" cy="584775"/>
          </a:xfrm>
        </p:grpSpPr>
        <p:grpSp>
          <p:nvGrpSpPr>
            <p:cNvPr id="29" name="Group 12">
              <a:extLst>
                <a:ext uri="{FF2B5EF4-FFF2-40B4-BE49-F238E27FC236}">
                  <a16:creationId xmlns="" xmlns:a16="http://schemas.microsoft.com/office/drawing/2014/main" id="{3489D079-6357-3E8B-9FDE-6B3D78690F99}"/>
                </a:ext>
              </a:extLst>
            </p:cNvPr>
            <p:cNvGrpSpPr/>
            <p:nvPr/>
          </p:nvGrpSpPr>
          <p:grpSpPr>
            <a:xfrm>
              <a:off x="8755354" y="1978566"/>
              <a:ext cx="536564" cy="552937"/>
              <a:chOff x="0" y="0"/>
              <a:chExt cx="812800" cy="812800"/>
            </a:xfrm>
          </p:grpSpPr>
          <p:sp>
            <p:nvSpPr>
              <p:cNvPr id="31" name="Freeform 13">
                <a:extLst>
                  <a:ext uri="{FF2B5EF4-FFF2-40B4-BE49-F238E27FC236}">
                    <a16:creationId xmlns="" xmlns:a16="http://schemas.microsoft.com/office/drawing/2014/main" id="{2022FB35-424D-74A0-3F65-21EDACB648F5}"/>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B6FF"/>
              </a:solidFill>
            </p:spPr>
          </p:sp>
          <p:sp>
            <p:nvSpPr>
              <p:cNvPr id="32" name="TextBox 14">
                <a:extLst>
                  <a:ext uri="{FF2B5EF4-FFF2-40B4-BE49-F238E27FC236}">
                    <a16:creationId xmlns="" xmlns:a16="http://schemas.microsoft.com/office/drawing/2014/main" id="{DB068007-C76F-9DAF-B1F2-193DAF35B38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sz="3200">
                  <a:solidFill>
                    <a:prstClr val="black"/>
                  </a:solidFill>
                  <a:latin typeface="Calibri"/>
                </a:endParaRPr>
              </a:p>
            </p:txBody>
          </p:sp>
        </p:grpSp>
        <p:sp>
          <p:nvSpPr>
            <p:cNvPr id="44" name="TextBox 43">
              <a:extLst>
                <a:ext uri="{FF2B5EF4-FFF2-40B4-BE49-F238E27FC236}">
                  <a16:creationId xmlns="" xmlns:a16="http://schemas.microsoft.com/office/drawing/2014/main" id="{530C642C-CB19-6F99-59C8-8ACC52DD76B7}"/>
                </a:ext>
              </a:extLst>
            </p:cNvPr>
            <p:cNvSpPr txBox="1"/>
            <p:nvPr/>
          </p:nvSpPr>
          <p:spPr>
            <a:xfrm>
              <a:off x="8855265" y="1949687"/>
              <a:ext cx="389850" cy="584775"/>
            </a:xfrm>
            <a:prstGeom prst="rect">
              <a:avLst/>
            </a:prstGeom>
            <a:noFill/>
          </p:spPr>
          <p:txBody>
            <a:bodyPr wrap="non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3</a:t>
              </a:r>
            </a:p>
          </p:txBody>
        </p:sp>
      </p:grpSp>
      <p:sp>
        <p:nvSpPr>
          <p:cNvPr id="49" name="Hộp Văn bản 12">
            <a:extLst>
              <a:ext uri="{FF2B5EF4-FFF2-40B4-BE49-F238E27FC236}">
                <a16:creationId xmlns="" xmlns:a16="http://schemas.microsoft.com/office/drawing/2014/main" id="{0F719A76-C028-1038-4F33-E2A1BAB45BB5}"/>
              </a:ext>
            </a:extLst>
          </p:cNvPr>
          <p:cNvSpPr txBox="1"/>
          <p:nvPr/>
        </p:nvSpPr>
        <p:spPr>
          <a:xfrm>
            <a:off x="3361317" y="5447345"/>
            <a:ext cx="4317203"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 sáu chữ, bảy chữ</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0" name="Picture 49">
            <a:extLst>
              <a:ext uri="{FF2B5EF4-FFF2-40B4-BE49-F238E27FC236}">
                <a16:creationId xmlns="" xmlns:a16="http://schemas.microsoft.com/office/drawing/2014/main" id="{6A9CE7DF-8636-59F5-D2EC-8AF0E6197574}"/>
              </a:ext>
            </a:extLst>
          </p:cNvPr>
          <p:cNvPicPr>
            <a:picLocks noChangeAspect="1"/>
          </p:cNvPicPr>
          <p:nvPr/>
        </p:nvPicPr>
        <p:blipFill>
          <a:blip r:embed="rId8"/>
          <a:stretch>
            <a:fillRect/>
          </a:stretch>
        </p:blipFill>
        <p:spPr>
          <a:xfrm>
            <a:off x="1006188" y="4527336"/>
            <a:ext cx="414564" cy="393226"/>
          </a:xfrm>
          <a:prstGeom prst="rect">
            <a:avLst/>
          </a:prstGeom>
        </p:spPr>
      </p:pic>
      <p:pic>
        <p:nvPicPr>
          <p:cNvPr id="51" name="Picture 50">
            <a:extLst>
              <a:ext uri="{FF2B5EF4-FFF2-40B4-BE49-F238E27FC236}">
                <a16:creationId xmlns="" xmlns:a16="http://schemas.microsoft.com/office/drawing/2014/main" id="{0E434BC1-49FB-C560-E4CB-2F39CE452968}"/>
              </a:ext>
            </a:extLst>
          </p:cNvPr>
          <p:cNvPicPr>
            <a:picLocks noChangeAspect="1"/>
          </p:cNvPicPr>
          <p:nvPr/>
        </p:nvPicPr>
        <p:blipFill>
          <a:blip r:embed="rId9"/>
          <a:stretch>
            <a:fillRect/>
          </a:stretch>
        </p:blipFill>
        <p:spPr>
          <a:xfrm>
            <a:off x="2990311" y="5517003"/>
            <a:ext cx="371006" cy="371006"/>
          </a:xfrm>
          <a:prstGeom prst="rect">
            <a:avLst/>
          </a:prstGeom>
        </p:spPr>
      </p:pic>
    </p:spTree>
    <p:extLst>
      <p:ext uri="{BB962C8B-B14F-4D97-AF65-F5344CB8AC3E}">
        <p14:creationId xmlns:p14="http://schemas.microsoft.com/office/powerpoint/2010/main" val="32351913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circle(in)">
                                      <p:cBhvr>
                                        <p:cTn id="12" dur="2000"/>
                                        <p:tgtEl>
                                          <p:spTgt spid="4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circle(in)">
                                      <p:cBhvr>
                                        <p:cTn id="20" dur="2000"/>
                                        <p:tgtEl>
                                          <p:spTgt spid="47"/>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circle(in)">
                                      <p:cBhvr>
                                        <p:cTn id="28" dur="2000"/>
                                        <p:tgtEl>
                                          <p:spTgt spid="48"/>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wipe(left)">
                                      <p:cBhvr>
                                        <p:cTn id="36" dur="500"/>
                                        <p:tgtEl>
                                          <p:spTgt spid="50"/>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wipe(left)">
                                      <p:cBhvr>
                                        <p:cTn id="44" dur="500"/>
                                        <p:tgtEl>
                                          <p:spTgt spid="51"/>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wipe(left)">
                                      <p:cBhvr>
                                        <p:cTn id="4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1" grpId="0"/>
      <p:bldP spid="15" grpId="0"/>
      <p:bldP spid="4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9BCFFE6-350F-92FF-3B89-7BA69F30D9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矩形 2">
            <a:extLst>
              <a:ext uri="{FF2B5EF4-FFF2-40B4-BE49-F238E27FC236}">
                <a16:creationId xmlns="" xmlns:a16="http://schemas.microsoft.com/office/drawing/2014/main" id="{2F0C3FCD-8BA5-84B0-80E9-3372706C5FFA}"/>
              </a:ext>
            </a:extLst>
          </p:cNvPr>
          <p:cNvSpPr/>
          <p:nvPr/>
        </p:nvSpPr>
        <p:spPr>
          <a:xfrm>
            <a:off x="331107" y="239485"/>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 xmlns:a16="http://schemas.microsoft.com/office/drawing/2014/main" id="{118292AB-C9E2-371F-4B1D-27E2E8129E09}"/>
              </a:ext>
            </a:extLst>
          </p:cNvPr>
          <p:cNvSpPr txBox="1"/>
          <p:nvPr/>
        </p:nvSpPr>
        <p:spPr>
          <a:xfrm>
            <a:off x="1357642" y="309397"/>
            <a:ext cx="6096000" cy="553998"/>
          </a:xfrm>
          <a:prstGeom prst="rect">
            <a:avLst/>
          </a:prstGeom>
          <a:noFill/>
        </p:spPr>
        <p:txBody>
          <a:bodyPr wrap="square">
            <a:spAutoFit/>
          </a:bodyPr>
          <a:lstStyle/>
          <a:p>
            <a:pPr>
              <a:buNone/>
            </a:pPr>
            <a:r>
              <a:rPr lang="en-US" altLang="zh-CN" sz="3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I. KIẾN THỨC NGỮ VĂN</a:t>
            </a:r>
          </a:p>
        </p:txBody>
      </p:sp>
      <p:pic>
        <p:nvPicPr>
          <p:cNvPr id="17" name="图片 16">
            <a:extLst>
              <a:ext uri="{FF2B5EF4-FFF2-40B4-BE49-F238E27FC236}">
                <a16:creationId xmlns="" xmlns:a16="http://schemas.microsoft.com/office/drawing/2014/main" id="{ECF0D4F1-844A-1A65-6BE2-1C3260AE6E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9" name="Hộp Văn bản 8">
            <a:extLst>
              <a:ext uri="{FF2B5EF4-FFF2-40B4-BE49-F238E27FC236}">
                <a16:creationId xmlns="" xmlns:a16="http://schemas.microsoft.com/office/drawing/2014/main" id="{9B1AD500-C177-C6B2-E046-5682113ED217}"/>
              </a:ext>
            </a:extLst>
          </p:cNvPr>
          <p:cNvSpPr txBox="1"/>
          <p:nvPr/>
        </p:nvSpPr>
        <p:spPr>
          <a:xfrm>
            <a:off x="706530" y="930233"/>
            <a:ext cx="6096000" cy="553998"/>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3000" b="1" i="0" u="none" strike="noStrike" cap="none" normalizeH="0" baseline="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altLang="en-US" sz="3000" b="1" i="0" u="none" strike="noStrike" cap="none" normalizeH="0" baseline="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sáu</a:t>
            </a:r>
            <a:r>
              <a:rPr kumimoji="0" lang="en-US" altLang="en-US" sz="3000" b="1" i="0" u="none" strike="noStrike" cap="none" normalizeH="0" baseline="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kumimoji="0" lang="en-US" altLang="en-US" sz="3000" b="1" i="0" u="none" strike="noStrike" cap="none" normalizeH="0" baseline="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bảy</a:t>
            </a:r>
            <a:r>
              <a:rPr kumimoji="0" lang="en-US" altLang="en-US" sz="3000" b="1" i="0" u="none" strike="noStrike" cap="none" normalizeH="0" baseline="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cap="none" normalizeH="0" baseline="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endParaRPr kumimoji="0" lang="en-US" altLang="en-US" sz="30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p:txBody>
      </p:sp>
      <p:graphicFrame>
        <p:nvGraphicFramePr>
          <p:cNvPr id="11" name="Bảng 10">
            <a:extLst>
              <a:ext uri="{FF2B5EF4-FFF2-40B4-BE49-F238E27FC236}">
                <a16:creationId xmlns="" xmlns:a16="http://schemas.microsoft.com/office/drawing/2014/main" id="{6BAE2384-B88A-B698-C6F0-E6F6BD1D31F8}"/>
              </a:ext>
            </a:extLst>
          </p:cNvPr>
          <p:cNvGraphicFramePr>
            <a:graphicFrameLocks noGrp="1"/>
          </p:cNvGraphicFramePr>
          <p:nvPr>
            <p:extLst>
              <p:ext uri="{D42A27DB-BD31-4B8C-83A1-F6EECF244321}">
                <p14:modId xmlns:p14="http://schemas.microsoft.com/office/powerpoint/2010/main" val="3447046094"/>
              </p:ext>
            </p:extLst>
          </p:nvPr>
        </p:nvGraphicFramePr>
        <p:xfrm>
          <a:off x="521086" y="1608818"/>
          <a:ext cx="11137127" cy="2560320"/>
        </p:xfrm>
        <a:graphic>
          <a:graphicData uri="http://schemas.openxmlformats.org/drawingml/2006/table">
            <a:tbl>
              <a:tblPr firstRow="1" firstCol="1" bandRow="1">
                <a:tableStyleId>{5C22544A-7EE6-4342-B048-85BDC9FD1C3A}</a:tableStyleId>
              </a:tblPr>
              <a:tblGrid>
                <a:gridCol w="5237070">
                  <a:extLst>
                    <a:ext uri="{9D8B030D-6E8A-4147-A177-3AD203B41FA5}">
                      <a16:colId xmlns="" xmlns:a16="http://schemas.microsoft.com/office/drawing/2014/main" val="136425979"/>
                    </a:ext>
                  </a:extLst>
                </a:gridCol>
                <a:gridCol w="5900057">
                  <a:extLst>
                    <a:ext uri="{9D8B030D-6E8A-4147-A177-3AD203B41FA5}">
                      <a16:colId xmlns="" xmlns:a16="http://schemas.microsoft.com/office/drawing/2014/main" val="2131888865"/>
                    </a:ext>
                  </a:extLst>
                </a:gridCol>
              </a:tblGrid>
              <a:tr h="236178">
                <a:tc>
                  <a:txBody>
                    <a:bodyPr/>
                    <a:lstStyle/>
                    <a:p>
                      <a:pPr marL="0" marR="104775" algn="ctr">
                        <a:spcBef>
                          <a:spcPts val="0"/>
                        </a:spcBef>
                        <a:spcAft>
                          <a:spcPts val="0"/>
                        </a:spcAft>
                      </a:pPr>
                      <a:r>
                        <a:rPr lang="de-DE" sz="2800" dirty="0">
                          <a:effectLst/>
                          <a:latin typeface="Times New Roman" panose="02020603050405020304" pitchFamily="18" charset="0"/>
                          <a:cs typeface="Times New Roman" panose="02020603050405020304" pitchFamily="18" charset="0"/>
                        </a:rPr>
                        <a:t>Ví dụ 1</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0" marR="104775" algn="ctr">
                        <a:spcBef>
                          <a:spcPts val="0"/>
                        </a:spcBef>
                        <a:spcAft>
                          <a:spcPts val="0"/>
                        </a:spcAft>
                      </a:pPr>
                      <a:r>
                        <a:rPr lang="de-DE" sz="2800" dirty="0">
                          <a:effectLst/>
                          <a:latin typeface="Times New Roman" panose="02020603050405020304" pitchFamily="18" charset="0"/>
                          <a:cs typeface="Times New Roman" panose="02020603050405020304" pitchFamily="18" charset="0"/>
                        </a:rPr>
                        <a:t>Ví dụ 2</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extLst>
                  <a:ext uri="{0D108BD9-81ED-4DB2-BD59-A6C34878D82A}">
                    <a16:rowId xmlns="" xmlns:a16="http://schemas.microsoft.com/office/drawing/2014/main" val="4033141368"/>
                  </a:ext>
                </a:extLst>
              </a:tr>
              <a:tr h="1644480">
                <a:tc>
                  <a:txBody>
                    <a:bodyPr/>
                    <a:lstStyle/>
                    <a:p>
                      <a:pPr marL="0" marR="104775" algn="ctr">
                        <a:spcBef>
                          <a:spcPts val="0"/>
                        </a:spcBef>
                        <a:spcAft>
                          <a:spcPts val="0"/>
                        </a:spcAft>
                      </a:pPr>
                      <a:r>
                        <a:rPr lang="de-DE" sz="2800" b="0" dirty="0">
                          <a:solidFill>
                            <a:schemeClr val="tx1"/>
                          </a:solidFill>
                          <a:effectLst/>
                          <a:latin typeface="Times New Roman" panose="02020603050405020304" pitchFamily="18" charset="0"/>
                          <a:cs typeface="Times New Roman" panose="02020603050405020304" pitchFamily="18" charset="0"/>
                        </a:rPr>
                        <a:t>Nhà mình sát đường/ họ đến</a:t>
                      </a:r>
                      <a:endParaRPr lang="en-US" sz="2800" b="0" dirty="0">
                        <a:solidFill>
                          <a:schemeClr val="tx1"/>
                        </a:solidFill>
                        <a:effectLst/>
                        <a:latin typeface="Times New Roman" panose="02020603050405020304" pitchFamily="18" charset="0"/>
                        <a:cs typeface="Times New Roman" panose="02020603050405020304" pitchFamily="18" charset="0"/>
                      </a:endParaRPr>
                    </a:p>
                    <a:p>
                      <a:pPr marL="0" marR="104775" algn="ctr">
                        <a:spcBef>
                          <a:spcPts val="0"/>
                        </a:spcBef>
                        <a:spcAft>
                          <a:spcPts val="0"/>
                        </a:spcAft>
                      </a:pPr>
                      <a:r>
                        <a:rPr lang="de-DE" sz="2800" b="0" dirty="0">
                          <a:solidFill>
                            <a:schemeClr val="tx1"/>
                          </a:solidFill>
                          <a:effectLst/>
                          <a:latin typeface="Times New Roman" panose="02020603050405020304" pitchFamily="18" charset="0"/>
                          <a:cs typeface="Times New Roman" panose="02020603050405020304" pitchFamily="18" charset="0"/>
                        </a:rPr>
                        <a:t>Có cho/ thì có là bao</a:t>
                      </a:r>
                      <a:endParaRPr lang="en-US" sz="2800" b="0" dirty="0">
                        <a:solidFill>
                          <a:schemeClr val="tx1"/>
                        </a:solidFill>
                        <a:effectLst/>
                        <a:latin typeface="Times New Roman" panose="02020603050405020304" pitchFamily="18" charset="0"/>
                        <a:cs typeface="Times New Roman" panose="02020603050405020304" pitchFamily="18" charset="0"/>
                      </a:endParaRPr>
                    </a:p>
                    <a:p>
                      <a:pPr marL="0" marR="104775" algn="ctr">
                        <a:spcBef>
                          <a:spcPts val="0"/>
                        </a:spcBef>
                        <a:spcAft>
                          <a:spcPts val="0"/>
                        </a:spcAft>
                      </a:pPr>
                      <a:r>
                        <a:rPr lang="de-DE" sz="2800" b="0" dirty="0">
                          <a:solidFill>
                            <a:schemeClr val="tx1"/>
                          </a:solidFill>
                          <a:effectLst/>
                          <a:latin typeface="Times New Roman" panose="02020603050405020304" pitchFamily="18" charset="0"/>
                          <a:cs typeface="Times New Roman" panose="02020603050405020304" pitchFamily="18" charset="0"/>
                        </a:rPr>
                        <a:t>Con không bao giờ được hỏi</a:t>
                      </a:r>
                      <a:endParaRPr lang="en-US" sz="2800" b="0" dirty="0">
                        <a:solidFill>
                          <a:schemeClr val="tx1"/>
                        </a:solidFill>
                        <a:effectLst/>
                        <a:latin typeface="Times New Roman" panose="02020603050405020304" pitchFamily="18" charset="0"/>
                        <a:cs typeface="Times New Roman" panose="02020603050405020304" pitchFamily="18" charset="0"/>
                      </a:endParaRPr>
                    </a:p>
                    <a:p>
                      <a:pPr marL="0" marR="104775" algn="ctr">
                        <a:spcBef>
                          <a:spcPts val="0"/>
                        </a:spcBef>
                        <a:spcAft>
                          <a:spcPts val="0"/>
                        </a:spcAft>
                      </a:pPr>
                      <a:r>
                        <a:rPr lang="de-DE" sz="2800" b="0" dirty="0">
                          <a:solidFill>
                            <a:schemeClr val="tx1"/>
                          </a:solidFill>
                          <a:effectLst/>
                          <a:latin typeface="Times New Roman" panose="02020603050405020304" pitchFamily="18" charset="0"/>
                          <a:cs typeface="Times New Roman" panose="02020603050405020304" pitchFamily="18" charset="0"/>
                        </a:rPr>
                        <a:t>Quê hương họ/ ở nơi nào</a:t>
                      </a:r>
                      <a:endParaRPr lang="en-US" sz="2800" b="0" dirty="0">
                        <a:solidFill>
                          <a:schemeClr val="tx1"/>
                        </a:solidFill>
                        <a:effectLst/>
                        <a:latin typeface="Times New Roman" panose="02020603050405020304" pitchFamily="18" charset="0"/>
                        <a:cs typeface="Times New Roman" panose="02020603050405020304" pitchFamily="18" charset="0"/>
                      </a:endParaRPr>
                    </a:p>
                    <a:p>
                      <a:pPr marL="0" marR="104775" algn="ctr">
                        <a:spcBef>
                          <a:spcPts val="0"/>
                        </a:spcBef>
                        <a:spcAft>
                          <a:spcPts val="0"/>
                        </a:spcAft>
                      </a:pPr>
                      <a:r>
                        <a:rPr lang="de-DE" sz="2800" b="0" dirty="0">
                          <a:solidFill>
                            <a:schemeClr val="tx1"/>
                          </a:solidFill>
                          <a:effectLst/>
                          <a:latin typeface="Times New Roman" panose="02020603050405020304" pitchFamily="18" charset="0"/>
                          <a:cs typeface="Times New Roman" panose="02020603050405020304" pitchFamily="18" charset="0"/>
                        </a:rPr>
                        <a:t>(Dặn con- Trần Nhuận Minh)</a:t>
                      </a: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104775" algn="ctr">
                        <a:spcBef>
                          <a:spcPts val="0"/>
                        </a:spcBef>
                        <a:spcAft>
                          <a:spcPts val="0"/>
                        </a:spcAft>
                      </a:pPr>
                      <a:r>
                        <a:rPr lang="de-DE" sz="2800" b="0" dirty="0">
                          <a:solidFill>
                            <a:schemeClr val="tx1"/>
                          </a:solidFill>
                          <a:effectLst/>
                          <a:latin typeface="Times New Roman" panose="02020603050405020304" pitchFamily="18" charset="0"/>
                          <a:cs typeface="Times New Roman" panose="02020603050405020304" pitchFamily="18" charset="0"/>
                        </a:rPr>
                        <a:t>Tà áo nâu/ in giữa cánh đồng</a:t>
                      </a:r>
                      <a:endParaRPr lang="en-US" sz="2800" b="0" dirty="0">
                        <a:solidFill>
                          <a:schemeClr val="tx1"/>
                        </a:solidFill>
                        <a:effectLst/>
                        <a:latin typeface="Times New Roman" panose="02020603050405020304" pitchFamily="18" charset="0"/>
                        <a:cs typeface="Times New Roman" panose="02020603050405020304" pitchFamily="18" charset="0"/>
                      </a:endParaRPr>
                    </a:p>
                    <a:p>
                      <a:pPr marL="0" marR="104775" algn="ctr">
                        <a:spcBef>
                          <a:spcPts val="0"/>
                        </a:spcBef>
                        <a:spcAft>
                          <a:spcPts val="0"/>
                        </a:spcAft>
                      </a:pPr>
                      <a:r>
                        <a:rPr lang="de-DE" sz="2800" b="0" dirty="0">
                          <a:solidFill>
                            <a:schemeClr val="tx1"/>
                          </a:solidFill>
                          <a:effectLst/>
                          <a:latin typeface="Times New Roman" panose="02020603050405020304" pitchFamily="18" charset="0"/>
                          <a:cs typeface="Times New Roman" panose="02020603050405020304" pitchFamily="18" charset="0"/>
                        </a:rPr>
                        <a:t>Gió chiều cuốn bụi/ bốc sau lưng</a:t>
                      </a:r>
                      <a:endParaRPr lang="en-US" sz="2800" b="0" dirty="0">
                        <a:solidFill>
                          <a:schemeClr val="tx1"/>
                        </a:solidFill>
                        <a:effectLst/>
                        <a:latin typeface="Times New Roman" panose="02020603050405020304" pitchFamily="18" charset="0"/>
                        <a:cs typeface="Times New Roman" panose="02020603050405020304" pitchFamily="18" charset="0"/>
                      </a:endParaRPr>
                    </a:p>
                    <a:p>
                      <a:pPr marL="0" marR="104775" algn="ctr">
                        <a:spcBef>
                          <a:spcPts val="0"/>
                        </a:spcBef>
                        <a:spcAft>
                          <a:spcPts val="0"/>
                        </a:spcAft>
                      </a:pPr>
                      <a:r>
                        <a:rPr lang="de-DE" sz="2800" b="0" dirty="0">
                          <a:solidFill>
                            <a:schemeClr val="tx1"/>
                          </a:solidFill>
                          <a:effectLst/>
                          <a:latin typeface="Times New Roman" panose="02020603050405020304" pitchFamily="18" charset="0"/>
                          <a:cs typeface="Times New Roman" panose="02020603050405020304" pitchFamily="18" charset="0"/>
                        </a:rPr>
                        <a:t>Bóng u/ hay bóng người thôn nữ</a:t>
                      </a:r>
                      <a:endParaRPr lang="en-US" sz="2800" b="0" dirty="0">
                        <a:solidFill>
                          <a:schemeClr val="tx1"/>
                        </a:solidFill>
                        <a:effectLst/>
                        <a:latin typeface="Times New Roman" panose="02020603050405020304" pitchFamily="18" charset="0"/>
                        <a:cs typeface="Times New Roman" panose="02020603050405020304" pitchFamily="18" charset="0"/>
                      </a:endParaRPr>
                    </a:p>
                    <a:p>
                      <a:pPr marL="0" marR="104775" algn="ctr">
                        <a:spcBef>
                          <a:spcPts val="0"/>
                        </a:spcBef>
                        <a:spcAft>
                          <a:spcPts val="0"/>
                        </a:spcAft>
                      </a:pPr>
                      <a:r>
                        <a:rPr lang="de-DE" sz="2800" b="0" dirty="0">
                          <a:solidFill>
                            <a:schemeClr val="tx1"/>
                          </a:solidFill>
                          <a:effectLst/>
                          <a:latin typeface="Times New Roman" panose="02020603050405020304" pitchFamily="18" charset="0"/>
                          <a:cs typeface="Times New Roman" panose="02020603050405020304" pitchFamily="18" charset="0"/>
                        </a:rPr>
                        <a:t>Cúi nón mang đi/ cặp má hồng</a:t>
                      </a:r>
                      <a:endParaRPr lang="en-US" sz="2800" b="0" dirty="0">
                        <a:solidFill>
                          <a:schemeClr val="tx1"/>
                        </a:solidFill>
                        <a:effectLst/>
                        <a:latin typeface="Times New Roman" panose="02020603050405020304" pitchFamily="18" charset="0"/>
                        <a:cs typeface="Times New Roman" panose="02020603050405020304" pitchFamily="18" charset="0"/>
                      </a:endParaRPr>
                    </a:p>
                    <a:p>
                      <a:pPr marL="0" marR="104775" algn="ctr">
                        <a:spcBef>
                          <a:spcPts val="0"/>
                        </a:spcBef>
                        <a:spcAft>
                          <a:spcPts val="0"/>
                        </a:spcAft>
                      </a:pPr>
                      <a:r>
                        <a:rPr lang="de-DE" sz="2800" b="0" dirty="0">
                          <a:solidFill>
                            <a:schemeClr val="tx1"/>
                          </a:solidFill>
                          <a:effectLst/>
                          <a:latin typeface="Times New Roman" panose="02020603050405020304" pitchFamily="18" charset="0"/>
                          <a:cs typeface="Times New Roman" panose="02020603050405020304" pitchFamily="18" charset="0"/>
                        </a:rPr>
                        <a:t>(Đường về quê mẹ- Đoàn Văn Cừ)</a:t>
                      </a:r>
                      <a:endParaRPr lang="en-US" sz="2800" b="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539275880"/>
                  </a:ext>
                </a:extLst>
              </a:tr>
            </a:tbl>
          </a:graphicData>
        </a:graphic>
      </p:graphicFrame>
      <p:sp>
        <p:nvSpPr>
          <p:cNvPr id="14" name="Hộp Văn bản 13">
            <a:extLst>
              <a:ext uri="{FF2B5EF4-FFF2-40B4-BE49-F238E27FC236}">
                <a16:creationId xmlns="" xmlns:a16="http://schemas.microsoft.com/office/drawing/2014/main" id="{01931C4E-4E4B-3F2C-B5DD-4E0EB1BA4109}"/>
              </a:ext>
            </a:extLst>
          </p:cNvPr>
          <p:cNvSpPr txBox="1"/>
          <p:nvPr/>
        </p:nvSpPr>
        <p:spPr>
          <a:xfrm>
            <a:off x="2223179" y="4389295"/>
            <a:ext cx="9455239" cy="2009061"/>
          </a:xfrm>
          <a:prstGeom prst="roundRect">
            <a:avLst/>
          </a:prstGeom>
          <a:noFill/>
          <a:ln w="28575">
            <a:solidFill>
              <a:srgbClr val="FA7B7B"/>
            </a:solidFill>
          </a:ln>
        </p:spPr>
        <p:txBody>
          <a:bodyPr wrap="square">
            <a:spAutoFit/>
          </a:bodyPr>
          <a:lstStyle/>
          <a:p>
            <a:pPr marL="0" marR="104775" algn="ctr">
              <a:spcBef>
                <a:spcPts val="0"/>
              </a:spcBef>
              <a:spcAft>
                <a:spcPts val="0"/>
              </a:spcAft>
            </a:pPr>
            <a:r>
              <a:rPr lang="de-DE" sz="2800" b="1"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Nhiệm vụ: </a:t>
            </a:r>
            <a:r>
              <a:rPr lang="de-DE" sz="2800" i="1" dirty="0">
                <a:effectLst/>
                <a:latin typeface="Times New Roman" panose="02020603050405020304" pitchFamily="18" charset="0"/>
                <a:ea typeface="Times New Roman" panose="02020603050405020304" pitchFamily="18" charset="0"/>
                <a:cs typeface="Times New Roman" panose="02020603050405020304" pitchFamily="18" charset="0"/>
              </a:rPr>
              <a:t>Dựa vào hai ví dụ trên, em hãy nêu nhận xét của em về cách nhận biết thơ sáu chữ, thơ bảy chữ (về số tiếng trong một dòng chơ, cách ngắt nhịp, gieo vần)?  (Hoàn thành phiếu học tập số 01)</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Freeform 17">
            <a:extLst>
              <a:ext uri="{FF2B5EF4-FFF2-40B4-BE49-F238E27FC236}">
                <a16:creationId xmlns="" xmlns:a16="http://schemas.microsoft.com/office/drawing/2014/main" id="{85062E25-9104-5C9E-4097-7FC1D801FFD3}"/>
              </a:ext>
            </a:extLst>
          </p:cNvPr>
          <p:cNvSpPr/>
          <p:nvPr/>
        </p:nvSpPr>
        <p:spPr>
          <a:xfrm>
            <a:off x="343812" y="4309802"/>
            <a:ext cx="1933764" cy="2238801"/>
          </a:xfrm>
          <a:custGeom>
            <a:avLst/>
            <a:gdLst/>
            <a:ahLst/>
            <a:cxnLst/>
            <a:rect l="l" t="t" r="r" b="b"/>
            <a:pathLst>
              <a:path w="1933764" h="2238801">
                <a:moveTo>
                  <a:pt x="0" y="0"/>
                </a:moveTo>
                <a:lnTo>
                  <a:pt x="1933764" y="0"/>
                </a:lnTo>
                <a:lnTo>
                  <a:pt x="1933764" y="2238800"/>
                </a:lnTo>
                <a:lnTo>
                  <a:pt x="0" y="2238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4142159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Unix 3.10 unknown"/>
  <p:tag name="AS_RELEASE_DATE" val="2020.11.30"/>
  <p:tag name="AS_TITLE" val="Aspose.Slides for Java"/>
  <p:tag name="AS_VERSION" val="20.11"/>
</p:tagLst>
</file>

<file path=ppt/theme/theme1.xml><?xml version="1.0" encoding="utf-8"?>
<a:theme xmlns:a="http://schemas.openxmlformats.org/drawingml/2006/main" name="第一PPT模板网-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1743</TotalTime>
  <Words>5013</Words>
  <Application>Microsoft Office PowerPoint</Application>
  <PresentationFormat>Custom</PresentationFormat>
  <Paragraphs>520</Paragraphs>
  <Slides>71</Slides>
  <Notes>8</Notes>
  <HiddenSlides>0</HiddenSlides>
  <MMClips>1</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第一PPT模板网-WWW.1PPT.COM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https://www.ypppt.com/</dc:title>
  <dc:subject>https://www.ypppt.com/</dc:subject>
  <dc:creator>优品PPT</dc:creator>
  <cp:lastModifiedBy>Administrator</cp:lastModifiedBy>
  <cp:revision>19</cp:revision>
  <dcterms:created xsi:type="dcterms:W3CDTF">2022-10-17T00:09:06Z</dcterms:created>
  <dcterms:modified xsi:type="dcterms:W3CDTF">2023-08-25T02:23:50Z</dcterms:modified>
</cp:coreProperties>
</file>