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62" r:id="rId3"/>
    <p:sldMasterId id="2147483933" r:id="rId4"/>
  </p:sldMasterIdLst>
  <p:notesMasterIdLst>
    <p:notesMasterId r:id="rId31"/>
  </p:notesMasterIdLst>
  <p:sldIdLst>
    <p:sldId id="257" r:id="rId5"/>
    <p:sldId id="260" r:id="rId6"/>
    <p:sldId id="262" r:id="rId7"/>
    <p:sldId id="287" r:id="rId8"/>
    <p:sldId id="288" r:id="rId9"/>
    <p:sldId id="261" r:id="rId10"/>
    <p:sldId id="289" r:id="rId11"/>
    <p:sldId id="264" r:id="rId12"/>
    <p:sldId id="265" r:id="rId13"/>
    <p:sldId id="266" r:id="rId14"/>
    <p:sldId id="290" r:id="rId15"/>
    <p:sldId id="267" r:id="rId16"/>
    <p:sldId id="268" r:id="rId17"/>
    <p:sldId id="269" r:id="rId18"/>
    <p:sldId id="270" r:id="rId19"/>
    <p:sldId id="291" r:id="rId20"/>
    <p:sldId id="271" r:id="rId21"/>
    <p:sldId id="274" r:id="rId22"/>
    <p:sldId id="275" r:id="rId23"/>
    <p:sldId id="276" r:id="rId24"/>
    <p:sldId id="277" r:id="rId25"/>
    <p:sldId id="278" r:id="rId26"/>
    <p:sldId id="281" r:id="rId27"/>
    <p:sldId id="283" r:id="rId28"/>
    <p:sldId id="285" r:id="rId29"/>
    <p:sldId id="25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7D4FCFB-6C2C-483B-B65C-78F28C7263D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400" dirty="0">
              <a:solidFill>
                <a:srgbClr val="FFFFFF"/>
              </a:solidFill>
              <a:latin typeface="Times New Roman" pitchFamily="18" charset="0"/>
              <a:cs typeface="Times New Roman" pitchFamily="18" charset="0"/>
            </a:rPr>
            <a:t>I. </a:t>
          </a:r>
          <a:r>
            <a:rPr lang="vi-VN" sz="2400" dirty="0">
              <a:solidFill>
                <a:srgbClr val="FFFFFF"/>
              </a:solidFill>
              <a:latin typeface="Times New Roman" pitchFamily="18" charset="0"/>
              <a:cs typeface="Times New Roman" pitchFamily="18" charset="0"/>
            </a:rPr>
            <a:t>Cấu tạo và chức năng của hệ vận động</a:t>
          </a:r>
          <a:endParaRPr lang="en-US" sz="2400" dirty="0">
            <a:solidFill>
              <a:srgbClr val="FFFFFF"/>
            </a:solidFill>
            <a:latin typeface="Times New Roman" pitchFamily="18" charset="0"/>
            <a:cs typeface="Times New Roman" pitchFamily="18" charset="0"/>
          </a:endParaRPr>
        </a:p>
      </dgm:t>
    </dgm:pt>
    <dgm:pt modelId="{E02B07C9-A8FA-4D5E-9A50-B9EC3A7BF64D}" type="par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B920115E-858D-41C1-9589-FCE568F11FFC}" type="sib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D8EC8E8-536B-44E4-8C82-C92873CAAF5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vi-VN" sz="2400" dirty="0">
              <a:solidFill>
                <a:srgbClr val="FFFFFF"/>
              </a:solidFill>
              <a:latin typeface="Times New Roman" panose="02020603050405020304" pitchFamily="18" charset="0"/>
              <a:cs typeface="Times New Roman" panose="02020603050405020304" pitchFamily="18" charset="0"/>
            </a:rPr>
            <a:t>II. Một số bệnh, tật liên quan đến hệ vận động</a:t>
          </a:r>
          <a:endParaRPr lang="en-US" sz="2400" dirty="0">
            <a:solidFill>
              <a:srgbClr val="FFFFFF"/>
            </a:solidFill>
            <a:latin typeface="Times New Roman" panose="02020603050405020304" pitchFamily="18" charset="0"/>
            <a:cs typeface="Times New Roman" panose="02020603050405020304" pitchFamily="18" charset="0"/>
          </a:endParaRPr>
        </a:p>
      </dgm:t>
    </dgm:pt>
    <dgm:pt modelId="{2818DD07-7FDA-4F9E-8469-EDE01B64B0AF}" type="par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07799766-9416-4049-9FD2-7921EF00CCC2}" type="sib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82F75CE-CF68-4B7F-A406-49C48654AB2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vi-VN" sz="2400" dirty="0">
              <a:solidFill>
                <a:srgbClr val="FFFFFF"/>
              </a:solidFill>
              <a:latin typeface="Times New Roman" panose="02020603050405020304" pitchFamily="18" charset="0"/>
              <a:cs typeface="Times New Roman" panose="02020603050405020304" pitchFamily="18" charset="0"/>
            </a:rPr>
            <a:t>III. Ý nghĩa của tập thể dục, thể thao</a:t>
          </a:r>
          <a:endParaRPr lang="en-US" sz="2400" dirty="0">
            <a:solidFill>
              <a:srgbClr val="FFFFFF"/>
            </a:solidFill>
            <a:latin typeface="Times New Roman" panose="02020603050405020304" pitchFamily="18" charset="0"/>
            <a:cs typeface="Times New Roman" panose="02020603050405020304" pitchFamily="18" charset="0"/>
          </a:endParaRPr>
        </a:p>
      </dgm:t>
    </dgm:pt>
    <dgm:pt modelId="{C5423305-B5A8-4023-B898-B61068F29885}" type="parTrans" cxnId="{41347426-2C05-4D05-9B5F-690074B07428}">
      <dgm:prSet/>
      <dgm:spPr/>
      <dgm:t>
        <a:bodyPr/>
        <a:lstStyle/>
        <a:p>
          <a:endParaRPr lang="en-US" sz="2000"/>
        </a:p>
      </dgm:t>
    </dgm:pt>
    <dgm:pt modelId="{00854AF9-8B58-4926-BED7-CE6DA5B6B39F}" type="sibTrans" cxnId="{41347426-2C05-4D05-9B5F-690074B07428}">
      <dgm:prSet/>
      <dgm:spPr/>
      <dgm:t>
        <a:bodyPr/>
        <a:lstStyle/>
        <a:p>
          <a:endParaRPr lang="en-US" sz="2000"/>
        </a:p>
      </dgm:t>
    </dgm:pt>
    <dgm:pt modelId="{FECAD3C2-A52E-4230-B09E-F1785EA565D2}" type="pres">
      <dgm:prSet presAssocID="{6B7056A3-DE18-4B7E-AFCE-512CA10E0D2E}" presName="Name0" presStyleCnt="0">
        <dgm:presLayoutVars>
          <dgm:chMax val="7"/>
          <dgm:chPref val="7"/>
          <dgm:dir/>
        </dgm:presLayoutVars>
      </dgm:prSet>
      <dgm:spPr/>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3"/>
      <dgm:spPr/>
    </dgm:pt>
    <dgm:pt modelId="{2ED56B8A-6D92-42C0-BFE1-27D55B367B17}" type="pres">
      <dgm:prSet presAssocID="{6B7056A3-DE18-4B7E-AFCE-512CA10E0D2E}" presName="conn" presStyleLbl="parChTrans1D2" presStyleIdx="0" presStyleCnt="1"/>
      <dgm:spPr/>
    </dgm:pt>
    <dgm:pt modelId="{D6095B43-AC0C-4709-A574-6DDF6B85F67C}" type="pres">
      <dgm:prSet presAssocID="{6B7056A3-DE18-4B7E-AFCE-512CA10E0D2E}" presName="extraNode" presStyleLbl="node1" presStyleIdx="0" presStyleCnt="3"/>
      <dgm:spPr/>
    </dgm:pt>
    <dgm:pt modelId="{AFBBCD65-2BD8-4EFB-B7F6-79C64949D046}" type="pres">
      <dgm:prSet presAssocID="{6B7056A3-DE18-4B7E-AFCE-512CA10E0D2E}" presName="dstNode" presStyleLbl="node1" presStyleIdx="0" presStyleCnt="3"/>
      <dgm:spPr/>
    </dgm:pt>
    <dgm:pt modelId="{FE8EEF68-B1B7-4932-8E00-CA59E7081E1B}" type="pres">
      <dgm:prSet presAssocID="{37D4FCFB-6C2C-483B-B65C-78F28C7263DC}" presName="text_1" presStyleLbl="node1" presStyleIdx="0" presStyleCnt="3" custScaleX="100068" custScaleY="104228" custLinFactNeighborX="818" custLinFactNeighborY="-12380">
        <dgm:presLayoutVars>
          <dgm:bulletEnabled val="1"/>
        </dgm:presLayoutVars>
      </dgm:prSet>
      <dgm:spPr/>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3" custScaleY="100000" custLinFactNeighborX="-5576" custLinFactNeighborY="-12189"/>
      <dgm:spPr/>
    </dgm:pt>
    <dgm:pt modelId="{90CA1737-116E-49B9-A8B8-899E0B0EEB08}" type="pres">
      <dgm:prSet presAssocID="{FD8EC8E8-536B-44E4-8C82-C92873CAAF5C}" presName="text_2" presStyleLbl="node1" presStyleIdx="1" presStyleCnt="3" custScaleY="104770" custLinFactNeighborX="891">
        <dgm:presLayoutVars>
          <dgm:bulletEnabled val="1"/>
        </dgm:presLayoutVars>
      </dgm:prSet>
      <dgm:spPr/>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3"/>
      <dgm:spPr/>
    </dgm:pt>
    <dgm:pt modelId="{7B644E48-5C62-4EC6-A17E-B50F87D4583B}" type="pres">
      <dgm:prSet presAssocID="{F82F75CE-CF68-4B7F-A406-49C48654AB28}" presName="text_3" presStyleLbl="node1" presStyleIdx="2" presStyleCnt="3">
        <dgm:presLayoutVars>
          <dgm:bulletEnabled val="1"/>
        </dgm:presLayoutVars>
      </dgm:prSet>
      <dgm:spPr/>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3"/>
      <dgm:spPr/>
    </dgm:pt>
  </dgm:ptLst>
  <dgm:cxnLst>
    <dgm:cxn modelId="{41347426-2C05-4D05-9B5F-690074B07428}" srcId="{6B7056A3-DE18-4B7E-AFCE-512CA10E0D2E}" destId="{F82F75CE-CF68-4B7F-A406-49C48654AB28}" srcOrd="2" destOrd="0" parTransId="{C5423305-B5A8-4023-B898-B61068F29885}" sibTransId="{00854AF9-8B58-4926-BED7-CE6DA5B6B39F}"/>
    <dgm:cxn modelId="{CF9D4A76-5B3E-4978-80E0-370CC485C994}" srcId="{6B7056A3-DE18-4B7E-AFCE-512CA10E0D2E}" destId="{37D4FCFB-6C2C-483B-B65C-78F28C7263DC}" srcOrd="0" destOrd="0" parTransId="{E02B07C9-A8FA-4D5E-9A50-B9EC3A7BF64D}" sibTransId="{B920115E-858D-41C1-9589-FCE568F11FFC}"/>
    <dgm:cxn modelId="{A5A69376-8AF3-4B9A-9298-49C82F1841F8}" srcId="{6B7056A3-DE18-4B7E-AFCE-512CA10E0D2E}" destId="{FD8EC8E8-536B-44E4-8C82-C92873CAAF5C}" srcOrd="1" destOrd="0" parTransId="{2818DD07-7FDA-4F9E-8469-EDE01B64B0AF}" sibTransId="{07799766-9416-4049-9FD2-7921EF00CCC2}"/>
    <dgm:cxn modelId="{51DDB076-ECFA-4D6E-9E3D-3263E68C843E}" type="presOf" srcId="{FD8EC8E8-536B-44E4-8C82-C92873CAAF5C}" destId="{90CA1737-116E-49B9-A8B8-899E0B0EEB08}" srcOrd="0" destOrd="0" presId="urn:microsoft.com/office/officeart/2008/layout/VerticalCurvedList"/>
    <dgm:cxn modelId="{354E3F7C-620C-48DC-9AFF-35A7B2DF26E4}" type="presOf" srcId="{F82F75CE-CF68-4B7F-A406-49C48654AB28}" destId="{7B644E48-5C62-4EC6-A17E-B50F87D4583B}" srcOrd="0" destOrd="0" presId="urn:microsoft.com/office/officeart/2008/layout/VerticalCurvedList"/>
    <dgm:cxn modelId="{91815EDC-CE6C-4D2E-8A2F-561AF7A560CE}" type="presOf" srcId="{6B7056A3-DE18-4B7E-AFCE-512CA10E0D2E}" destId="{FECAD3C2-A52E-4230-B09E-F1785EA565D2}" srcOrd="0" destOrd="0" presId="urn:microsoft.com/office/officeart/2008/layout/VerticalCurvedList"/>
    <dgm:cxn modelId="{9B5D75F9-AAC3-4007-A12B-BFA16D86E0C2}" type="presOf" srcId="{B920115E-858D-41C1-9589-FCE568F11FFC}" destId="{2ED56B8A-6D92-42C0-BFE1-27D55B367B17}" srcOrd="0" destOrd="0" presId="urn:microsoft.com/office/officeart/2008/layout/VerticalCurvedList"/>
    <dgm:cxn modelId="{64535DFA-4D3E-41E6-AC0C-823232594FF0}" type="presOf" srcId="{37D4FCFB-6C2C-483B-B65C-78F28C7263DC}" destId="{FE8EEF68-B1B7-4932-8E00-CA59E7081E1B}" srcOrd="0" destOrd="0" presId="urn:microsoft.com/office/officeart/2008/layout/VerticalCurvedList"/>
    <dgm:cxn modelId="{C78C4700-73E3-40D8-B03C-F3C66CD7F2E1}" type="presParOf" srcId="{FECAD3C2-A52E-4230-B09E-F1785EA565D2}" destId="{D5C2695A-9C83-4DF5-8487-C98CD1EF54A9}" srcOrd="0" destOrd="0" presId="urn:microsoft.com/office/officeart/2008/layout/VerticalCurvedList"/>
    <dgm:cxn modelId="{AC0BC6F5-5F98-4F0E-9579-9B4F889ACA1B}" type="presParOf" srcId="{D5C2695A-9C83-4DF5-8487-C98CD1EF54A9}" destId="{74DB4678-A268-4AEC-9928-ACC136C44D00}" srcOrd="0" destOrd="0" presId="urn:microsoft.com/office/officeart/2008/layout/VerticalCurvedList"/>
    <dgm:cxn modelId="{8F55AF55-49F3-458C-A594-13372BEE2D61}" type="presParOf" srcId="{74DB4678-A268-4AEC-9928-ACC136C44D00}" destId="{B663187A-E521-48D5-A14B-EE492EA732BD}" srcOrd="0" destOrd="0" presId="urn:microsoft.com/office/officeart/2008/layout/VerticalCurvedList"/>
    <dgm:cxn modelId="{49BA600D-EC9F-4E4C-A706-A3152EB1D053}" type="presParOf" srcId="{74DB4678-A268-4AEC-9928-ACC136C44D00}" destId="{2ED56B8A-6D92-42C0-BFE1-27D55B367B17}" srcOrd="1" destOrd="0" presId="urn:microsoft.com/office/officeart/2008/layout/VerticalCurvedList"/>
    <dgm:cxn modelId="{832A0788-EB10-4561-B64A-CCEDC3B5C49E}" type="presParOf" srcId="{74DB4678-A268-4AEC-9928-ACC136C44D00}" destId="{D6095B43-AC0C-4709-A574-6DDF6B85F67C}" srcOrd="2" destOrd="0" presId="urn:microsoft.com/office/officeart/2008/layout/VerticalCurvedList"/>
    <dgm:cxn modelId="{9BD3382E-05F7-40C2-9B53-F0DB280F515B}" type="presParOf" srcId="{74DB4678-A268-4AEC-9928-ACC136C44D00}" destId="{AFBBCD65-2BD8-4EFB-B7F6-79C64949D046}" srcOrd="3" destOrd="0" presId="urn:microsoft.com/office/officeart/2008/layout/VerticalCurvedList"/>
    <dgm:cxn modelId="{348EF706-BF2B-4905-AC35-6ED792413458}" type="presParOf" srcId="{D5C2695A-9C83-4DF5-8487-C98CD1EF54A9}" destId="{FE8EEF68-B1B7-4932-8E00-CA59E7081E1B}" srcOrd="1" destOrd="0" presId="urn:microsoft.com/office/officeart/2008/layout/VerticalCurvedList"/>
    <dgm:cxn modelId="{BB5476D6-A754-4E7B-B759-9A01D6CADD56}" type="presParOf" srcId="{D5C2695A-9C83-4DF5-8487-C98CD1EF54A9}" destId="{C15D0B07-789C-433C-B312-B9E3D67936DB}" srcOrd="2" destOrd="0" presId="urn:microsoft.com/office/officeart/2008/layout/VerticalCurvedList"/>
    <dgm:cxn modelId="{55924141-2FFB-42F3-8A9F-5B873131A1C9}" type="presParOf" srcId="{C15D0B07-789C-433C-B312-B9E3D67936DB}" destId="{00D6754D-0832-482E-9689-CD59C03423C7}" srcOrd="0" destOrd="0" presId="urn:microsoft.com/office/officeart/2008/layout/VerticalCurvedList"/>
    <dgm:cxn modelId="{EE6C53FA-36FE-4B13-9355-D736FCFC414C}" type="presParOf" srcId="{D5C2695A-9C83-4DF5-8487-C98CD1EF54A9}" destId="{90CA1737-116E-49B9-A8B8-899E0B0EEB08}" srcOrd="3" destOrd="0" presId="urn:microsoft.com/office/officeart/2008/layout/VerticalCurvedList"/>
    <dgm:cxn modelId="{73BE4F28-04D0-459E-BB7D-60583E6CBB5B}" type="presParOf" srcId="{D5C2695A-9C83-4DF5-8487-C98CD1EF54A9}" destId="{74C851BE-C855-438E-A557-ADCB61ADAC07}" srcOrd="4" destOrd="0" presId="urn:microsoft.com/office/officeart/2008/layout/VerticalCurvedList"/>
    <dgm:cxn modelId="{805CD467-08AD-48CA-8512-ED2F31F0EA08}" type="presParOf" srcId="{74C851BE-C855-438E-A557-ADCB61ADAC07}" destId="{26EB74C9-EC5E-4468-B2C7-8B6097839109}" srcOrd="0" destOrd="0" presId="urn:microsoft.com/office/officeart/2008/layout/VerticalCurvedList"/>
    <dgm:cxn modelId="{27F410A0-F7EE-4AAA-9C81-D1FEB3891B37}" type="presParOf" srcId="{D5C2695A-9C83-4DF5-8487-C98CD1EF54A9}" destId="{7B644E48-5C62-4EC6-A17E-B50F87D4583B}" srcOrd="5" destOrd="0" presId="urn:microsoft.com/office/officeart/2008/layout/VerticalCurvedList"/>
    <dgm:cxn modelId="{A3D85CA2-74FE-44CA-892A-A306C6F3F06A}" type="presParOf" srcId="{D5C2695A-9C83-4DF5-8487-C98CD1EF54A9}" destId="{0BA37E92-9931-4FE5-BE90-DF23118F002A}" srcOrd="6" destOrd="0" presId="urn:microsoft.com/office/officeart/2008/layout/VerticalCurvedList"/>
    <dgm:cxn modelId="{44EF7117-5410-4161-8F13-1E78B05E23B4}" type="presParOf" srcId="{0BA37E92-9931-4FE5-BE90-DF23118F002A}" destId="{97D11239-95F4-4362-A288-5472625309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54515-F41E-4CED-891D-4726C56EEDD4}" type="doc">
      <dgm:prSet loTypeId="urn:microsoft.com/office/officeart/2005/8/layout/process1" loCatId="process" qsTypeId="urn:microsoft.com/office/officeart/2005/8/quickstyle/simple1" qsCatId="simple" csTypeId="urn:microsoft.com/office/officeart/2005/8/colors/colorful2" csCatId="colorful" phldr="1"/>
      <dgm:spPr/>
    </dgm:pt>
    <dgm:pt modelId="{BABB3C45-4242-40C0-AEFC-AD9C95756E57}">
      <dgm:prSet phldrT="[Text]" custT="1"/>
      <dgm:spPr/>
      <dgm:t>
        <a:bodyPr/>
        <a:lstStyle/>
        <a:p>
          <a:r>
            <a:rPr lang="vi-VN" sz="2800" dirty="0">
              <a:solidFill>
                <a:srgbClr val="002060"/>
              </a:solidFill>
              <a:latin typeface="+mj-lt"/>
            </a:rPr>
            <a:t>Nhận PHT</a:t>
          </a:r>
          <a:endParaRPr lang="en-US" sz="2800" dirty="0">
            <a:solidFill>
              <a:srgbClr val="002060"/>
            </a:solidFill>
            <a:latin typeface="+mj-lt"/>
          </a:endParaRPr>
        </a:p>
      </dgm:t>
    </dgm:pt>
    <dgm:pt modelId="{5900260B-178D-453B-A36D-E3305DD59754}" type="parTrans" cxnId="{FAAFA61F-5721-441C-9BE5-F9E598D41815}">
      <dgm:prSet/>
      <dgm:spPr/>
      <dgm:t>
        <a:bodyPr/>
        <a:lstStyle/>
        <a:p>
          <a:endParaRPr lang="en-US"/>
        </a:p>
      </dgm:t>
    </dgm:pt>
    <dgm:pt modelId="{EF449987-21FE-4FBA-BAD3-D4A30F31FCD5}" type="sibTrans" cxnId="{FAAFA61F-5721-441C-9BE5-F9E598D41815}">
      <dgm:prSet/>
      <dgm:spPr/>
      <dgm:t>
        <a:bodyPr/>
        <a:lstStyle/>
        <a:p>
          <a:endParaRPr lang="en-US"/>
        </a:p>
      </dgm:t>
    </dgm:pt>
    <dgm:pt modelId="{68A95558-790B-498F-A6DE-F413C067B978}">
      <dgm:prSet phldrT="[Text]"/>
      <dgm:spPr/>
      <dgm:t>
        <a:bodyPr/>
        <a:lstStyle/>
        <a:p>
          <a:r>
            <a:rPr lang="vi-VN" dirty="0">
              <a:solidFill>
                <a:srgbClr val="FFFF00"/>
              </a:solidFill>
              <a:latin typeface="+mj-lt"/>
            </a:rPr>
            <a:t>Xem video và hình ảnh</a:t>
          </a:r>
          <a:endParaRPr lang="en-US" dirty="0">
            <a:solidFill>
              <a:srgbClr val="FFFF00"/>
            </a:solidFill>
          </a:endParaRPr>
        </a:p>
      </dgm:t>
    </dgm:pt>
    <dgm:pt modelId="{19C0ECD9-D7BB-45BA-A1E4-91C0C6F4B763}" type="parTrans" cxnId="{7E78D7EF-06B4-48EE-A921-1C0D329ACAA6}">
      <dgm:prSet/>
      <dgm:spPr/>
      <dgm:t>
        <a:bodyPr/>
        <a:lstStyle/>
        <a:p>
          <a:endParaRPr lang="en-US"/>
        </a:p>
      </dgm:t>
    </dgm:pt>
    <dgm:pt modelId="{5131C390-161A-4A45-BA95-27B7910A9741}" type="sibTrans" cxnId="{7E78D7EF-06B4-48EE-A921-1C0D329ACAA6}">
      <dgm:prSet/>
      <dgm:spPr/>
      <dgm:t>
        <a:bodyPr/>
        <a:lstStyle/>
        <a:p>
          <a:endParaRPr lang="en-US"/>
        </a:p>
      </dgm:t>
    </dgm:pt>
    <dgm:pt modelId="{33890AF7-4042-4559-B3EB-9D334BAC97F5}">
      <dgm:prSet phldrT="[Text]"/>
      <dgm:spPr/>
      <dgm:t>
        <a:bodyPr/>
        <a:lstStyle/>
        <a:p>
          <a:r>
            <a:rPr lang="vi-VN" dirty="0">
              <a:solidFill>
                <a:schemeClr val="accent2">
                  <a:lumMod val="50000"/>
                </a:schemeClr>
              </a:solidFill>
              <a:latin typeface="Times New Roman" panose="02020603050405020304" pitchFamily="18" charset="0"/>
              <a:cs typeface="Times New Roman" panose="02020603050405020304" pitchFamily="18" charset="0"/>
            </a:rPr>
            <a:t>Hoàn thành phiếu</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dgm:t>
    </dgm:pt>
    <dgm:pt modelId="{E3AE62B3-4DF8-4846-8864-C7272E8F43B5}" type="parTrans" cxnId="{9F87FC9A-2A6F-4C11-9E75-778E719FC1AF}">
      <dgm:prSet/>
      <dgm:spPr/>
      <dgm:t>
        <a:bodyPr/>
        <a:lstStyle/>
        <a:p>
          <a:endParaRPr lang="en-US"/>
        </a:p>
      </dgm:t>
    </dgm:pt>
    <dgm:pt modelId="{1E11C08D-CE89-409B-8FF0-BD34CEAD800A}" type="sibTrans" cxnId="{9F87FC9A-2A6F-4C11-9E75-778E719FC1AF}">
      <dgm:prSet/>
      <dgm:spPr/>
      <dgm:t>
        <a:bodyPr/>
        <a:lstStyle/>
        <a:p>
          <a:endParaRPr lang="en-US"/>
        </a:p>
      </dgm:t>
    </dgm:pt>
    <dgm:pt modelId="{E14811B7-5595-419B-B6DD-0C063376A185}" type="pres">
      <dgm:prSet presAssocID="{03754515-F41E-4CED-891D-4726C56EEDD4}" presName="Name0" presStyleCnt="0">
        <dgm:presLayoutVars>
          <dgm:dir/>
          <dgm:resizeHandles val="exact"/>
        </dgm:presLayoutVars>
      </dgm:prSet>
      <dgm:spPr/>
    </dgm:pt>
    <dgm:pt modelId="{3CCCC95F-76EA-444C-8D1D-05E0869C59A4}" type="pres">
      <dgm:prSet presAssocID="{BABB3C45-4242-40C0-AEFC-AD9C95756E57}" presName="node" presStyleLbl="node1" presStyleIdx="0" presStyleCnt="3">
        <dgm:presLayoutVars>
          <dgm:bulletEnabled val="1"/>
        </dgm:presLayoutVars>
      </dgm:prSet>
      <dgm:spPr/>
    </dgm:pt>
    <dgm:pt modelId="{02E863B5-239B-4ACB-B61F-EB46704144A4}" type="pres">
      <dgm:prSet presAssocID="{EF449987-21FE-4FBA-BAD3-D4A30F31FCD5}" presName="sibTrans" presStyleLbl="sibTrans2D1" presStyleIdx="0" presStyleCnt="2"/>
      <dgm:spPr/>
    </dgm:pt>
    <dgm:pt modelId="{35BC2716-4DFB-48FA-9531-AFAD0525C9FB}" type="pres">
      <dgm:prSet presAssocID="{EF449987-21FE-4FBA-BAD3-D4A30F31FCD5}" presName="connectorText" presStyleLbl="sibTrans2D1" presStyleIdx="0" presStyleCnt="2"/>
      <dgm:spPr/>
    </dgm:pt>
    <dgm:pt modelId="{1213E7F2-2650-4BCB-9235-2158B2AE7265}" type="pres">
      <dgm:prSet presAssocID="{68A95558-790B-498F-A6DE-F413C067B978}" presName="node" presStyleLbl="node1" presStyleIdx="1" presStyleCnt="3">
        <dgm:presLayoutVars>
          <dgm:bulletEnabled val="1"/>
        </dgm:presLayoutVars>
      </dgm:prSet>
      <dgm:spPr/>
    </dgm:pt>
    <dgm:pt modelId="{AA576D54-A430-4DED-AEED-1792288BAAC0}" type="pres">
      <dgm:prSet presAssocID="{5131C390-161A-4A45-BA95-27B7910A9741}" presName="sibTrans" presStyleLbl="sibTrans2D1" presStyleIdx="1" presStyleCnt="2"/>
      <dgm:spPr/>
    </dgm:pt>
    <dgm:pt modelId="{3B2C8DFB-E381-4FFF-8C22-74A4FC5E617A}" type="pres">
      <dgm:prSet presAssocID="{5131C390-161A-4A45-BA95-27B7910A9741}" presName="connectorText" presStyleLbl="sibTrans2D1" presStyleIdx="1" presStyleCnt="2"/>
      <dgm:spPr/>
    </dgm:pt>
    <dgm:pt modelId="{8686644C-9EF9-4984-B2DF-C383C62656B1}" type="pres">
      <dgm:prSet presAssocID="{33890AF7-4042-4559-B3EB-9D334BAC97F5}" presName="node" presStyleLbl="node1" presStyleIdx="2" presStyleCnt="3" custScaleX="91474">
        <dgm:presLayoutVars>
          <dgm:bulletEnabled val="1"/>
        </dgm:presLayoutVars>
      </dgm:prSet>
      <dgm:spPr/>
    </dgm:pt>
  </dgm:ptLst>
  <dgm:cxnLst>
    <dgm:cxn modelId="{07328B06-31EA-4019-9E7C-4C2FDB1D7704}" type="presOf" srcId="{68A95558-790B-498F-A6DE-F413C067B978}" destId="{1213E7F2-2650-4BCB-9235-2158B2AE7265}" srcOrd="0" destOrd="0" presId="urn:microsoft.com/office/officeart/2005/8/layout/process1"/>
    <dgm:cxn modelId="{FAAFA61F-5721-441C-9BE5-F9E598D41815}" srcId="{03754515-F41E-4CED-891D-4726C56EEDD4}" destId="{BABB3C45-4242-40C0-AEFC-AD9C95756E57}" srcOrd="0" destOrd="0" parTransId="{5900260B-178D-453B-A36D-E3305DD59754}" sibTransId="{EF449987-21FE-4FBA-BAD3-D4A30F31FCD5}"/>
    <dgm:cxn modelId="{E6542E22-DE47-45FB-B183-E4B8DE54CB90}" type="presOf" srcId="{EF449987-21FE-4FBA-BAD3-D4A30F31FCD5}" destId="{02E863B5-239B-4ACB-B61F-EB46704144A4}" srcOrd="0" destOrd="0" presId="urn:microsoft.com/office/officeart/2005/8/layout/process1"/>
    <dgm:cxn modelId="{A56C672A-AC10-47AA-9BE3-AE0288DCC1C8}" type="presOf" srcId="{5131C390-161A-4A45-BA95-27B7910A9741}" destId="{AA576D54-A430-4DED-AEED-1792288BAAC0}" srcOrd="0" destOrd="0" presId="urn:microsoft.com/office/officeart/2005/8/layout/process1"/>
    <dgm:cxn modelId="{5BD7773A-9B75-4359-943C-382CD4EC74CE}" type="presOf" srcId="{03754515-F41E-4CED-891D-4726C56EEDD4}" destId="{E14811B7-5595-419B-B6DD-0C063376A185}" srcOrd="0" destOrd="0" presId="urn:microsoft.com/office/officeart/2005/8/layout/process1"/>
    <dgm:cxn modelId="{4E01FB4E-7C2B-47CC-BF7A-8D1EC2ABB2B4}" type="presOf" srcId="{EF449987-21FE-4FBA-BAD3-D4A30F31FCD5}" destId="{35BC2716-4DFB-48FA-9531-AFAD0525C9FB}" srcOrd="1" destOrd="0" presId="urn:microsoft.com/office/officeart/2005/8/layout/process1"/>
    <dgm:cxn modelId="{6136D595-B5AA-475B-B3AA-16095413E5B1}" type="presOf" srcId="{5131C390-161A-4A45-BA95-27B7910A9741}" destId="{3B2C8DFB-E381-4FFF-8C22-74A4FC5E617A}" srcOrd="1" destOrd="0" presId="urn:microsoft.com/office/officeart/2005/8/layout/process1"/>
    <dgm:cxn modelId="{9F87FC9A-2A6F-4C11-9E75-778E719FC1AF}" srcId="{03754515-F41E-4CED-891D-4726C56EEDD4}" destId="{33890AF7-4042-4559-B3EB-9D334BAC97F5}" srcOrd="2" destOrd="0" parTransId="{E3AE62B3-4DF8-4846-8864-C7272E8F43B5}" sibTransId="{1E11C08D-CE89-409B-8FF0-BD34CEAD800A}"/>
    <dgm:cxn modelId="{FA4DE9E4-BA7E-48C5-9BAB-F01AF41AC600}" type="presOf" srcId="{BABB3C45-4242-40C0-AEFC-AD9C95756E57}" destId="{3CCCC95F-76EA-444C-8D1D-05E0869C59A4}" srcOrd="0" destOrd="0" presId="urn:microsoft.com/office/officeart/2005/8/layout/process1"/>
    <dgm:cxn modelId="{7E78D7EF-06B4-48EE-A921-1C0D329ACAA6}" srcId="{03754515-F41E-4CED-891D-4726C56EEDD4}" destId="{68A95558-790B-498F-A6DE-F413C067B978}" srcOrd="1" destOrd="0" parTransId="{19C0ECD9-D7BB-45BA-A1E4-91C0C6F4B763}" sibTransId="{5131C390-161A-4A45-BA95-27B7910A9741}"/>
    <dgm:cxn modelId="{74BA83F0-4209-4387-9F6D-1F47CA5A5887}" type="presOf" srcId="{33890AF7-4042-4559-B3EB-9D334BAC97F5}" destId="{8686644C-9EF9-4984-B2DF-C383C62656B1}" srcOrd="0" destOrd="0" presId="urn:microsoft.com/office/officeart/2005/8/layout/process1"/>
    <dgm:cxn modelId="{3CAF83AF-3CB1-4F53-9F94-9FD5BA31FEB7}" type="presParOf" srcId="{E14811B7-5595-419B-B6DD-0C063376A185}" destId="{3CCCC95F-76EA-444C-8D1D-05E0869C59A4}" srcOrd="0" destOrd="0" presId="urn:microsoft.com/office/officeart/2005/8/layout/process1"/>
    <dgm:cxn modelId="{7AA3EC0F-8332-479C-8FBC-ABB5647F5A7A}" type="presParOf" srcId="{E14811B7-5595-419B-B6DD-0C063376A185}" destId="{02E863B5-239B-4ACB-B61F-EB46704144A4}" srcOrd="1" destOrd="0" presId="urn:microsoft.com/office/officeart/2005/8/layout/process1"/>
    <dgm:cxn modelId="{5D63C587-C973-4ACF-B467-BB735B05241F}" type="presParOf" srcId="{02E863B5-239B-4ACB-B61F-EB46704144A4}" destId="{35BC2716-4DFB-48FA-9531-AFAD0525C9FB}" srcOrd="0" destOrd="0" presId="urn:microsoft.com/office/officeart/2005/8/layout/process1"/>
    <dgm:cxn modelId="{F65BBDE2-13CE-40F9-BD30-6FDFDEDD13AF}" type="presParOf" srcId="{E14811B7-5595-419B-B6DD-0C063376A185}" destId="{1213E7F2-2650-4BCB-9235-2158B2AE7265}" srcOrd="2" destOrd="0" presId="urn:microsoft.com/office/officeart/2005/8/layout/process1"/>
    <dgm:cxn modelId="{57FEA090-92F1-4514-8427-CCCA19F3818E}" type="presParOf" srcId="{E14811B7-5595-419B-B6DD-0C063376A185}" destId="{AA576D54-A430-4DED-AEED-1792288BAAC0}" srcOrd="3" destOrd="0" presId="urn:microsoft.com/office/officeart/2005/8/layout/process1"/>
    <dgm:cxn modelId="{3BD12A4D-A566-4BE4-AF50-F7E2DD1BED11}" type="presParOf" srcId="{AA576D54-A430-4DED-AEED-1792288BAAC0}" destId="{3B2C8DFB-E381-4FFF-8C22-74A4FC5E617A}" srcOrd="0" destOrd="0" presId="urn:microsoft.com/office/officeart/2005/8/layout/process1"/>
    <dgm:cxn modelId="{7E54EFE3-8FF1-4A48-A68A-B408397BCB8E}" type="presParOf" srcId="{E14811B7-5595-419B-B6DD-0C063376A185}" destId="{8686644C-9EF9-4984-B2DF-C383C62656B1}"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6B8A-6D92-42C0-BFE1-27D55B367B17}">
      <dsp:nvSpPr>
        <dsp:cNvPr id="0" name=""/>
        <dsp:cNvSpPr/>
      </dsp:nvSpPr>
      <dsp:spPr>
        <a:xfrm>
          <a:off x="-4768022" y="-730620"/>
          <a:ext cx="5677641" cy="5677641"/>
        </a:xfrm>
        <a:prstGeom prst="blockArc">
          <a:avLst>
            <a:gd name="adj1" fmla="val 18900000"/>
            <a:gd name="adj2" fmla="val 2700000"/>
            <a:gd name="adj3" fmla="val 3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EEF68-B1B7-4932-8E00-CA59E7081E1B}">
      <dsp:nvSpPr>
        <dsp:cNvPr id="0" name=""/>
        <dsp:cNvSpPr/>
      </dsp:nvSpPr>
      <dsp:spPr>
        <a:xfrm>
          <a:off x="638367" y="299414"/>
          <a:ext cx="7438832" cy="878933"/>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FFFFF"/>
              </a:solidFill>
              <a:latin typeface="Times New Roman" pitchFamily="18" charset="0"/>
              <a:cs typeface="Times New Roman" pitchFamily="18" charset="0"/>
            </a:rPr>
            <a:t>I. </a:t>
          </a:r>
          <a:r>
            <a:rPr lang="vi-VN" sz="2400" kern="1200" dirty="0">
              <a:solidFill>
                <a:srgbClr val="FFFFFF"/>
              </a:solidFill>
              <a:latin typeface="Times New Roman" pitchFamily="18" charset="0"/>
              <a:cs typeface="Times New Roman" pitchFamily="18" charset="0"/>
            </a:rPr>
            <a:t>Cấu tạo và chức năng của hệ vận động</a:t>
          </a:r>
          <a:endParaRPr lang="en-US" sz="2400" kern="1200" dirty="0">
            <a:solidFill>
              <a:srgbClr val="FFFFFF"/>
            </a:solidFill>
            <a:latin typeface="Times New Roman" pitchFamily="18" charset="0"/>
            <a:cs typeface="Times New Roman" pitchFamily="18" charset="0"/>
          </a:endParaRPr>
        </a:p>
      </dsp:txBody>
      <dsp:txXfrm>
        <a:off x="638367" y="299414"/>
        <a:ext cx="7438832" cy="878933"/>
      </dsp:txXfrm>
    </dsp:sp>
    <dsp:sp modelId="{00D6754D-0832-482E-9689-CD59C03423C7}">
      <dsp:nvSpPr>
        <dsp:cNvPr id="0" name=""/>
        <dsp:cNvSpPr/>
      </dsp:nvSpPr>
      <dsp:spPr>
        <a:xfrm>
          <a:off x="0" y="187745"/>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A1737-116E-49B9-A8B8-899E0B0EEB08}">
      <dsp:nvSpPr>
        <dsp:cNvPr id="0" name=""/>
        <dsp:cNvSpPr/>
      </dsp:nvSpPr>
      <dsp:spPr>
        <a:xfrm>
          <a:off x="949954" y="1666447"/>
          <a:ext cx="7127245" cy="883504"/>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II. Một số bệnh, tật liên quan đến hệ vận động</a:t>
          </a:r>
          <a:endParaRPr lang="en-US" sz="2400" kern="1200" dirty="0">
            <a:solidFill>
              <a:srgbClr val="FFFFFF"/>
            </a:solidFill>
            <a:latin typeface="Times New Roman" panose="02020603050405020304" pitchFamily="18" charset="0"/>
            <a:cs typeface="Times New Roman" panose="02020603050405020304" pitchFamily="18" charset="0"/>
          </a:endParaRPr>
        </a:p>
      </dsp:txBody>
      <dsp:txXfrm>
        <a:off x="949954" y="1666447"/>
        <a:ext cx="7127245" cy="883504"/>
      </dsp:txXfrm>
    </dsp:sp>
    <dsp:sp modelId="{26EB74C9-EC5E-4468-B2C7-8B6097839109}">
      <dsp:nvSpPr>
        <dsp:cNvPr id="0" name=""/>
        <dsp:cNvSpPr/>
      </dsp:nvSpPr>
      <dsp:spPr>
        <a:xfrm>
          <a:off x="364047" y="158115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44E48-5C62-4EC6-A17E-B50F87D4583B}">
      <dsp:nvSpPr>
        <dsp:cNvPr id="0" name=""/>
        <dsp:cNvSpPr/>
      </dsp:nvSpPr>
      <dsp:spPr>
        <a:xfrm>
          <a:off x="584565" y="2951480"/>
          <a:ext cx="7433777" cy="84328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69354"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III. Ý nghĩa của tập thể dục, thể thao</a:t>
          </a:r>
          <a:endParaRPr lang="en-US" sz="2400" kern="1200" dirty="0">
            <a:solidFill>
              <a:srgbClr val="FFFFFF"/>
            </a:solidFill>
            <a:latin typeface="Times New Roman" panose="02020603050405020304" pitchFamily="18" charset="0"/>
            <a:cs typeface="Times New Roman" panose="02020603050405020304" pitchFamily="18" charset="0"/>
          </a:endParaRPr>
        </a:p>
      </dsp:txBody>
      <dsp:txXfrm>
        <a:off x="584565" y="2951480"/>
        <a:ext cx="7433777" cy="843280"/>
      </dsp:txXfrm>
    </dsp:sp>
    <dsp:sp modelId="{97D11239-95F4-4362-A288-547262530941}">
      <dsp:nvSpPr>
        <dsp:cNvPr id="0" name=""/>
        <dsp:cNvSpPr/>
      </dsp:nvSpPr>
      <dsp:spPr>
        <a:xfrm>
          <a:off x="57515" y="2846070"/>
          <a:ext cx="1054100" cy="10541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C95F-76EA-444C-8D1D-05E0869C59A4}">
      <dsp:nvSpPr>
        <dsp:cNvPr id="0" name=""/>
        <dsp:cNvSpPr/>
      </dsp:nvSpPr>
      <dsp:spPr>
        <a:xfrm>
          <a:off x="2389" y="530928"/>
          <a:ext cx="2234617" cy="13407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2060"/>
              </a:solidFill>
              <a:latin typeface="+mj-lt"/>
            </a:rPr>
            <a:t>Nhận PHT</a:t>
          </a:r>
          <a:endParaRPr lang="en-US" sz="2800" kern="1200" dirty="0">
            <a:solidFill>
              <a:srgbClr val="002060"/>
            </a:solidFill>
            <a:latin typeface="+mj-lt"/>
          </a:endParaRPr>
        </a:p>
      </dsp:txBody>
      <dsp:txXfrm>
        <a:off x="41659" y="570198"/>
        <a:ext cx="2156077" cy="1262230"/>
      </dsp:txXfrm>
    </dsp:sp>
    <dsp:sp modelId="{02E863B5-239B-4ACB-B61F-EB46704144A4}">
      <dsp:nvSpPr>
        <dsp:cNvPr id="0" name=""/>
        <dsp:cNvSpPr/>
      </dsp:nvSpPr>
      <dsp:spPr>
        <a:xfrm>
          <a:off x="2460468" y="924221"/>
          <a:ext cx="473738" cy="5541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60468" y="1035058"/>
        <a:ext cx="331617" cy="332511"/>
      </dsp:txXfrm>
    </dsp:sp>
    <dsp:sp modelId="{1213E7F2-2650-4BCB-9235-2158B2AE7265}">
      <dsp:nvSpPr>
        <dsp:cNvPr id="0" name=""/>
        <dsp:cNvSpPr/>
      </dsp:nvSpPr>
      <dsp:spPr>
        <a:xfrm>
          <a:off x="3130853" y="530928"/>
          <a:ext cx="2234617" cy="134077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vi-VN" sz="2900" kern="1200" dirty="0">
              <a:solidFill>
                <a:srgbClr val="FFFF00"/>
              </a:solidFill>
              <a:latin typeface="+mj-lt"/>
            </a:rPr>
            <a:t>Xem video và hình ảnh</a:t>
          </a:r>
          <a:endParaRPr lang="en-US" sz="2900" kern="1200" dirty="0">
            <a:solidFill>
              <a:srgbClr val="FFFF00"/>
            </a:solidFill>
          </a:endParaRPr>
        </a:p>
      </dsp:txBody>
      <dsp:txXfrm>
        <a:off x="3170123" y="570198"/>
        <a:ext cx="2156077" cy="1262230"/>
      </dsp:txXfrm>
    </dsp:sp>
    <dsp:sp modelId="{AA576D54-A430-4DED-AEED-1792288BAAC0}">
      <dsp:nvSpPr>
        <dsp:cNvPr id="0" name=""/>
        <dsp:cNvSpPr/>
      </dsp:nvSpPr>
      <dsp:spPr>
        <a:xfrm>
          <a:off x="5588931" y="924221"/>
          <a:ext cx="473738" cy="55418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88931" y="1035058"/>
        <a:ext cx="331617" cy="332511"/>
      </dsp:txXfrm>
    </dsp:sp>
    <dsp:sp modelId="{8686644C-9EF9-4984-B2DF-C383C62656B1}">
      <dsp:nvSpPr>
        <dsp:cNvPr id="0" name=""/>
        <dsp:cNvSpPr/>
      </dsp:nvSpPr>
      <dsp:spPr>
        <a:xfrm>
          <a:off x="6259317" y="530928"/>
          <a:ext cx="2044093" cy="134077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vi-VN" sz="2900" kern="1200" dirty="0">
              <a:solidFill>
                <a:schemeClr val="accent2">
                  <a:lumMod val="50000"/>
                </a:schemeClr>
              </a:solidFill>
              <a:latin typeface="Times New Roman" panose="02020603050405020304" pitchFamily="18" charset="0"/>
              <a:cs typeface="Times New Roman" panose="02020603050405020304" pitchFamily="18" charset="0"/>
            </a:rPr>
            <a:t>Hoàn thành phiếu</a:t>
          </a:r>
          <a:endParaRPr lang="en-US" sz="2900"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6298587" y="570198"/>
        <a:ext cx="1965553" cy="12622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D120C1-85E1-44B3-9E94-252C022254EE}" type="datetimeFigureOut">
              <a:rPr lang="en-US" smtClean="0"/>
              <a:t>8/20/2023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0043C6-F6B7-4D3F-B3B9-E9E8F74DC5BD}" type="slidenum">
              <a:rPr lang="en-US" smtClean="0"/>
              <a:t>‹#›</a:t>
            </a:fld>
            <a:endParaRPr lang="en-US"/>
          </a:p>
        </p:txBody>
      </p:sp>
    </p:spTree>
    <p:extLst>
      <p:ext uri="{BB962C8B-B14F-4D97-AF65-F5344CB8AC3E}">
        <p14:creationId xmlns:p14="http://schemas.microsoft.com/office/powerpoint/2010/main" val="76179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5974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93315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B2FD0C-B6D3-45AF-856F-A405129FD409}"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9837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DAA9F6A-DE99-4322-8F3A-9B15A37C9AF9}" type="datetimeFigureOut">
              <a:rPr lang="vi-VN">
                <a:solidFill>
                  <a:prstClr val="black">
                    <a:tint val="75000"/>
                  </a:prstClr>
                </a:solidFill>
              </a:rPr>
              <a:pPr>
                <a:defRPr/>
              </a:pPr>
              <a:t>20/08/2023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44CC5A-07D8-41C0-B85B-33504C15F0C3}" type="slidenum">
              <a:rPr lang="vi-VN" altLang="en-US"/>
              <a:pPr>
                <a:defRPr/>
              </a:pPr>
              <a:t>‹#›</a:t>
            </a:fld>
            <a:endParaRPr lang="vi-VN" altLang="en-US"/>
          </a:p>
        </p:txBody>
      </p:sp>
    </p:spTree>
    <p:extLst>
      <p:ext uri="{BB962C8B-B14F-4D97-AF65-F5344CB8AC3E}">
        <p14:creationId xmlns:p14="http://schemas.microsoft.com/office/powerpoint/2010/main" val="4136788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E1D4066-6FF6-4F3D-89D8-2C7EC6F9F00C}" type="datetimeFigureOut">
              <a:rPr lang="vi-VN">
                <a:solidFill>
                  <a:prstClr val="black">
                    <a:tint val="75000"/>
                  </a:prstClr>
                </a:solidFill>
              </a:rPr>
              <a:pPr>
                <a:defRPr/>
              </a:pPr>
              <a:t>20/08/2023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24CEEB-7B49-4878-97B7-4E790F09BFF1}" type="slidenum">
              <a:rPr lang="vi-VN" altLang="en-US"/>
              <a:pPr>
                <a:defRPr/>
              </a:pPr>
              <a:t>‹#›</a:t>
            </a:fld>
            <a:endParaRPr lang="vi-VN" altLang="en-US"/>
          </a:p>
        </p:txBody>
      </p:sp>
    </p:spTree>
    <p:extLst>
      <p:ext uri="{BB962C8B-B14F-4D97-AF65-F5344CB8AC3E}">
        <p14:creationId xmlns:p14="http://schemas.microsoft.com/office/powerpoint/2010/main" val="2205075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662E543-B9A4-4ACF-8532-9F87B0E21B0D}" type="datetimeFigureOut">
              <a:rPr lang="vi-VN">
                <a:solidFill>
                  <a:prstClr val="black">
                    <a:tint val="75000"/>
                  </a:prstClr>
                </a:solidFill>
              </a:rPr>
              <a:pPr>
                <a:defRPr/>
              </a:pPr>
              <a:t>20/08/2023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A1C589-707A-417F-85C5-957D5FCB85FE}" type="slidenum">
              <a:rPr lang="vi-VN" altLang="en-US"/>
              <a:pPr>
                <a:defRPr/>
              </a:pPr>
              <a:t>‹#›</a:t>
            </a:fld>
            <a:endParaRPr lang="vi-VN" altLang="en-US"/>
          </a:p>
        </p:txBody>
      </p:sp>
    </p:spTree>
    <p:extLst>
      <p:ext uri="{BB962C8B-B14F-4D97-AF65-F5344CB8AC3E}">
        <p14:creationId xmlns:p14="http://schemas.microsoft.com/office/powerpoint/2010/main" val="18277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05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9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56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2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54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47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1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26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2CF493D-050C-4BB0-BE91-180499CA99B9}" type="datetimeFigureOut">
              <a:rPr lang="vi-VN">
                <a:solidFill>
                  <a:prstClr val="black">
                    <a:tint val="75000"/>
                  </a:prstClr>
                </a:solidFill>
              </a:rPr>
              <a:pPr>
                <a:defRPr/>
              </a:pPr>
              <a:t>20/08/2023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7003BE-AA5B-48F5-8E43-2FCDF5A19E7C}" type="slidenum">
              <a:rPr lang="vi-VN" altLang="en-US"/>
              <a:pPr>
                <a:defRPr/>
              </a:pPr>
              <a:t>‹#›</a:t>
            </a:fld>
            <a:endParaRPr lang="vi-VN" altLang="en-US"/>
          </a:p>
        </p:txBody>
      </p:sp>
    </p:spTree>
    <p:extLst>
      <p:ext uri="{BB962C8B-B14F-4D97-AF65-F5344CB8AC3E}">
        <p14:creationId xmlns:p14="http://schemas.microsoft.com/office/powerpoint/2010/main" val="2638084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552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93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088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28CC43F-0414-4C58-95A0-A34FAC4203F5}" type="datetimeFigureOut">
              <a:rPr lang="en-US" smtClean="0"/>
              <a:pPr>
                <a:defRPr/>
              </a:pPr>
              <a:t>8/20/2023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24D3BA-8024-4A37-97E3-069BF764B034}" type="slidenum">
              <a:rPr lang="en-US" smtClean="0"/>
              <a:pPr>
                <a:defRPr/>
              </a:pPr>
              <a:t>‹#›</a:t>
            </a:fld>
            <a:endParaRPr lang="en-US"/>
          </a:p>
        </p:txBody>
      </p:sp>
    </p:spTree>
    <p:extLst>
      <p:ext uri="{BB962C8B-B14F-4D97-AF65-F5344CB8AC3E}">
        <p14:creationId xmlns:p14="http://schemas.microsoft.com/office/powerpoint/2010/main" val="420089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E070CB8F-BD8D-449C-B5B9-E58AD2726A0E}" type="datetimeFigureOut">
              <a:rPr lang="en-US" smtClean="0"/>
              <a:pPr>
                <a:defRPr/>
              </a:pPr>
              <a:t>8/20/2023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4924072-456D-45B5-B976-A79B7E7F7499}" type="slidenum">
              <a:rPr lang="en-US" smtClean="0"/>
              <a:pPr>
                <a:defRPr/>
              </a:pPr>
              <a:t>‹#›</a:t>
            </a:fld>
            <a:endParaRPr lang="en-US"/>
          </a:p>
        </p:txBody>
      </p:sp>
    </p:spTree>
    <p:extLst>
      <p:ext uri="{BB962C8B-B14F-4D97-AF65-F5344CB8AC3E}">
        <p14:creationId xmlns:p14="http://schemas.microsoft.com/office/powerpoint/2010/main" val="47120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4A63B65-3715-42B6-AC5D-276AA6CA5208}" type="datetimeFigureOut">
              <a:rPr lang="en-US" smtClean="0"/>
              <a:pPr>
                <a:defRPr/>
              </a:pPr>
              <a:t>8/20/2023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18FD20-FDFF-4264-98DC-77E4B1357842}" type="slidenum">
              <a:rPr lang="en-US" smtClean="0"/>
              <a:pPr>
                <a:defRPr/>
              </a:pPr>
              <a:t>‹#›</a:t>
            </a:fld>
            <a:endParaRPr lang="en-US"/>
          </a:p>
        </p:txBody>
      </p:sp>
    </p:spTree>
    <p:extLst>
      <p:ext uri="{BB962C8B-B14F-4D97-AF65-F5344CB8AC3E}">
        <p14:creationId xmlns:p14="http://schemas.microsoft.com/office/powerpoint/2010/main" val="263860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09196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78422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4179E6E7-C191-4E32-B0F6-990BAB32F91E}" type="datetimeFigureOut">
              <a:rPr lang="en-US" smtClean="0"/>
              <a:pPr>
                <a:defRPr/>
              </a:pPr>
              <a:t>8/20/2023</a:t>
            </a:fld>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0BA5F37E-E4F4-4335-B2DB-D47B9534B4CA}" type="slidenum">
              <a:rPr lang="en-US" smtClean="0"/>
              <a:pPr>
                <a:defRPr/>
              </a:pPr>
              <a:t>‹#›</a:t>
            </a:fld>
            <a:endParaRPr lang="en-US"/>
          </a:p>
        </p:txBody>
      </p:sp>
    </p:spTree>
    <p:extLst>
      <p:ext uri="{BB962C8B-B14F-4D97-AF65-F5344CB8AC3E}">
        <p14:creationId xmlns:p14="http://schemas.microsoft.com/office/powerpoint/2010/main" val="3649258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F109DC19-1B0B-47EC-B724-D188E5FE3329}" type="datetimeFigureOut">
              <a:rPr lang="en-US" smtClean="0"/>
              <a:pPr>
                <a:defRPr/>
              </a:pPr>
              <a:t>8/20/2023</a:t>
            </a:fld>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5F2D1D5E-23F6-4E6E-86E4-4786CAE54D02}" type="slidenum">
              <a:rPr lang="en-US" smtClean="0"/>
              <a:pPr>
                <a:defRPr/>
              </a:pPr>
              <a:t>‹#›</a:t>
            </a:fld>
            <a:endParaRPr lang="en-US"/>
          </a:p>
        </p:txBody>
      </p:sp>
    </p:spTree>
    <p:extLst>
      <p:ext uri="{BB962C8B-B14F-4D97-AF65-F5344CB8AC3E}">
        <p14:creationId xmlns:p14="http://schemas.microsoft.com/office/powerpoint/2010/main" val="140573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4737D1-BC06-4B85-AF52-6C8A41CACFA8}" type="datetimeFigureOut">
              <a:rPr lang="vi-VN">
                <a:solidFill>
                  <a:prstClr val="black">
                    <a:tint val="75000"/>
                  </a:prstClr>
                </a:solidFill>
              </a:rPr>
              <a:pPr>
                <a:defRPr/>
              </a:pPr>
              <a:t>20/08/2023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D6D981-AC5D-434E-AC1F-4A025BF2867B}" type="slidenum">
              <a:rPr lang="vi-VN" altLang="en-US"/>
              <a:pPr>
                <a:defRPr/>
              </a:pPr>
              <a:t>‹#›</a:t>
            </a:fld>
            <a:endParaRPr lang="vi-VN" altLang="en-US"/>
          </a:p>
        </p:txBody>
      </p:sp>
    </p:spTree>
    <p:extLst>
      <p:ext uri="{BB962C8B-B14F-4D97-AF65-F5344CB8AC3E}">
        <p14:creationId xmlns:p14="http://schemas.microsoft.com/office/powerpoint/2010/main" val="22870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F1E3FC72-E7EA-46EA-850D-6D421629F0DE}" type="datetimeFigureOut">
              <a:rPr lang="en-US" smtClean="0"/>
              <a:pPr>
                <a:defRPr/>
              </a:pPr>
              <a:t>8/20/2023</a:t>
            </a:fld>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8CCB8BFB-C2FE-4454-9928-1EB651383B55}" type="slidenum">
              <a:rPr lang="en-US" smtClean="0"/>
              <a:pPr>
                <a:defRPr/>
              </a:pPr>
              <a:t>‹#›</a:t>
            </a:fld>
            <a:endParaRPr lang="en-US"/>
          </a:p>
        </p:txBody>
      </p:sp>
    </p:spTree>
    <p:extLst>
      <p:ext uri="{BB962C8B-B14F-4D97-AF65-F5344CB8AC3E}">
        <p14:creationId xmlns:p14="http://schemas.microsoft.com/office/powerpoint/2010/main" val="1690010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557A69E-4B6A-4F36-A77D-0EBD7F8FFECC}" type="datetimeFigureOut">
              <a:rPr lang="en-US" smtClean="0"/>
              <a:pPr>
                <a:defRPr/>
              </a:pPr>
              <a:t>8/20/2023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095D02-B494-4686-AF51-A37DACBA72C2}" type="slidenum">
              <a:rPr lang="en-US" smtClean="0"/>
              <a:pPr>
                <a:defRPr/>
              </a:pPr>
              <a:t>‹#›</a:t>
            </a:fld>
            <a:endParaRPr lang="en-US"/>
          </a:p>
        </p:txBody>
      </p:sp>
    </p:spTree>
    <p:extLst>
      <p:ext uri="{BB962C8B-B14F-4D97-AF65-F5344CB8AC3E}">
        <p14:creationId xmlns:p14="http://schemas.microsoft.com/office/powerpoint/2010/main" val="2903993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1857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79430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55141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54502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94232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6EEF7517-97A5-4541-B65F-F09C9139EE5E}" type="datetimeFigureOut">
              <a:rPr lang="en-US" smtClean="0"/>
              <a:pPr fontAlgn="base">
                <a:spcBef>
                  <a:spcPct val="0"/>
                </a:spcBef>
                <a:spcAft>
                  <a:spcPct val="0"/>
                </a:spcAft>
                <a:defRPr/>
              </a:pPr>
              <a:t>8/20/2023</a:t>
            </a:fld>
            <a:endParaRPr lang="en-US"/>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CA602D2-83DD-49B3-ADEE-B2E40C3753D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94631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CC21C23-A2DC-4A7E-82A4-ACADB72D6A69}" type="datetimeFigureOut">
              <a:rPr lang="en-US" smtClean="0"/>
              <a:pPr>
                <a:defRPr/>
              </a:pPr>
              <a:t>8/20/2023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93E8FC-2714-42A7-AB50-0FD3C9D7D2BC}" type="slidenum">
              <a:rPr lang="en-US" smtClean="0"/>
              <a:pPr>
                <a:defRPr/>
              </a:pPr>
              <a:t>‹#›</a:t>
            </a:fld>
            <a:endParaRPr lang="en-US"/>
          </a:p>
        </p:txBody>
      </p:sp>
    </p:spTree>
    <p:extLst>
      <p:ext uri="{BB962C8B-B14F-4D97-AF65-F5344CB8AC3E}">
        <p14:creationId xmlns:p14="http://schemas.microsoft.com/office/powerpoint/2010/main" val="2215404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0E7602-9016-4448-9881-3A0897393443}" type="datetimeFigureOut">
              <a:rPr lang="en-US" smtClean="0"/>
              <a:pPr>
                <a:defRPr/>
              </a:pPr>
              <a:t>8/20/2023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3ED0E8-6936-40CF-89E1-F89203F0CB9E}" type="slidenum">
              <a:rPr lang="en-US" smtClean="0"/>
              <a:pPr>
                <a:defRPr/>
              </a:pPr>
              <a:t>‹#›</a:t>
            </a:fld>
            <a:endParaRPr lang="en-US"/>
          </a:p>
        </p:txBody>
      </p:sp>
    </p:spTree>
    <p:extLst>
      <p:ext uri="{BB962C8B-B14F-4D97-AF65-F5344CB8AC3E}">
        <p14:creationId xmlns:p14="http://schemas.microsoft.com/office/powerpoint/2010/main" val="376740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BB2F479-55B5-47FA-A6AF-C7570B78F086}" type="datetimeFigureOut">
              <a:rPr lang="vi-VN">
                <a:solidFill>
                  <a:prstClr val="black">
                    <a:tint val="75000"/>
                  </a:prstClr>
                </a:solidFill>
              </a:rPr>
              <a:pPr>
                <a:defRPr/>
              </a:pPr>
              <a:t>20/08/2023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4F276D-45DA-4232-A6FA-34742D33AD5B}" type="slidenum">
              <a:rPr lang="vi-VN" altLang="en-US"/>
              <a:pPr>
                <a:defRPr/>
              </a:pPr>
              <a:t>‹#›</a:t>
            </a:fld>
            <a:endParaRPr lang="vi-VN" altLang="en-US"/>
          </a:p>
        </p:txBody>
      </p:sp>
    </p:spTree>
    <p:extLst>
      <p:ext uri="{BB962C8B-B14F-4D97-AF65-F5344CB8AC3E}">
        <p14:creationId xmlns:p14="http://schemas.microsoft.com/office/powerpoint/2010/main" val="2957584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30C5-4118-4EFC-AF18-95ED7F8D591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527A1D9-E861-4805-8D8F-8ACAF55DA2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43FD310-031F-44DC-86F3-6C40E01FF7E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89149919-72C0-4FC1-BE09-F0E4A43B16BA}"/>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1326C8C-4D1C-4886-BC55-9DC98A95BB4C}"/>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23025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7062-8B23-41A5-A0BB-2BC5282C0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91896-F3AB-4376-9A4E-C0CF4E808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E3575-4419-4A64-B162-723B60CB0233}"/>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1565B6AA-6F3E-4988-AD88-2F55271545ED}"/>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9326B91-7DDD-417A-9518-8FF23F558958}"/>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32637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66C4-BE48-4338-85BC-4747416A3CA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82692D-D9DC-4BDD-B84F-15FCF5C2FA3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3563E-6540-4877-A4F3-930A29827825}"/>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0060A930-485C-4B66-899E-D5D74C2E79F6}"/>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B536418-6D5B-4209-B68F-8D1A72A3AA93}"/>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28684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BB10-73A5-4D59-8E6B-098D9B2C1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E2F193-2039-4BED-8459-7A9237DF492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543D2-CBFD-4F39-9B63-A46191D2305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E53DC-2930-40FE-8006-8C8D26FA2EC5}"/>
              </a:ext>
            </a:extLst>
          </p:cNvPr>
          <p:cNvSpPr>
            <a:spLocks noGrp="1"/>
          </p:cNvSpPr>
          <p:nvPr>
            <p:ph type="dt" sz="half" idx="10"/>
          </p:nvPr>
        </p:nvSpPr>
        <p:spPr/>
        <p:txBody>
          <a:body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20/08/2023</a:t>
            </a:fld>
            <a:endParaRPr lang="vi-VN">
              <a:solidFill>
                <a:prstClr val="black">
                  <a:tint val="75000"/>
                </a:prstClr>
              </a:solidFill>
              <a:cs typeface="Arial" panose="020B0604020202020204" pitchFamily="34" charset="0"/>
            </a:endParaRPr>
          </a:p>
        </p:txBody>
      </p:sp>
      <p:sp>
        <p:nvSpPr>
          <p:cNvPr id="6" name="Footer Placeholder 5">
            <a:extLst>
              <a:ext uri="{FF2B5EF4-FFF2-40B4-BE49-F238E27FC236}">
                <a16:creationId xmlns:a16="http://schemas.microsoft.com/office/drawing/2014/main" id="{DF1DA489-D8A4-43DE-87AC-259933B8B675}"/>
              </a:ext>
            </a:extLst>
          </p:cNvPr>
          <p:cNvSpPr>
            <a:spLocks noGrp="1"/>
          </p:cNvSpPr>
          <p:nvPr>
            <p:ph type="ftr" sz="quarter" idx="11"/>
          </p:nvPr>
        </p:nvSpPr>
        <p:spPr/>
        <p:txBody>
          <a:body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7" name="Slide Number Placeholder 6">
            <a:extLst>
              <a:ext uri="{FF2B5EF4-FFF2-40B4-BE49-F238E27FC236}">
                <a16:creationId xmlns:a16="http://schemas.microsoft.com/office/drawing/2014/main" id="{9446E48E-6ED6-421F-A896-B69C82034C1A}"/>
              </a:ext>
            </a:extLst>
          </p:cNvPr>
          <p:cNvSpPr>
            <a:spLocks noGrp="1"/>
          </p:cNvSpPr>
          <p:nvPr>
            <p:ph type="sldNum" sz="quarter" idx="12"/>
          </p:nvPr>
        </p:nvSpPr>
        <p:spPr/>
        <p:txBody>
          <a:body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341691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28F4-F0FF-4619-B201-6ED14E9BC0D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5B2924-503B-4689-887E-6D6FE20DC99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5AEC8-F975-4E81-B93D-C09E3A73997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CB205-0AAA-4474-9275-9C53F41CFD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03813CD-CC8D-4005-9729-000A65C39D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B4D45-63A6-40A4-B1B7-EB778EEC27A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8" name="Footer Placeholder 7">
            <a:extLst>
              <a:ext uri="{FF2B5EF4-FFF2-40B4-BE49-F238E27FC236}">
                <a16:creationId xmlns:a16="http://schemas.microsoft.com/office/drawing/2014/main" id="{B85B89A2-6EE3-406D-A1B4-5F152916F338}"/>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a:extLst>
              <a:ext uri="{FF2B5EF4-FFF2-40B4-BE49-F238E27FC236}">
                <a16:creationId xmlns:a16="http://schemas.microsoft.com/office/drawing/2014/main" id="{F273D3C2-113C-4EA4-86C4-37714BE4E831}"/>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11338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ACCD-A6A6-4432-9197-D21E2B9A2A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24396-ED8D-42D4-8F67-35979FE2459E}"/>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4" name="Footer Placeholder 3">
            <a:extLst>
              <a:ext uri="{FF2B5EF4-FFF2-40B4-BE49-F238E27FC236}">
                <a16:creationId xmlns:a16="http://schemas.microsoft.com/office/drawing/2014/main" id="{40B2A75A-F397-45D7-8159-FFA73CEAAA4B}"/>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a:extLst>
              <a:ext uri="{FF2B5EF4-FFF2-40B4-BE49-F238E27FC236}">
                <a16:creationId xmlns:a16="http://schemas.microsoft.com/office/drawing/2014/main" id="{E7FFE29E-9550-43AF-88F4-348EAF0B7440}"/>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27405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FD91-0971-4C8D-96A3-02C8F60CBDF2}"/>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3" name="Footer Placeholder 2">
            <a:extLst>
              <a:ext uri="{FF2B5EF4-FFF2-40B4-BE49-F238E27FC236}">
                <a16:creationId xmlns:a16="http://schemas.microsoft.com/office/drawing/2014/main" id="{79443715-27F6-442D-A4A9-27A40899D644}"/>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4F90EE0-B48B-46D9-A04A-DD5A56A5526D}"/>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3518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405-5DB3-4F9A-93C7-BC79EA5B11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79036A7-2A3C-4639-9F53-96954AF3F5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5050CF-BB28-43A6-979C-B4F53B4FC7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ED764F8-65D9-49B3-8645-B31DB72B8C48}"/>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6" name="Footer Placeholder 5">
            <a:extLst>
              <a:ext uri="{FF2B5EF4-FFF2-40B4-BE49-F238E27FC236}">
                <a16:creationId xmlns:a16="http://schemas.microsoft.com/office/drawing/2014/main" id="{72AE8BBB-C8BC-4AA4-907E-40753FD5E422}"/>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a:extLst>
              <a:ext uri="{FF2B5EF4-FFF2-40B4-BE49-F238E27FC236}">
                <a16:creationId xmlns:a16="http://schemas.microsoft.com/office/drawing/2014/main" id="{69566CF2-A887-4049-9CA5-F502DA860653}"/>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42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142-636B-4C27-A0A8-AAAB043CB7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5D62BD-1F26-4F78-8A1B-765FD793EC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85FD59-9933-45C0-B014-117E01A3EE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0D1144-25BC-44B1-9C28-004C7DB671A3}"/>
              </a:ext>
            </a:extLst>
          </p:cNvPr>
          <p:cNvSpPr>
            <a:spLocks noGrp="1"/>
          </p:cNvSpPr>
          <p:nvPr>
            <p:ph type="dt" sz="half" idx="10"/>
          </p:nvPr>
        </p:nvSpPr>
        <p:spPr/>
        <p:txBody>
          <a:body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20/08/2023</a:t>
            </a:fld>
            <a:endParaRPr lang="vi-VN">
              <a:solidFill>
                <a:prstClr val="black">
                  <a:tint val="75000"/>
                </a:prstClr>
              </a:solidFill>
              <a:cs typeface="Arial" panose="020B0604020202020204" pitchFamily="34" charset="0"/>
            </a:endParaRPr>
          </a:p>
        </p:txBody>
      </p:sp>
      <p:sp>
        <p:nvSpPr>
          <p:cNvPr id="6" name="Footer Placeholder 5">
            <a:extLst>
              <a:ext uri="{FF2B5EF4-FFF2-40B4-BE49-F238E27FC236}">
                <a16:creationId xmlns:a16="http://schemas.microsoft.com/office/drawing/2014/main" id="{6C8C6333-71FC-4765-8866-27C5E5DEEABC}"/>
              </a:ext>
            </a:extLst>
          </p:cNvPr>
          <p:cNvSpPr>
            <a:spLocks noGrp="1"/>
          </p:cNvSpPr>
          <p:nvPr>
            <p:ph type="ftr" sz="quarter" idx="11"/>
          </p:nvPr>
        </p:nvSpPr>
        <p:spPr/>
        <p:txBody>
          <a:body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7" name="Slide Number Placeholder 6">
            <a:extLst>
              <a:ext uri="{FF2B5EF4-FFF2-40B4-BE49-F238E27FC236}">
                <a16:creationId xmlns:a16="http://schemas.microsoft.com/office/drawing/2014/main" id="{E52102C5-EAF5-4397-908A-C7A23B4CC7F9}"/>
              </a:ext>
            </a:extLst>
          </p:cNvPr>
          <p:cNvSpPr>
            <a:spLocks noGrp="1"/>
          </p:cNvSpPr>
          <p:nvPr>
            <p:ph type="sldNum" sz="quarter" idx="12"/>
          </p:nvPr>
        </p:nvSpPr>
        <p:spPr/>
        <p:txBody>
          <a:body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148182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D8A5-9F87-4568-B98F-E7F2EBD1C3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6D5E23-230D-4979-8DDA-716672C521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461FE-7DF0-4207-831D-35E5F0D9D88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DF3749DD-B04B-4DD3-9D54-48B4555DCA00}"/>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222B592-B98E-4704-87A2-A158294E0EFD}"/>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3642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38CE2E2-6288-4B56-BEDC-4BF009FC7680}" type="datetimeFigureOut">
              <a:rPr lang="vi-VN">
                <a:solidFill>
                  <a:prstClr val="black">
                    <a:tint val="75000"/>
                  </a:prstClr>
                </a:solidFill>
              </a:rPr>
              <a:pPr>
                <a:defRPr/>
              </a:pPr>
              <a:t>20/08/2023</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489FC91-2A8D-4439-8B51-A66E4D68AABE}" type="slidenum">
              <a:rPr lang="vi-VN" altLang="en-US"/>
              <a:pPr>
                <a:defRPr/>
              </a:pPr>
              <a:t>‹#›</a:t>
            </a:fld>
            <a:endParaRPr lang="vi-VN" altLang="en-US"/>
          </a:p>
        </p:txBody>
      </p:sp>
    </p:spTree>
    <p:extLst>
      <p:ext uri="{BB962C8B-B14F-4D97-AF65-F5344CB8AC3E}">
        <p14:creationId xmlns:p14="http://schemas.microsoft.com/office/powerpoint/2010/main" val="2433451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F938A-C60E-4D67-8B90-9E8CCF5BB28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E65B6-4AD3-4B4A-9825-C879FBD8958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612-3B86-4449-B767-2819D0AF30DC}"/>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dirty="0">
              <a:solidFill>
                <a:prstClr val="black">
                  <a:tint val="75000"/>
                </a:prstClr>
              </a:solidFill>
            </a:endParaRPr>
          </a:p>
        </p:txBody>
      </p:sp>
      <p:sp>
        <p:nvSpPr>
          <p:cNvPr id="5" name="Footer Placeholder 4">
            <a:extLst>
              <a:ext uri="{FF2B5EF4-FFF2-40B4-BE49-F238E27FC236}">
                <a16:creationId xmlns:a16="http://schemas.microsoft.com/office/drawing/2014/main" id="{D9D209D6-BAF6-4C91-8419-CF8E85769BE0}"/>
              </a:ext>
            </a:extLst>
          </p:cNvPr>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B10CBA2-2702-41DC-B4CB-E0287EC4866B}"/>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98296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7451069"/>
      </p:ext>
    </p:extLst>
  </p:cSld>
  <p:clrMapOvr>
    <a:masterClrMapping/>
  </p:clrMapOvr>
  <p:transition spd="slow" advClick="0" advTm="4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2023/8/20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80462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3DCF2A6-3FFB-41F6-B53C-59BB8C20AA65}" type="datetimeFigureOut">
              <a:rPr lang="vi-VN">
                <a:solidFill>
                  <a:prstClr val="black">
                    <a:tint val="75000"/>
                  </a:prstClr>
                </a:solidFill>
              </a:rPr>
              <a:pPr>
                <a:defRPr/>
              </a:pPr>
              <a:t>20/08/2023</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EA7D83-91BA-4565-BB4F-E250897C2DEE}" type="slidenum">
              <a:rPr lang="vi-VN" altLang="en-US"/>
              <a:pPr>
                <a:defRPr/>
              </a:pPr>
              <a:t>‹#›</a:t>
            </a:fld>
            <a:endParaRPr lang="vi-VN" altLang="en-US"/>
          </a:p>
        </p:txBody>
      </p:sp>
    </p:spTree>
    <p:extLst>
      <p:ext uri="{BB962C8B-B14F-4D97-AF65-F5344CB8AC3E}">
        <p14:creationId xmlns:p14="http://schemas.microsoft.com/office/powerpoint/2010/main" val="428863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8D94E5-E588-4D39-B31A-FBA23B4606F3}" type="datetimeFigureOut">
              <a:rPr lang="vi-VN">
                <a:solidFill>
                  <a:prstClr val="black">
                    <a:tint val="75000"/>
                  </a:prstClr>
                </a:solidFill>
              </a:rPr>
              <a:pPr>
                <a:defRPr/>
              </a:pPr>
              <a:t>20/08/2023</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7653CB-E229-44A3-ABF7-F5BFE0C56AD8}" type="slidenum">
              <a:rPr lang="vi-VN" altLang="en-US"/>
              <a:pPr>
                <a:defRPr/>
              </a:pPr>
              <a:t>‹#›</a:t>
            </a:fld>
            <a:endParaRPr lang="vi-VN" altLang="en-US"/>
          </a:p>
        </p:txBody>
      </p:sp>
    </p:spTree>
    <p:extLst>
      <p:ext uri="{BB962C8B-B14F-4D97-AF65-F5344CB8AC3E}">
        <p14:creationId xmlns:p14="http://schemas.microsoft.com/office/powerpoint/2010/main" val="401306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7F54C-58E3-4D6D-94E4-0149D4073E0A}" type="datetimeFigureOut">
              <a:rPr lang="vi-VN">
                <a:solidFill>
                  <a:prstClr val="black">
                    <a:tint val="75000"/>
                  </a:prstClr>
                </a:solidFill>
              </a:rPr>
              <a:pPr>
                <a:defRPr/>
              </a:pPr>
              <a:t>20/08/2023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589DCA2-0011-4505-9354-3002504FDA42}" type="slidenum">
              <a:rPr lang="vi-VN" altLang="en-US"/>
              <a:pPr>
                <a:defRPr/>
              </a:pPr>
              <a:t>‹#›</a:t>
            </a:fld>
            <a:endParaRPr lang="vi-VN" altLang="en-US"/>
          </a:p>
        </p:txBody>
      </p:sp>
    </p:spTree>
    <p:extLst>
      <p:ext uri="{BB962C8B-B14F-4D97-AF65-F5344CB8AC3E}">
        <p14:creationId xmlns:p14="http://schemas.microsoft.com/office/powerpoint/2010/main" val="3651750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6FE35-F78C-49CF-B706-04BD8C6EC775}" type="datetimeFigureOut">
              <a:rPr lang="vi-VN">
                <a:solidFill>
                  <a:prstClr val="black">
                    <a:tint val="75000"/>
                  </a:prstClr>
                </a:solidFill>
              </a:rPr>
              <a:pPr>
                <a:defRPr/>
              </a:pPr>
              <a:t>20/08/2023</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127AD9-51D0-44F2-B588-4769A7701581}" type="slidenum">
              <a:rPr lang="vi-VN" altLang="en-US"/>
              <a:pPr>
                <a:defRPr/>
              </a:pPr>
              <a:t>‹#›</a:t>
            </a:fld>
            <a:endParaRPr lang="vi-VN" altLang="en-US"/>
          </a:p>
        </p:txBody>
      </p:sp>
    </p:spTree>
    <p:extLst>
      <p:ext uri="{BB962C8B-B14F-4D97-AF65-F5344CB8AC3E}">
        <p14:creationId xmlns:p14="http://schemas.microsoft.com/office/powerpoint/2010/main" val="139558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fld id="{424E1A5B-0599-46F1-AA7E-104DC4095818}" type="datetimeFigureOut">
              <a:rPr lang="vi-VN">
                <a:solidFill>
                  <a:prstClr val="black">
                    <a:tint val="75000"/>
                  </a:prstClr>
                </a:solidFill>
                <a:cs typeface="Arial" panose="020B0604020202020204" pitchFamily="34" charset="0"/>
              </a:rPr>
              <a:pPr fontAlgn="base">
                <a:spcBef>
                  <a:spcPct val="0"/>
                </a:spcBef>
                <a:spcAft>
                  <a:spcPct val="0"/>
                </a:spcAft>
                <a:defRPr/>
              </a:pPr>
              <a:t>20/08/2023</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2E1146D9-EF9D-4FC2-8AEC-D339121FB346}" type="slidenum">
              <a:rPr lang="vi-VN" altLang="en-US">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4341518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165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20/08/2023</a:t>
            </a:fld>
            <a:endParaRPr lang="vi-VN">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417514578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E993C-AF17-47DD-A02B-D6EAA6D04E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ABE63-6E97-4268-9A67-C28EC14EF2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574E2-5C61-46E0-ACA9-5AC60453075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424E1A5B-0599-46F1-AA7E-104DC4095818}" type="datetimeFigureOut">
              <a:rPr lang="vi-VN" smtClean="0">
                <a:solidFill>
                  <a:prstClr val="black">
                    <a:tint val="75000"/>
                  </a:prstClr>
                </a:solidFill>
                <a:cs typeface="Arial" panose="020B0604020202020204" pitchFamily="34" charset="0"/>
              </a:rPr>
              <a:pPr fontAlgn="base">
                <a:spcBef>
                  <a:spcPct val="0"/>
                </a:spcBef>
                <a:spcAft>
                  <a:spcPct val="0"/>
                </a:spcAft>
                <a:defRPr/>
              </a:pPr>
              <a:t>20/08/2023</a:t>
            </a:fld>
            <a:endParaRPr lang="vi-VN">
              <a:solidFill>
                <a:prstClr val="black">
                  <a:tint val="75000"/>
                </a:prstClr>
              </a:solidFill>
              <a:cs typeface="Arial" panose="020B0604020202020204" pitchFamily="34" charset="0"/>
            </a:endParaRPr>
          </a:p>
        </p:txBody>
      </p:sp>
      <p:sp>
        <p:nvSpPr>
          <p:cNvPr id="5" name="Footer Placeholder 4">
            <a:extLst>
              <a:ext uri="{FF2B5EF4-FFF2-40B4-BE49-F238E27FC236}">
                <a16:creationId xmlns:a16="http://schemas.microsoft.com/office/drawing/2014/main" id="{7B6CE443-ECCA-4E9B-ADF4-9BAA510159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vi-VN">
              <a:solidFill>
                <a:prstClr val="black">
                  <a:tint val="75000"/>
                </a:prstClr>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3BADBBE-D0A0-4515-9A80-F9C426BE5E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2E1146D9-EF9D-4FC2-8AEC-D339121FB346}" type="slidenum">
              <a:rPr lang="vi-VN" altLang="en-US" smtClean="0">
                <a:cs typeface="Arial" panose="020B0604020202020204" pitchFamily="34" charset="0"/>
              </a:rPr>
              <a:pPr fontAlgn="base">
                <a:spcBef>
                  <a:spcPct val="0"/>
                </a:spcBef>
                <a:spcAft>
                  <a:spcPct val="0"/>
                </a:spcAft>
                <a:defRPr/>
              </a:pPr>
              <a:t>‹#›</a:t>
            </a:fld>
            <a:endParaRPr lang="vi-VN" altLang="en-US">
              <a:cs typeface="Arial" panose="020B0604020202020204" pitchFamily="34" charset="0"/>
            </a:endParaRPr>
          </a:p>
        </p:txBody>
      </p:sp>
    </p:spTree>
    <p:extLst>
      <p:ext uri="{BB962C8B-B14F-4D97-AF65-F5344CB8AC3E}">
        <p14:creationId xmlns:p14="http://schemas.microsoft.com/office/powerpoint/2010/main" val="31404925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711" r:id="rId13"/>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eecMTVspJgo"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kLuAQ7ixW6A&amp;t=259s" TargetMode="Externa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6.xml"/><Relationship Id="rId18" Type="http://schemas.openxmlformats.org/officeDocument/2006/relationships/slide" Target="slide24.xml"/><Relationship Id="rId3" Type="http://schemas.openxmlformats.org/officeDocument/2006/relationships/control" Target="../activeX/activeX1.xml"/><Relationship Id="rId21"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slide" Target="slide22.xml"/><Relationship Id="rId17" Type="http://schemas.openxmlformats.org/officeDocument/2006/relationships/slide" Target="slide21.xml"/><Relationship Id="rId2" Type="http://schemas.openxmlformats.org/officeDocument/2006/relationships/audio" Target="../media/media2.mp3"/><Relationship Id="rId16" Type="http://schemas.microsoft.com/office/2007/relationships/hdphoto" Target="../media/hdphoto3.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5.wdp"/><Relationship Id="rId5" Type="http://schemas.openxmlformats.org/officeDocument/2006/relationships/slideLayout" Target="../slideLayouts/slideLayout18.xml"/><Relationship Id="rId15" Type="http://schemas.openxmlformats.org/officeDocument/2006/relationships/image" Target="../media/image12.png"/><Relationship Id="rId23" Type="http://schemas.openxmlformats.org/officeDocument/2006/relationships/image" Target="../media/image21.wmf"/><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control" Target="../activeX/activeX2.xml"/><Relationship Id="rId9" Type="http://schemas.openxmlformats.org/officeDocument/2006/relationships/slide" Target="slide23.xml"/><Relationship Id="rId14" Type="http://schemas.openxmlformats.org/officeDocument/2006/relationships/slide" Target="slide25.xml"/><Relationship Id="rId22" Type="http://schemas.openxmlformats.org/officeDocument/2006/relationships/image" Target="../media/image20.wmf"/></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0.xml"/><Relationship Id="rId5" Type="http://schemas.microsoft.com/office/2007/relationships/hdphoto" Target="../media/hdphoto6.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youtu.be/uG4-asS34mk" TargetMode="External"/><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176712" y="5638800"/>
            <a:ext cx="395288" cy="4616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9"/>
          <p:cNvSpPr>
            <a:spLocks noChangeArrowheads="1"/>
          </p:cNvSpPr>
          <p:nvPr/>
        </p:nvSpPr>
        <p:spPr bwMode="auto">
          <a:xfrm>
            <a:off x="395288"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vi-VN" sz="5400" b="1" u="sng" dirty="0">
                <a:solidFill>
                  <a:srgbClr val="FF0000"/>
                </a:solidFill>
                <a:latin typeface="Arial" pitchFamily="34" charset="0"/>
              </a:rPr>
              <a:t>KHỞI ĐỘNG</a:t>
            </a:r>
            <a:endParaRPr lang="en-US" sz="5400" b="1" u="sng" dirty="0">
              <a:solidFill>
                <a:srgbClr val="FF0000"/>
              </a:solidFill>
              <a:latin typeface="Arial" pitchFamily="34" charset="0"/>
            </a:endParaRPr>
          </a:p>
        </p:txBody>
      </p:sp>
      <p:sp>
        <p:nvSpPr>
          <p:cNvPr id="9" name="Rectangle 1"/>
          <p:cNvSpPr>
            <a:spLocks noChangeArrowheads="1"/>
          </p:cNvSpPr>
          <p:nvPr/>
        </p:nvSpPr>
        <p:spPr bwMode="auto">
          <a:xfrm>
            <a:off x="2209800" y="2500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2"/>
          <p:cNvSpPr>
            <a:spLocks noChangeArrowheads="1"/>
          </p:cNvSpPr>
          <p:nvPr/>
        </p:nvSpPr>
        <p:spPr bwMode="auto">
          <a:xfrm>
            <a:off x="30051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BD79CF91-8A00-4ADA-9EC6-0DEB467B0063}"/>
              </a:ext>
            </a:extLst>
          </p:cNvPr>
          <p:cNvPicPr>
            <a:picLocks noChangeAspect="1"/>
          </p:cNvPicPr>
          <p:nvPr/>
        </p:nvPicPr>
        <p:blipFill rotWithShape="1">
          <a:blip r:embed="rId2"/>
          <a:srcRect l="29166" t="23333" r="51667" b="55926"/>
          <a:stretch/>
        </p:blipFill>
        <p:spPr>
          <a:xfrm>
            <a:off x="76200" y="1299675"/>
            <a:ext cx="6172200" cy="5024923"/>
          </a:xfrm>
          <a:prstGeom prst="rect">
            <a:avLst/>
          </a:prstGeom>
        </p:spPr>
      </p:pic>
      <p:sp>
        <p:nvSpPr>
          <p:cNvPr id="16" name="TextBox 15">
            <a:extLst>
              <a:ext uri="{FF2B5EF4-FFF2-40B4-BE49-F238E27FC236}">
                <a16:creationId xmlns:a16="http://schemas.microsoft.com/office/drawing/2014/main" id="{16F65F73-320F-4690-AB85-05B8C0452AAA}"/>
              </a:ext>
            </a:extLst>
          </p:cNvPr>
          <p:cNvSpPr txBox="1"/>
          <p:nvPr/>
        </p:nvSpPr>
        <p:spPr>
          <a:xfrm>
            <a:off x="6248400" y="1259748"/>
            <a:ext cx="2819400" cy="3108543"/>
          </a:xfrm>
          <a:prstGeom prst="rect">
            <a:avLst/>
          </a:prstGeom>
          <a:noFill/>
        </p:spPr>
        <p:txBody>
          <a:bodyPr wrap="square">
            <a:spAutoFit/>
          </a:bodyPr>
          <a:lstStyle/>
          <a:p>
            <a:r>
              <a:rPr lang="en-US" sz="2800" i="1" dirty="0" err="1">
                <a:solidFill>
                  <a:srgbClr val="FFC000"/>
                </a:solidFill>
                <a:effectLst/>
                <a:latin typeface="Times New Roman" panose="02020603050405020304" pitchFamily="18" charset="0"/>
                <a:ea typeface="Times New Roman" panose="02020603050405020304" pitchFamily="18" charset="0"/>
              </a:rPr>
              <a:t>Tại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sao</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mỗi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người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lại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có</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vóc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dáng</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và</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kích</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thước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khác</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nhau</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Nhờ</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đâu</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mà</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cơ</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thể</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người</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có</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thể</a:t>
            </a:r>
            <a:r>
              <a:rPr lang="en-US" sz="2800" i="1" dirty="0">
                <a:solidFill>
                  <a:srgbClr val="FFC000"/>
                </a:solidFill>
                <a:effectLst/>
                <a:latin typeface="Times New Roman" panose="02020603050405020304" pitchFamily="18" charset="0"/>
                <a:ea typeface="Times New Roman" panose="02020603050405020304" pitchFamily="18" charset="0"/>
              </a:rPr>
              <a:t> di </a:t>
            </a:r>
            <a:r>
              <a:rPr lang="en-US" sz="2800" i="1" dirty="0" err="1">
                <a:solidFill>
                  <a:srgbClr val="FFC000"/>
                </a:solidFill>
                <a:effectLst/>
                <a:latin typeface="Times New Roman" panose="02020603050405020304" pitchFamily="18" charset="0"/>
                <a:ea typeface="Times New Roman" panose="02020603050405020304" pitchFamily="18" charset="0"/>
              </a:rPr>
              <a:t>chuyển</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vận</a:t>
            </a:r>
            <a:r>
              <a:rPr lang="en-US" sz="2800" i="1" dirty="0">
                <a:solidFill>
                  <a:srgbClr val="FFC000"/>
                </a:solidFill>
                <a:effectLst/>
                <a:latin typeface="Times New Roman" panose="02020603050405020304" pitchFamily="18" charset="0"/>
                <a:ea typeface="Times New Roman" panose="02020603050405020304" pitchFamily="18" charset="0"/>
              </a:rPr>
              <a:t> </a:t>
            </a:r>
            <a:r>
              <a:rPr lang="en-US" sz="2800" i="1" dirty="0" err="1">
                <a:solidFill>
                  <a:srgbClr val="FFC000"/>
                </a:solidFill>
                <a:effectLst/>
                <a:latin typeface="Times New Roman" panose="02020603050405020304" pitchFamily="18" charset="0"/>
                <a:ea typeface="Times New Roman" panose="02020603050405020304" pitchFamily="18" charset="0"/>
              </a:rPr>
              <a:t>động</a:t>
            </a:r>
            <a:r>
              <a:rPr lang="en-US" sz="2800" i="1" dirty="0">
                <a:solidFill>
                  <a:srgbClr val="FFC000"/>
                </a:solidFill>
                <a:effectLst/>
                <a:latin typeface="Times New Roman" panose="02020603050405020304" pitchFamily="18" charset="0"/>
                <a:ea typeface="Times New Roman" panose="02020603050405020304" pitchFamily="18" charset="0"/>
              </a:rPr>
              <a:t>?</a:t>
            </a:r>
            <a:endParaRPr lang="en-US" sz="2800" dirty="0">
              <a:solidFill>
                <a:srgbClr val="FFC000"/>
              </a:solidFill>
            </a:endParaRPr>
          </a:p>
        </p:txBody>
      </p:sp>
    </p:spTree>
    <p:extLst>
      <p:ext uri="{BB962C8B-B14F-4D97-AF65-F5344CB8AC3E}">
        <p14:creationId xmlns:p14="http://schemas.microsoft.com/office/powerpoint/2010/main" val="4109865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23192BD-8ED9-460C-9B83-17D09A7006B8}"/>
              </a:ext>
            </a:extLst>
          </p:cNvPr>
          <p:cNvGraphicFramePr>
            <a:graphicFrameLocks noGrp="1"/>
          </p:cNvGraphicFramePr>
          <p:nvPr>
            <p:extLst>
              <p:ext uri="{D42A27DB-BD31-4B8C-83A1-F6EECF244321}">
                <p14:modId xmlns:p14="http://schemas.microsoft.com/office/powerpoint/2010/main" val="2452349943"/>
              </p:ext>
            </p:extLst>
          </p:nvPr>
        </p:nvGraphicFramePr>
        <p:xfrm>
          <a:off x="76200" y="0"/>
          <a:ext cx="8991601" cy="6633592"/>
        </p:xfrm>
        <a:graphic>
          <a:graphicData uri="http://schemas.openxmlformats.org/drawingml/2006/table">
            <a:tbl>
              <a:tblPr firstRow="1" firstCol="1" bandRow="1"/>
              <a:tblGrid>
                <a:gridCol w="3446781">
                  <a:extLst>
                    <a:ext uri="{9D8B030D-6E8A-4147-A177-3AD203B41FA5}">
                      <a16:colId xmlns:a16="http://schemas.microsoft.com/office/drawing/2014/main" val="1019400349"/>
                    </a:ext>
                  </a:extLst>
                </a:gridCol>
                <a:gridCol w="3147061">
                  <a:extLst>
                    <a:ext uri="{9D8B030D-6E8A-4147-A177-3AD203B41FA5}">
                      <a16:colId xmlns:a16="http://schemas.microsoft.com/office/drawing/2014/main" val="520747255"/>
                    </a:ext>
                  </a:extLst>
                </a:gridCol>
                <a:gridCol w="2397759">
                  <a:extLst>
                    <a:ext uri="{9D8B030D-6E8A-4147-A177-3AD203B41FA5}">
                      <a16:colId xmlns:a16="http://schemas.microsoft.com/office/drawing/2014/main" val="4051609651"/>
                    </a:ext>
                  </a:extLst>
                </a:gridCol>
              </a:tblGrid>
              <a:tr h="2735653">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xương người được chia làm mấy phần? Đó là những phần nào?</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thân, xương các chi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phần: xương đầu, xương thân, xương tay, xương chân.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phần: xương đầu, xương thân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cổ, xương thân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được xếp vào nhóm xương dài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hộp sọ</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cánh chậu</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sườn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bàn tay người, ngón nào có khả năng cử động linh hoạt nhất ?</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út</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giữa</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cái</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trỏ</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76292962"/>
                  </a:ext>
                </a:extLst>
              </a:tr>
              <a:tr h="1506273">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Hai tính chất cơ bản của cơ là:</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 và dãn.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gấp và duỗi.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phồng và xẹp.</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kéo và đẩy.</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khác với các xương còn lại.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ống tay</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cẳng chân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bả vai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cơ thể người có khoảng bao nhiêu cơ?</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400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600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700</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9531737"/>
                  </a:ext>
                </a:extLst>
              </a:tr>
              <a:tr h="2235200">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Cơ mặt phân hóa giúp con người…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Biểu hiện tình cảm</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Có tiếng nói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Thích nghi với lao động</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đáp án nào đúng</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u="none"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hoạt động co cơ</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Làm cho cơ thể vận động, lao động, di chuyển.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tăng kích thước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thể tăng chiều dài</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phối hợp hoạt động các cơ quan</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có tính chất gì:</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Đàn hồi và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u="non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 và vững chắc</a:t>
                      </a:r>
                      <a:endParaRPr lang="en-US" sz="1700" u="none"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0857586"/>
                  </a:ext>
                </a:extLst>
              </a:tr>
            </a:tbl>
          </a:graphicData>
        </a:graphic>
      </p:graphicFrame>
    </p:spTree>
    <p:extLst>
      <p:ext uri="{BB962C8B-B14F-4D97-AF65-F5344CB8AC3E}">
        <p14:creationId xmlns:p14="http://schemas.microsoft.com/office/powerpoint/2010/main" val="29948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23192BD-8ED9-460C-9B83-17D09A7006B8}"/>
              </a:ext>
            </a:extLst>
          </p:cNvPr>
          <p:cNvGraphicFramePr>
            <a:graphicFrameLocks noGrp="1"/>
          </p:cNvGraphicFramePr>
          <p:nvPr>
            <p:extLst>
              <p:ext uri="{D42A27DB-BD31-4B8C-83A1-F6EECF244321}">
                <p14:modId xmlns:p14="http://schemas.microsoft.com/office/powerpoint/2010/main" val="3857998765"/>
              </p:ext>
            </p:extLst>
          </p:nvPr>
        </p:nvGraphicFramePr>
        <p:xfrm>
          <a:off x="76200" y="0"/>
          <a:ext cx="8991601" cy="6633592"/>
        </p:xfrm>
        <a:graphic>
          <a:graphicData uri="http://schemas.openxmlformats.org/drawingml/2006/table">
            <a:tbl>
              <a:tblPr firstRow="1" firstCol="1" bandRow="1"/>
              <a:tblGrid>
                <a:gridCol w="3446781">
                  <a:extLst>
                    <a:ext uri="{9D8B030D-6E8A-4147-A177-3AD203B41FA5}">
                      <a16:colId xmlns:a16="http://schemas.microsoft.com/office/drawing/2014/main" val="1019400349"/>
                    </a:ext>
                  </a:extLst>
                </a:gridCol>
                <a:gridCol w="3182619">
                  <a:extLst>
                    <a:ext uri="{9D8B030D-6E8A-4147-A177-3AD203B41FA5}">
                      <a16:colId xmlns:a16="http://schemas.microsoft.com/office/drawing/2014/main" val="520747255"/>
                    </a:ext>
                  </a:extLst>
                </a:gridCol>
                <a:gridCol w="2362201">
                  <a:extLst>
                    <a:ext uri="{9D8B030D-6E8A-4147-A177-3AD203B41FA5}">
                      <a16:colId xmlns:a16="http://schemas.microsoft.com/office/drawing/2014/main" val="4051609651"/>
                    </a:ext>
                  </a:extLst>
                </a:gridCol>
              </a:tblGrid>
              <a:tr h="2735653">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Bộ xương người được chia làm mấy phần? Đó là những phần nào?</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thân, xương các chi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phần: xương đầu, xương thân, xương tay, xương chân.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 phần: xương đầu, xương thân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 phần: xương đầu, xương cổ, xương thân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được xếp vào nhóm xương dài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hộp sọ</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cánh chậu</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sườn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bàn tay người, ngón nào có khả năng cử động linh hoạt nhất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út</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giữa</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Ngón cái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Ngón trỏ</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76292962"/>
                  </a:ext>
                </a:extLst>
              </a:tr>
              <a:tr h="1506273">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Hai tính chất cơ bản của cơ là:</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 và dãn.</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gấp và duỗi.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phồng và xẹp.</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kéo và đẩy.</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Loại xương nào dưới đây khác với các xương còn lại.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ống tay</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đùi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cẳng chân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Xương bả vai</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cơ thể người có khoảng bao nhiêu cơ?</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400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600 </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700</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9531737"/>
                  </a:ext>
                </a:extLst>
              </a:tr>
              <a:tr h="2235200">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7:</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Cơ mặt phân hóa giúp con người…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Biểu hiện tình cảm</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Có tiếng nói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Thích nghi với lao động</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đáp án nào đúng</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40385" algn="l"/>
                          <a:tab pos="630555" algn="l"/>
                        </a:tabLst>
                      </a:pPr>
                      <a:r>
                        <a:rPr lang="vi-VN" sz="17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8:</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Ý nghĩa của hoạt động co cơ</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Làm cho cơ thể vận động, lao động, di chuyển.</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tăng kích thước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cơ thể tăng chiều dài</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Giúp phối hợp hoạt động các cơ quan</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9:</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Xương có tính chất gì:</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Vững chắc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7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Đàn hồi và vững chắc</a:t>
                      </a:r>
                      <a:endParaRPr lang="en-US"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vi-VN" sz="17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7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Mềm dẻo và vững chắc</a:t>
                      </a:r>
                      <a:endPar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077" marR="51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0857586"/>
                  </a:ext>
                </a:extLst>
              </a:tr>
            </a:tbl>
          </a:graphicData>
        </a:graphic>
      </p:graphicFrame>
    </p:spTree>
    <p:extLst>
      <p:ext uri="{BB962C8B-B14F-4D97-AF65-F5344CB8AC3E}">
        <p14:creationId xmlns:p14="http://schemas.microsoft.com/office/powerpoint/2010/main" val="120096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59462" y="-132911"/>
            <a:ext cx="6768211"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DẶN DÒ</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1" y="503116"/>
            <a:ext cx="8534401" cy="461665"/>
          </a:xfrm>
          <a:prstGeom prst="rect">
            <a:avLst/>
          </a:prstGeom>
          <a:noFill/>
        </p:spPr>
        <p:txBody>
          <a:bodyPr wrap="square" rtlCol="0">
            <a:spAutoFit/>
          </a:bodyPr>
          <a:lstStyle/>
          <a:p>
            <a:r>
              <a:rPr lang="vi-VN" sz="2400" b="1" dirty="0">
                <a:solidFill>
                  <a:srgbClr val="00B050"/>
                </a:solidFill>
                <a:latin typeface="+mj-lt"/>
              </a:rPr>
              <a:t>Chuẩn bị cho tiết 2: </a:t>
            </a:r>
            <a:r>
              <a:rPr lang="vi-VN" sz="2400" dirty="0">
                <a:latin typeface="+mj-lt"/>
              </a:rPr>
              <a:t>6 nhóm theo 6 nội dung sau:</a:t>
            </a:r>
            <a:endParaRPr lang="en-US" sz="2400" dirty="0">
              <a:latin typeface="+mj-lt"/>
            </a:endParaRPr>
          </a:p>
        </p:txBody>
      </p:sp>
      <p:graphicFrame>
        <p:nvGraphicFramePr>
          <p:cNvPr id="3" name="Table 2">
            <a:extLst>
              <a:ext uri="{FF2B5EF4-FFF2-40B4-BE49-F238E27FC236}">
                <a16:creationId xmlns:a16="http://schemas.microsoft.com/office/drawing/2014/main" id="{BD77B121-2993-4D5A-B6AE-58BBDF91E7CA}"/>
              </a:ext>
            </a:extLst>
          </p:cNvPr>
          <p:cNvGraphicFramePr>
            <a:graphicFrameLocks noGrp="1"/>
          </p:cNvGraphicFramePr>
          <p:nvPr>
            <p:extLst>
              <p:ext uri="{D42A27DB-BD31-4B8C-83A1-F6EECF244321}">
                <p14:modId xmlns:p14="http://schemas.microsoft.com/office/powerpoint/2010/main" val="3909438584"/>
              </p:ext>
            </p:extLst>
          </p:nvPr>
        </p:nvGraphicFramePr>
        <p:xfrm>
          <a:off x="159461" y="963003"/>
          <a:ext cx="8839200" cy="4022720"/>
        </p:xfrm>
        <a:graphic>
          <a:graphicData uri="http://schemas.openxmlformats.org/drawingml/2006/table">
            <a:tbl>
              <a:tblPr firstRow="1" firstCol="1" bandRow="1"/>
              <a:tblGrid>
                <a:gridCol w="1804034">
                  <a:extLst>
                    <a:ext uri="{9D8B030D-6E8A-4147-A177-3AD203B41FA5}">
                      <a16:colId xmlns:a16="http://schemas.microsoft.com/office/drawing/2014/main" val="3621299976"/>
                    </a:ext>
                  </a:extLst>
                </a:gridCol>
                <a:gridCol w="1804034">
                  <a:extLst>
                    <a:ext uri="{9D8B030D-6E8A-4147-A177-3AD203B41FA5}">
                      <a16:colId xmlns:a16="http://schemas.microsoft.com/office/drawing/2014/main" val="1778510705"/>
                    </a:ext>
                  </a:extLst>
                </a:gridCol>
                <a:gridCol w="1804034">
                  <a:extLst>
                    <a:ext uri="{9D8B030D-6E8A-4147-A177-3AD203B41FA5}">
                      <a16:colId xmlns:a16="http://schemas.microsoft.com/office/drawing/2014/main" val="3925536320"/>
                    </a:ext>
                  </a:extLst>
                </a:gridCol>
                <a:gridCol w="3427098">
                  <a:extLst>
                    <a:ext uri="{9D8B030D-6E8A-4147-A177-3AD203B41FA5}">
                      <a16:colId xmlns:a16="http://schemas.microsoft.com/office/drawing/2014/main" val="2522505093"/>
                    </a:ext>
                  </a:extLst>
                </a:gridCol>
              </a:tblGrid>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Tên bệnh/ tật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Đặc 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Nguyên nhân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Tác hại và biện pháp phòng tránh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932925"/>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1. Cong vẹo cột sống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775868"/>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2. Loãng xương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629742"/>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3. Còi xương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470289"/>
                  </a:ext>
                </a:extLst>
              </a:tr>
              <a:tr h="804544">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4. Viêm khớp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032126"/>
                  </a:ext>
                </a:extLst>
              </a:tr>
            </a:tbl>
          </a:graphicData>
        </a:graphic>
      </p:graphicFrame>
      <p:sp>
        <p:nvSpPr>
          <p:cNvPr id="9" name="TextBox 8">
            <a:extLst>
              <a:ext uri="{FF2B5EF4-FFF2-40B4-BE49-F238E27FC236}">
                <a16:creationId xmlns:a16="http://schemas.microsoft.com/office/drawing/2014/main" id="{CA634EE5-0BCD-42FD-B91C-591A6ED152D8}"/>
              </a:ext>
            </a:extLst>
          </p:cNvPr>
          <p:cNvSpPr txBox="1"/>
          <p:nvPr/>
        </p:nvSpPr>
        <p:spPr>
          <a:xfrm>
            <a:off x="159460" y="5339126"/>
            <a:ext cx="8839199" cy="830997"/>
          </a:xfrm>
          <a:prstGeom prst="rect">
            <a:avLst/>
          </a:prstGeom>
          <a:noFill/>
        </p:spPr>
        <p:txBody>
          <a:bodyPr wrap="square">
            <a:spAutoFit/>
          </a:bodyPr>
          <a:lstStyle/>
          <a:p>
            <a:pPr marL="0" marR="0" algn="just">
              <a:spcBef>
                <a:spcPts val="0"/>
              </a:spcBef>
              <a:spcAft>
                <a:spcPts val="0"/>
              </a:spcAft>
            </a:pPr>
            <a:r>
              <a:rPr lang="vi-VN" sz="2400" dirty="0">
                <a:effectLst/>
                <a:latin typeface="Times New Roman" panose="02020603050405020304" pitchFamily="18" charset="0"/>
                <a:ea typeface="Arial" panose="020B0604020202020204" pitchFamily="34" charset="0"/>
              </a:rPr>
              <a:t>5. Ý nghĩa của rèn luyện TDTT,</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dirty="0">
                <a:latin typeface="Times New Roman" panose="02020603050405020304" pitchFamily="18" charset="0"/>
                <a:ea typeface="Arial" panose="020B0604020202020204" pitchFamily="34" charset="0"/>
              </a:rPr>
              <a:t>6.</a:t>
            </a:r>
            <a:r>
              <a:rPr lang="vi-VN" sz="2400" dirty="0">
                <a:effectLst/>
                <a:latin typeface="Times New Roman" panose="02020603050405020304" pitchFamily="18" charset="0"/>
                <a:ea typeface="Arial" panose="020B0604020202020204" pitchFamily="34" charset="0"/>
              </a:rPr>
              <a:t> Lựa chọn PP rèn luyện TDTT phù hợp với lứa tuổi.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12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25076" cy="742511"/>
          </a:xfrm>
          <a:prstGeom prst="rect">
            <a:avLst/>
          </a:prstGeom>
          <a:noFill/>
        </p:spPr>
        <p:txBody>
          <a:bodyPr wrap="square" rtlCol="0">
            <a:spAutoFit/>
          </a:bodyPr>
          <a:lstStyle/>
          <a:p>
            <a:pPr>
              <a:lnSpc>
                <a:spcPct val="150000"/>
              </a:lnSpc>
            </a:pPr>
            <a:r>
              <a:rPr lang="vi-VN" altLang="zh-CN" sz="3200" b="1">
                <a:solidFill>
                  <a:srgbClr val="0070C0"/>
                </a:solidFill>
                <a:latin typeface="Times New Roman" pitchFamily="18" charset="0"/>
                <a:ea typeface="inpin heiti" charset="-122"/>
                <a:cs typeface="Times New Roman" pitchFamily="18" charset="0"/>
              </a:rPr>
              <a:t>TIẾT 2. </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9" name="TextBox 8"/>
          <p:cNvSpPr txBox="1"/>
          <p:nvPr/>
        </p:nvSpPr>
        <p:spPr>
          <a:xfrm>
            <a:off x="5438076" y="551452"/>
            <a:ext cx="3670913" cy="2677656"/>
          </a:xfrm>
          <a:prstGeom prst="rect">
            <a:avLst/>
          </a:prstGeom>
          <a:noFill/>
        </p:spPr>
        <p:txBody>
          <a:bodyPr wrap="square" rtlCol="0">
            <a:spAutoFit/>
          </a:bodyPr>
          <a:lstStyle/>
          <a:p>
            <a:r>
              <a:rPr lang="vi-VN" sz="2400" dirty="0">
                <a:solidFill>
                  <a:srgbClr val="0070C0"/>
                </a:solidFill>
                <a:latin typeface="Times New Roman" pitchFamily="18" charset="0"/>
                <a:cs typeface="Times New Roman" pitchFamily="18" charset="0"/>
              </a:rPr>
              <a:t>- Giải thích cho trường hợp 2 người 1 thanh niên 20 tuổi với 1 cụ già 70 tuổi cùng bị ngã ở độ cao như nhau nhưng cụ già xương bị gãy, còn thanh niên bị rạn.</a:t>
            </a:r>
            <a:endParaRPr lang="en-US" sz="2400" dirty="0">
              <a:solidFill>
                <a:srgbClr val="0070C0"/>
              </a:solidFill>
              <a:latin typeface="Times New Roman" panose="02020603050405020304" pitchFamily="18" charset="0"/>
              <a:cs typeface="Times New Roman" panose="02020603050405020304" pitchFamily="18" charset="0"/>
            </a:endParaRPr>
          </a:p>
          <a:p>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880825-67CA-4B55-840D-4BFB3D78B70A}"/>
              </a:ext>
            </a:extLst>
          </p:cNvPr>
          <p:cNvPicPr>
            <a:picLocks noChangeAspect="1"/>
          </p:cNvPicPr>
          <p:nvPr/>
        </p:nvPicPr>
        <p:blipFill>
          <a:blip r:embed="rId2"/>
          <a:stretch>
            <a:fillRect/>
          </a:stretch>
        </p:blipFill>
        <p:spPr>
          <a:xfrm>
            <a:off x="159462" y="954791"/>
            <a:ext cx="5009900" cy="5065009"/>
          </a:xfrm>
          <a:prstGeom prst="rect">
            <a:avLst/>
          </a:prstGeom>
        </p:spPr>
      </p:pic>
      <p:sp>
        <p:nvSpPr>
          <p:cNvPr id="5" name="TextBox 4">
            <a:extLst>
              <a:ext uri="{FF2B5EF4-FFF2-40B4-BE49-F238E27FC236}">
                <a16:creationId xmlns:a16="http://schemas.microsoft.com/office/drawing/2014/main" id="{139A5534-5F85-42D3-BC9A-4CBE5CAC38A1}"/>
              </a:ext>
            </a:extLst>
          </p:cNvPr>
          <p:cNvSpPr txBox="1"/>
          <p:nvPr/>
        </p:nvSpPr>
        <p:spPr>
          <a:xfrm>
            <a:off x="5562600" y="3733800"/>
            <a:ext cx="3124200" cy="646331"/>
          </a:xfrm>
          <a:prstGeom prst="rect">
            <a:avLst/>
          </a:prstGeom>
          <a:noFill/>
        </p:spPr>
        <p:txBody>
          <a:bodyPr wrap="square" rtlCol="0">
            <a:spAutoFit/>
          </a:bodyPr>
          <a:lstStyle/>
          <a:p>
            <a:r>
              <a:rPr lang="vi-VN" dirty="0"/>
              <a:t>=&gt; 4 nhóm đầu lần lượt lên báo cáo.</a:t>
            </a:r>
            <a:endParaRPr lang="en-US" dirty="0"/>
          </a:p>
        </p:txBody>
      </p:sp>
    </p:spTree>
    <p:extLst>
      <p:ext uri="{BB962C8B-B14F-4D97-AF65-F5344CB8AC3E}">
        <p14:creationId xmlns:p14="http://schemas.microsoft.com/office/powerpoint/2010/main" val="5958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90354" y="0"/>
            <a:ext cx="8825076" cy="130753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II. </a:t>
            </a:r>
            <a:r>
              <a:rPr lang="vi-VN" altLang="zh-CN" sz="2800" b="1" dirty="0">
                <a:solidFill>
                  <a:srgbClr val="0070C0"/>
                </a:solidFill>
                <a:latin typeface="Times New Roman" pitchFamily="18" charset="0"/>
                <a:ea typeface="inpin heiti" charset="-122"/>
                <a:cs typeface="Times New Roman" pitchFamily="18" charset="0"/>
              </a:rPr>
              <a:t>MỘT SỐ BỆNH, TẬT LIÊN QUAN ĐẾN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sp>
        <p:nvSpPr>
          <p:cNvPr id="3" name="TextBox 2"/>
          <p:cNvSpPr txBox="1"/>
          <p:nvPr/>
        </p:nvSpPr>
        <p:spPr>
          <a:xfrm>
            <a:off x="457200" y="1676400"/>
            <a:ext cx="8001000"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Một số bệnh/ tật liên quan đến hệ vận động như: tật cong vẹo cột sống, bệnh loãng xương, viêm khớp, còi xương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Cần hiểu biết, tuyên truyền mọi người cùng phòng, chống, bảo vệ hệ vận động.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18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12622" cy="742511"/>
          </a:xfrm>
          <a:prstGeom prst="rect">
            <a:avLst/>
          </a:prstGeom>
          <a:noFill/>
        </p:spPr>
        <p:txBody>
          <a:bodyPr wrap="square" rtlCol="0">
            <a:spAutoFit/>
          </a:bodyPr>
          <a:lstStyle/>
          <a:p>
            <a:pPr>
              <a:lnSpc>
                <a:spcPct val="150000"/>
              </a:lnSpc>
            </a:pPr>
            <a:r>
              <a:rPr lang="en-US" altLang="zh-CN" sz="3200" b="1" dirty="0">
                <a:solidFill>
                  <a:srgbClr val="0070C0"/>
                </a:solidFill>
                <a:latin typeface="Times New Roman" pitchFamily="18" charset="0"/>
                <a:ea typeface="inpin heiti" charset="-122"/>
                <a:cs typeface="Times New Roman" pitchFamily="18" charset="0"/>
              </a:rPr>
              <a:t>III. </a:t>
            </a:r>
            <a:r>
              <a:rPr lang="vi-VN" altLang="zh-CN" sz="3200" b="1" dirty="0">
                <a:solidFill>
                  <a:srgbClr val="0070C0"/>
                </a:solidFill>
                <a:latin typeface="Times New Roman" pitchFamily="18" charset="0"/>
                <a:ea typeface="inpin heiti" charset="-122"/>
                <a:cs typeface="Times New Roman" pitchFamily="18" charset="0"/>
              </a:rPr>
              <a:t>Ý NGHĨA CỦA TẬP THỂ DỤC THỂ THAO</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59462" y="838200"/>
            <a:ext cx="5784138" cy="461665"/>
          </a:xfrm>
          <a:prstGeom prst="rect">
            <a:avLst/>
          </a:prstGeom>
          <a:noFill/>
        </p:spPr>
        <p:txBody>
          <a:bodyPr wrap="square" rtlCol="0">
            <a:spAutoFit/>
          </a:bodyPr>
          <a:lstStyle/>
          <a:p>
            <a:r>
              <a:rPr lang="vi-VN" sz="2400" b="1" dirty="0">
                <a:solidFill>
                  <a:srgbClr val="00B050"/>
                </a:solidFill>
                <a:latin typeface="+mj-lt"/>
              </a:rPr>
              <a:t>2 nhóm báo cáo còn lại</a:t>
            </a:r>
            <a:endParaRPr lang="en-US" sz="2400" dirty="0">
              <a:solidFill>
                <a:srgbClr val="00B050"/>
              </a:solidFill>
              <a:latin typeface="+mj-lt"/>
            </a:endParaRPr>
          </a:p>
        </p:txBody>
      </p:sp>
      <p:sp>
        <p:nvSpPr>
          <p:cNvPr id="6" name="TextBox 5"/>
          <p:cNvSpPr txBox="1"/>
          <p:nvPr/>
        </p:nvSpPr>
        <p:spPr>
          <a:xfrm>
            <a:off x="308724" y="1371600"/>
            <a:ext cx="8812622" cy="3785652"/>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chu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p>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14 – 15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5097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2"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812622"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DẶN DÒ</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6" name="TextBox 5"/>
          <p:cNvSpPr txBox="1"/>
          <p:nvPr/>
        </p:nvSpPr>
        <p:spPr>
          <a:xfrm>
            <a:off x="308724" y="1371600"/>
            <a:ext cx="8812622" cy="1938992"/>
          </a:xfrm>
          <a:prstGeom prst="rect">
            <a:avLst/>
          </a:prstGeom>
          <a:noFill/>
        </p:spPr>
        <p:txBody>
          <a:bodyPr wrap="square" rtlCol="0">
            <a:spAutoFit/>
          </a:bodyPr>
          <a:lstStyle/>
          <a:p>
            <a:pPr marL="342900" indent="-342900">
              <a:buFontTx/>
              <a:buChar char="-"/>
            </a:pPr>
            <a:r>
              <a:rPr lang="vi-VN" sz="2400" dirty="0">
                <a:latin typeface="Times New Roman" panose="02020603050405020304" pitchFamily="18" charset="0"/>
                <a:cs typeface="Times New Roman" panose="02020603050405020304" pitchFamily="18" charset="0"/>
              </a:rPr>
              <a:t>Đọc SGK tìm hiểu về băng bó khi người khác bị gãy xương.</a:t>
            </a:r>
          </a:p>
          <a:p>
            <a:r>
              <a:rPr lang="vi-VN" sz="2400" dirty="0">
                <a:latin typeface="Times New Roman" panose="02020603050405020304" pitchFamily="18" charset="0"/>
                <a:cs typeface="Times New Roman" panose="02020603050405020304" pitchFamily="18" charset="0"/>
              </a:rPr>
              <a:t>+ Chuẩn bị nguyên vật liệu</a:t>
            </a:r>
          </a:p>
          <a:p>
            <a:r>
              <a:rPr lang="vi-VN" sz="2400" dirty="0">
                <a:latin typeface="Times New Roman" panose="02020603050405020304" pitchFamily="18" charset="0"/>
                <a:cs typeface="Times New Roman" panose="02020603050405020304" pitchFamily="18" charset="0"/>
              </a:rPr>
              <a:t>+ Cách tiến hành</a:t>
            </a:r>
          </a:p>
          <a:p>
            <a:r>
              <a:rPr lang="vi-VN" sz="2400" dirty="0">
                <a:latin typeface="Times New Roman" panose="02020603050405020304" pitchFamily="18" charset="0"/>
                <a:cs typeface="Times New Roman" panose="02020603050405020304" pitchFamily="18" charset="0"/>
              </a:rPr>
              <a:t>+ Tập làm mẫu</a:t>
            </a:r>
          </a:p>
          <a:p>
            <a:r>
              <a:rPr lang="vi-VN" sz="2400" dirty="0">
                <a:latin typeface="Times New Roman" panose="02020603050405020304" pitchFamily="18" charset="0"/>
                <a:cs typeface="Times New Roman" panose="02020603050405020304" pitchFamily="18" charset="0"/>
              </a:rPr>
              <a:t>+ Ý kiến thắc mắc của bản thân.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3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8984538" cy="2219838"/>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Tiết 3.  </a:t>
            </a:r>
            <a:r>
              <a:rPr lang="en-US" altLang="zh-CN" sz="3200" b="1" dirty="0">
                <a:solidFill>
                  <a:srgbClr val="0070C0"/>
                </a:solidFill>
                <a:latin typeface="Times New Roman" pitchFamily="18" charset="0"/>
                <a:ea typeface="inpin heiti" charset="-122"/>
                <a:cs typeface="Times New Roman" pitchFamily="18" charset="0"/>
              </a:rPr>
              <a:t>I</a:t>
            </a:r>
            <a:r>
              <a:rPr lang="vi-VN" altLang="zh-CN" sz="3200" b="1" dirty="0">
                <a:solidFill>
                  <a:srgbClr val="0070C0"/>
                </a:solidFill>
                <a:latin typeface="Times New Roman" pitchFamily="18" charset="0"/>
                <a:ea typeface="inpin heiti" charset="-122"/>
                <a:cs typeface="Times New Roman" pitchFamily="18" charset="0"/>
              </a:rPr>
              <a:t>V</a:t>
            </a:r>
            <a:r>
              <a:rPr lang="en-US" altLang="zh-CN" sz="3200" b="1" dirty="0">
                <a:solidFill>
                  <a:srgbClr val="0070C0"/>
                </a:solidFill>
                <a:latin typeface="Times New Roman" pitchFamily="18" charset="0"/>
                <a:ea typeface="inpin heiti" charset="-122"/>
                <a:cs typeface="Times New Roman" pitchFamily="18" charset="0"/>
              </a:rPr>
              <a:t>. </a:t>
            </a:r>
            <a:r>
              <a:rPr lang="vi-VN" altLang="zh-CN" sz="3200" b="1" dirty="0">
                <a:solidFill>
                  <a:srgbClr val="0070C0"/>
                </a:solidFill>
                <a:latin typeface="Times New Roman" pitchFamily="18" charset="0"/>
                <a:ea typeface="inpin heiti" charset="-122"/>
                <a:cs typeface="Times New Roman" pitchFamily="18" charset="0"/>
              </a:rPr>
              <a:t>THỰC HÀNH</a:t>
            </a:r>
          </a:p>
          <a:p>
            <a:pPr algn="ctr">
              <a:lnSpc>
                <a:spcPct val="150000"/>
              </a:lnSpc>
            </a:pPr>
            <a:r>
              <a:rPr lang="vi-VN" altLang="zh-CN" sz="3200" b="1" dirty="0">
                <a:solidFill>
                  <a:srgbClr val="0070C0"/>
                </a:solidFill>
                <a:latin typeface="Times New Roman" pitchFamily="18" charset="0"/>
                <a:ea typeface="inpin heiti" charset="-122"/>
                <a:cs typeface="Times New Roman" pitchFamily="18" charset="0"/>
              </a:rPr>
              <a:t>SƠ CỨU VÀ BĂNG BÓ KHI NGƯỜI KHÁC BỊ GÃY XƯƠNG</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8" name="TextBox 7">
            <a:extLst>
              <a:ext uri="{FF2B5EF4-FFF2-40B4-BE49-F238E27FC236}">
                <a16:creationId xmlns:a16="http://schemas.microsoft.com/office/drawing/2014/main" id="{CDB0069C-8CBB-43D7-8302-92305EDA0965}"/>
              </a:ext>
            </a:extLst>
          </p:cNvPr>
          <p:cNvSpPr txBox="1"/>
          <p:nvPr/>
        </p:nvSpPr>
        <p:spPr>
          <a:xfrm>
            <a:off x="457200" y="5126610"/>
            <a:ext cx="6977448" cy="461665"/>
          </a:xfrm>
          <a:prstGeom prst="rect">
            <a:avLst/>
          </a:prstGeom>
          <a:noFill/>
        </p:spPr>
        <p:txBody>
          <a:bodyPr wrap="square">
            <a:spAutoFit/>
          </a:bodyPr>
          <a:lstStyle/>
          <a:p>
            <a:r>
              <a:rPr lang="vi-VN" sz="2400" u="sng" dirty="0">
                <a:solidFill>
                  <a:srgbClr val="0563C1"/>
                </a:solidFill>
                <a:effectLst/>
                <a:latin typeface="Times New Roman" panose="02020603050405020304" pitchFamily="18" charset="0"/>
                <a:ea typeface="Arial" panose="020B0604020202020204" pitchFamily="34" charset="0"/>
                <a:cs typeface="Times New Roman" panose="02020603050405020304" pitchFamily="18" charset="0"/>
                <a:hlinkClick r:id="rId3"/>
              </a:rPr>
              <a:t>https://www.youtube.com/watch?v=eecMTVspJgo</a:t>
            </a:r>
            <a:endParaRPr lang="en-US" sz="2400" dirty="0"/>
          </a:p>
        </p:txBody>
      </p:sp>
      <p:sp>
        <p:nvSpPr>
          <p:cNvPr id="10" name="TextBox 9">
            <a:extLst>
              <a:ext uri="{FF2B5EF4-FFF2-40B4-BE49-F238E27FC236}">
                <a16:creationId xmlns:a16="http://schemas.microsoft.com/office/drawing/2014/main" id="{527EBDA3-95D0-4C8F-B53E-8491736182C9}"/>
              </a:ext>
            </a:extLst>
          </p:cNvPr>
          <p:cNvSpPr txBox="1"/>
          <p:nvPr/>
        </p:nvSpPr>
        <p:spPr>
          <a:xfrm>
            <a:off x="457200" y="4711111"/>
            <a:ext cx="6314982" cy="646331"/>
          </a:xfrm>
          <a:prstGeom prst="rect">
            <a:avLst/>
          </a:prstGeom>
          <a:noFill/>
        </p:spPr>
        <p:txBody>
          <a:bodyPr wrap="square">
            <a:spAutoFit/>
          </a:bodyPr>
          <a:lstStyle/>
          <a:p>
            <a:r>
              <a:rPr lang="en-US" dirty="0">
                <a:hlinkClick r:id="rId4"/>
              </a:rPr>
              <a:t>https://www.youtube.com/watch?v=kLuAQ7ixW6A&amp;t=259s</a:t>
            </a:r>
            <a:endParaRPr lang="vi-VN" dirty="0"/>
          </a:p>
          <a:p>
            <a:endParaRPr lang="en-US" dirty="0"/>
          </a:p>
        </p:txBody>
      </p:sp>
      <p:sp>
        <p:nvSpPr>
          <p:cNvPr id="11" name="Rounded Rectangle 10">
            <a:extLst>
              <a:ext uri="{FF2B5EF4-FFF2-40B4-BE49-F238E27FC236}">
                <a16:creationId xmlns:a16="http://schemas.microsoft.com/office/drawing/2014/main" id="{06BA1297-C8E7-4686-BE02-F2F2C5CF3D53}"/>
              </a:ext>
            </a:extLst>
          </p:cNvPr>
          <p:cNvSpPr/>
          <p:nvPr/>
        </p:nvSpPr>
        <p:spPr>
          <a:xfrm>
            <a:off x="2743201" y="2481953"/>
            <a:ext cx="6314982" cy="21291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effectLst/>
                <a:latin typeface="Times New Roman" pitchFamily="18" charset="0"/>
                <a:ea typeface="Calibri"/>
                <a:cs typeface="Times New Roman" pitchFamily="18" charset="0"/>
              </a:rPr>
              <a:t>Xem video và ghi chép lại những nội dung sau: </a:t>
            </a:r>
          </a:p>
          <a:p>
            <a:r>
              <a:rPr lang="en-US" sz="2400"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Mục tiêu</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2. Chuẩn bị</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3. Cách tiến 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4. Kết quả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0004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13" b="66764" l="51566" r="89770"/>
                    </a14:imgEffect>
                  </a14:imgLayer>
                </a14:imgProps>
              </a:ext>
              <a:ext uri="{28A0092B-C50C-407E-A947-70E740481C1C}">
                <a14:useLocalDpi xmlns:a14="http://schemas.microsoft.com/office/drawing/2010/main" val="0"/>
              </a:ext>
            </a:extLst>
          </a:blip>
          <a:srcRect l="50000" t="24768" r="26011" b="40882"/>
          <a:stretch/>
        </p:blipFill>
        <p:spPr>
          <a:xfrm>
            <a:off x="4572000" y="1695253"/>
            <a:ext cx="2286000" cy="2343873"/>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165273" y="4953000"/>
            <a:ext cx="3114559" cy="1752745"/>
          </a:xfrm>
          <a:prstGeom prst="rect">
            <a:avLst/>
          </a:prstGeom>
        </p:spPr>
      </p:pic>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20782"/>
            <a:ext cx="609600" cy="609600"/>
          </a:xfrm>
          <a:prstGeom prst="rect">
            <a:avLst/>
          </a:prstGeom>
        </p:spPr>
      </p:pic>
    </p:spTree>
    <p:extLst>
      <p:ext uri="{BB962C8B-B14F-4D97-AF65-F5344CB8AC3E}">
        <p14:creationId xmlns:p14="http://schemas.microsoft.com/office/powerpoint/2010/main" val="4039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33400" y="1924972"/>
            <a:ext cx="8077200" cy="409482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752600" y="2590800"/>
            <a:ext cx="5867400" cy="2554545"/>
          </a:xfrm>
          <a:prstGeom prst="rect">
            <a:avLst/>
          </a:prstGeom>
          <a:noFill/>
        </p:spPr>
        <p:txBody>
          <a:bodyPr wrap="square" rtlCol="0">
            <a:spAutoFit/>
          </a:bodyPr>
          <a:lstStyle/>
          <a:p>
            <a:r>
              <a:rPr lang="en-US" sz="8000" b="1" dirty="0">
                <a:solidFill>
                  <a:srgbClr val="FFFF00"/>
                </a:solidFill>
                <a:latin typeface="Times New Roman" pitchFamily="18" charset="0"/>
                <a:cs typeface="Times New Roman" pitchFamily="18" charset="0"/>
              </a:rPr>
              <a:t>MỤC TIÊU</a:t>
            </a:r>
          </a:p>
          <a:p>
            <a:pPr algn="ctr"/>
            <a:r>
              <a:rPr lang="en-US" sz="8000" b="1" dirty="0">
                <a:solidFill>
                  <a:srgbClr val="1BA53F"/>
                </a:solidFill>
                <a:latin typeface="Times New Roman" pitchFamily="18" charset="0"/>
                <a:cs typeface="Times New Roman" pitchFamily="18" charset="0"/>
              </a:rPr>
              <a:t>$ </a:t>
            </a:r>
            <a:r>
              <a:rPr lang="vi-VN" sz="8000" b="1" dirty="0">
                <a:solidFill>
                  <a:srgbClr val="1BA53F"/>
                </a:solidFill>
                <a:latin typeface="Times New Roman" pitchFamily="18" charset="0"/>
                <a:cs typeface="Times New Roman" pitchFamily="18" charset="0"/>
              </a:rPr>
              <a:t>10</a:t>
            </a:r>
            <a:r>
              <a:rPr lang="en-US" sz="8000" b="1" dirty="0">
                <a:solidFill>
                  <a:srgbClr val="1BA53F"/>
                </a:solidFill>
                <a:latin typeface="Times New Roman" pitchFamily="18" charset="0"/>
                <a:cs typeface="Times New Roman" pitchFamily="18" charset="0"/>
              </a:rPr>
              <a:t>00 </a:t>
            </a:r>
          </a:p>
        </p:txBody>
      </p:sp>
    </p:spTree>
    <p:extLst>
      <p:ext uri="{BB962C8B-B14F-4D97-AF65-F5344CB8AC3E}">
        <p14:creationId xmlns:p14="http://schemas.microsoft.com/office/powerpoint/2010/main" val="25540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53133" y="14673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chemeClr val="tx2">
                    <a:lumMod val="50000"/>
                  </a:schemeClr>
                </a:solidFill>
                <a:latin typeface="Times New Roman" pitchFamily="18" charset="0"/>
                <a:cs typeface="Times New Roman" pitchFamily="18" charset="0"/>
              </a:rPr>
              <a:t>BÀI 31: HỆ VẬN ĐỘNG Ở NGƯỜI</a:t>
            </a:r>
            <a:endParaRPr lang="en-US" altLang="en-US" sz="3600" b="1"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909786042"/>
              </p:ext>
            </p:extLst>
          </p:nvPr>
        </p:nvGraphicFramePr>
        <p:xfrm>
          <a:off x="578308" y="973827"/>
          <a:ext cx="80772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D8E39154-0406-43A3-B91C-E97A6824199D}"/>
              </a:ext>
            </a:extLst>
          </p:cNvPr>
          <p:cNvGrpSpPr/>
          <p:nvPr/>
        </p:nvGrpSpPr>
        <p:grpSpPr>
          <a:xfrm>
            <a:off x="457200" y="5172470"/>
            <a:ext cx="8839200" cy="876231"/>
            <a:chOff x="92207" y="2918529"/>
            <a:chExt cx="8373979" cy="876231"/>
          </a:xfrm>
        </p:grpSpPr>
        <p:sp>
          <p:nvSpPr>
            <p:cNvPr id="7" name="Rectangle 6">
              <a:extLst>
                <a:ext uri="{FF2B5EF4-FFF2-40B4-BE49-F238E27FC236}">
                  <a16:creationId xmlns:a16="http://schemas.microsoft.com/office/drawing/2014/main" id="{2CEEC5E2-D798-41FF-8001-FA47051A6D2B}"/>
                </a:ext>
              </a:extLst>
            </p:cNvPr>
            <p:cNvSpPr/>
            <p:nvPr/>
          </p:nvSpPr>
          <p:spPr>
            <a:xfrm>
              <a:off x="585829" y="2951480"/>
              <a:ext cx="7222089" cy="843280"/>
            </a:xfrm>
            <a:prstGeom prst="rect">
              <a:avLst/>
            </a:prstGeom>
          </p:spPr>
          <p:style>
            <a:lnRef idx="0">
              <a:schemeClr val="accent5"/>
            </a:lnRef>
            <a:fillRef idx="3">
              <a:schemeClr val="accent5"/>
            </a:fillRef>
            <a:effectRef idx="3">
              <a:schemeClr val="accent5"/>
            </a:effectRef>
            <a:fontRef idx="minor">
              <a:schemeClr val="lt1"/>
            </a:fontRef>
          </p:style>
        </p:sp>
        <p:sp>
          <p:nvSpPr>
            <p:cNvPr id="8" name="TextBox 7">
              <a:extLst>
                <a:ext uri="{FF2B5EF4-FFF2-40B4-BE49-F238E27FC236}">
                  <a16:creationId xmlns:a16="http://schemas.microsoft.com/office/drawing/2014/main" id="{35586C74-B66A-4A7F-A147-00568675F18F}"/>
                </a:ext>
              </a:extLst>
            </p:cNvPr>
            <p:cNvSpPr txBox="1"/>
            <p:nvPr/>
          </p:nvSpPr>
          <p:spPr>
            <a:xfrm>
              <a:off x="92207" y="2918529"/>
              <a:ext cx="8373979" cy="843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9354" tIns="50800" rIns="50800" bIns="50800" numCol="1" spcCol="1270" anchor="ctr" anchorCtr="0">
              <a:noAutofit/>
            </a:bodyPr>
            <a:lstStyle/>
            <a:p>
              <a:pPr marL="0" lvl="0" indent="0" algn="l" defTabSz="889000">
                <a:lnSpc>
                  <a:spcPct val="90000"/>
                </a:lnSpc>
                <a:spcBef>
                  <a:spcPct val="0"/>
                </a:spcBef>
                <a:spcAft>
                  <a:spcPct val="35000"/>
                </a:spcAft>
                <a:buNone/>
              </a:pPr>
              <a:r>
                <a:rPr lang="vi-VN" sz="2400" kern="1200" dirty="0">
                  <a:solidFill>
                    <a:srgbClr val="FFFFFF"/>
                  </a:solidFill>
                  <a:latin typeface="Times New Roman" panose="02020603050405020304" pitchFamily="18" charset="0"/>
                  <a:cs typeface="Times New Roman" panose="02020603050405020304" pitchFamily="18" charset="0"/>
                </a:rPr>
                <a:t>IV. Thực hành: Sơ cứu và băng bó khi người khác bị gãy xương</a:t>
              </a:r>
              <a:endParaRPr lang="en-US" sz="2400" kern="1200" dirty="0">
                <a:solidFill>
                  <a:srgbClr val="FFFFFF"/>
                </a:solidFill>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4A7FDDEC-59FF-43AD-A2F9-1623EF2C54A9}"/>
              </a:ext>
            </a:extLst>
          </p:cNvPr>
          <p:cNvSpPr/>
          <p:nvPr/>
        </p:nvSpPr>
        <p:spPr>
          <a:xfrm>
            <a:off x="88900" y="5105400"/>
            <a:ext cx="1054100" cy="10541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590437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ppt_x"/>
                                          </p:val>
                                        </p:tav>
                                        <p:tav tm="100000">
                                          <p:val>
                                            <p:strVal val="#ppt_x"/>
                                          </p:val>
                                        </p:tav>
                                      </p:tavLst>
                                    </p:anim>
                                    <p:anim calcmode="lin" valueType="num">
                                      <p:cBhvr additive="base">
                                        <p:cTn id="18" dur="25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p:cNvGrpSpPr/>
        <p:nvPr/>
      </p:nvGrpSpPr>
      <p:grpSpPr>
        <a:xfrm>
          <a:off x="0" y="0"/>
          <a:ext cx="0" cy="0"/>
          <a:chOff x="0" y="0"/>
          <a:chExt cx="0" cy="0"/>
        </a:xfrm>
      </p:grpSpPr>
      <p:pic>
        <p:nvPicPr>
          <p:cNvPr id="2" name="KC3">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5719157" y="4744202"/>
            <a:ext cx="1088023" cy="680244"/>
          </a:xfrm>
          <a:prstGeom prst="rect">
            <a:avLst/>
          </a:prstGeom>
        </p:spPr>
      </p:pic>
      <p:pic>
        <p:nvPicPr>
          <p:cNvPr id="3" name="KC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0" y="3124200"/>
            <a:ext cx="1088023" cy="680244"/>
          </a:xfrm>
          <a:prstGeom prst="rect">
            <a:avLst/>
          </a:prstGeom>
        </p:spPr>
      </p:pic>
      <p:pic>
        <p:nvPicPr>
          <p:cNvPr id="4" name="KC2">
            <a:hlinkClick r:id="rId12"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2524329" y="2825642"/>
            <a:ext cx="1088023" cy="680244"/>
          </a:xfrm>
          <a:prstGeom prst="rect">
            <a:avLst/>
          </a:prstGeom>
        </p:spPr>
      </p:pic>
      <p:pic>
        <p:nvPicPr>
          <p:cNvPr id="5" name="KC1">
            <a:hlinkClick r:id="rId13"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62000" y="5293841"/>
            <a:ext cx="1088023" cy="680244"/>
          </a:xfrm>
          <a:prstGeom prst="rect">
            <a:avLst/>
          </a:prstGeom>
        </p:spPr>
      </p:pic>
      <p:pic>
        <p:nvPicPr>
          <p:cNvPr id="6" name="vàng 5">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622930" y="5195501"/>
            <a:ext cx="2572684" cy="1447800"/>
          </a:xfrm>
          <a:prstGeom prst="rect">
            <a:avLst/>
          </a:prstGeom>
        </p:spPr>
      </p:pic>
      <p:pic>
        <p:nvPicPr>
          <p:cNvPr id="7" name="vàng 1">
            <a:hlinkClick r:id="rId17"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42221" y="2047986"/>
            <a:ext cx="1912390" cy="1076214"/>
          </a:xfrm>
          <a:prstGeom prst="rect">
            <a:avLst/>
          </a:prstGeom>
        </p:spPr>
      </p:pic>
      <p:pic>
        <p:nvPicPr>
          <p:cNvPr id="8" name="vàng 4">
            <a:hlinkClick r:id="rId18"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5812898" y="3165764"/>
            <a:ext cx="1557279" cy="876372"/>
          </a:xfrm>
          <a:prstGeom prst="rect">
            <a:avLst/>
          </a:prstGeom>
        </p:spPr>
      </p:pic>
      <p:pic>
        <p:nvPicPr>
          <p:cNvPr id="9" name="vàng 2">
            <a:hlinkClick r:id="rId18"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884218" y="5413663"/>
            <a:ext cx="2019013" cy="1136217"/>
          </a:xfrm>
          <a:prstGeom prst="rect">
            <a:avLst/>
          </a:prstGeom>
        </p:spPr>
      </p:pic>
      <p:pic>
        <p:nvPicPr>
          <p:cNvPr id="10" name="vàng 3">
            <a:hlinkClick r:id="rId9"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3505200" y="3447039"/>
            <a:ext cx="1231080" cy="692801"/>
          </a:xfrm>
          <a:prstGeom prst="rect">
            <a:avLst/>
          </a:prstGeom>
        </p:spPr>
      </p:pic>
      <p:pic>
        <p:nvPicPr>
          <p:cNvPr id="12" name="Picture 11"/>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5175540" y="5304808"/>
            <a:ext cx="1270559" cy="1147615"/>
          </a:xfrm>
          <a:prstGeom prst="rect">
            <a:avLst/>
          </a:prstGeom>
        </p:spPr>
      </p:pic>
      <p:pic>
        <p:nvPicPr>
          <p:cNvPr id="13" name="Picture 12"/>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032872" y="3376182"/>
            <a:ext cx="1474595" cy="1331908"/>
          </a:xfrm>
          <a:prstGeom prst="rect">
            <a:avLst/>
          </a:prstGeom>
        </p:spPr>
      </p:pic>
      <p:pic>
        <p:nvPicPr>
          <p:cNvPr id="14" name="Picture 13"/>
          <p:cNvPicPr>
            <a:picLocks noChangeAspect="1"/>
          </p:cNvPicPr>
          <p:nvPr/>
        </p:nvPicPr>
        <p:blipFill rotWithShape="1">
          <a:blip r:embed="rId20">
            <a:extLst>
              <a:ext uri="{BEBA8EAE-BF5A-486C-A8C5-ECC9F3942E4B}">
                <a14:imgProps xmlns:a14="http://schemas.microsoft.com/office/drawing/2010/main">
                  <a14:imgLayer r:embed="rId16">
                    <a14:imgEffect>
                      <a14:backgroundRemoval t="32000" b="68667" l="17333" r="27167"/>
                    </a14:imgEffect>
                  </a14:imgLayer>
                </a14:imgProps>
              </a:ext>
              <a:ext uri="{28A0092B-C50C-407E-A947-70E740481C1C}">
                <a14:useLocalDpi xmlns:a14="http://schemas.microsoft.com/office/drawing/2010/main" val="0"/>
              </a:ext>
            </a:extLst>
          </a:blip>
          <a:srcRect l="15667" t="48768" r="68667" b="41241"/>
          <a:stretch/>
        </p:blipFill>
        <p:spPr>
          <a:xfrm>
            <a:off x="5142981" y="1752600"/>
            <a:ext cx="2046337" cy="978802"/>
          </a:xfrm>
          <a:prstGeom prst="rect">
            <a:avLst/>
          </a:prstGeom>
        </p:spPr>
      </p:pic>
      <p:pic>
        <p:nvPicPr>
          <p:cNvPr id="15" name="Picture 14"/>
          <p:cNvPicPr>
            <a:picLocks noChangeAspect="1"/>
          </p:cNvPicPr>
          <p:nvPr/>
        </p:nvPicPr>
        <p:blipFill rotWithShape="1">
          <a:blip r:embed="rId19">
            <a:extLst>
              <a:ext uri="{BEBA8EAE-BF5A-486C-A8C5-ECC9F3942E4B}">
                <a14:imgProps xmlns:a14="http://schemas.microsoft.com/office/drawing/2010/main">
                  <a14:imgLayer r:embed="rId16">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897867" y="5991605"/>
            <a:ext cx="870014" cy="785828"/>
          </a:xfrm>
          <a:prstGeom prst="rect">
            <a:avLst/>
          </a:prstGeom>
        </p:spPr>
      </p:pic>
      <p:sp>
        <p:nvSpPr>
          <p:cNvPr id="18" name="TextBox 17"/>
          <p:cNvSpPr txBox="1"/>
          <p:nvPr/>
        </p:nvSpPr>
        <p:spPr>
          <a:xfrm>
            <a:off x="474943" y="3109631"/>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sp>
        <p:nvSpPr>
          <p:cNvPr id="23" name="TextBox 22"/>
          <p:cNvSpPr txBox="1"/>
          <p:nvPr/>
        </p:nvSpPr>
        <p:spPr>
          <a:xfrm>
            <a:off x="2652806" y="340201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100</a:t>
            </a:r>
          </a:p>
        </p:txBody>
      </p:sp>
      <p:sp>
        <p:nvSpPr>
          <p:cNvPr id="24" name="TextBox 23"/>
          <p:cNvSpPr txBox="1"/>
          <p:nvPr/>
        </p:nvSpPr>
        <p:spPr>
          <a:xfrm>
            <a:off x="8008133" y="3694406"/>
            <a:ext cx="831067"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vi-VN" sz="3200" dirty="0">
                <a:solidFill>
                  <a:prstClr val="white"/>
                </a:solidFill>
              </a:rPr>
              <a:t>1</a:t>
            </a:r>
            <a:r>
              <a:rPr lang="en-US" sz="3200" dirty="0">
                <a:solidFill>
                  <a:prstClr val="white"/>
                </a:solidFill>
              </a:rPr>
              <a:t>50</a:t>
            </a:r>
          </a:p>
        </p:txBody>
      </p:sp>
      <p:sp>
        <p:nvSpPr>
          <p:cNvPr id="26" name="TextBox 25"/>
          <p:cNvSpPr txBox="1"/>
          <p:nvPr/>
        </p:nvSpPr>
        <p:spPr>
          <a:xfrm>
            <a:off x="3289672" y="621336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vi-VN" sz="3200" dirty="0">
                <a:solidFill>
                  <a:prstClr val="white"/>
                </a:solidFill>
              </a:rPr>
              <a:t>3</a:t>
            </a:r>
            <a:r>
              <a:rPr lang="en-US" sz="3200" dirty="0">
                <a:solidFill>
                  <a:prstClr val="white"/>
                </a:solidFill>
              </a:rPr>
              <a:t>00</a:t>
            </a:r>
          </a:p>
        </p:txBody>
      </p:sp>
      <p:sp>
        <p:nvSpPr>
          <p:cNvPr id="27" name="TextBox 26"/>
          <p:cNvSpPr txBox="1"/>
          <p:nvPr/>
        </p:nvSpPr>
        <p:spPr>
          <a:xfrm>
            <a:off x="6742092" y="6235803"/>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solidFill>
                  <a:prstClr val="white"/>
                </a:solidFill>
              </a:rPr>
              <a:t>250</a:t>
            </a:r>
          </a:p>
        </p:txBody>
      </p:sp>
      <p:pic>
        <p:nvPicPr>
          <p:cNvPr id="3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19110" y="0"/>
            <a:ext cx="304800" cy="304800"/>
          </a:xfrm>
          <a:prstGeom prst="rect">
            <a:avLst/>
          </a:prstGeom>
        </p:spPr>
      </p:pic>
      <p:pic>
        <p:nvPicPr>
          <p:cNvPr id="3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175567" y="290286"/>
            <a:ext cx="304800" cy="304800"/>
          </a:xfrm>
          <a:prstGeom prst="rect">
            <a:avLst/>
          </a:prstGeom>
        </p:spPr>
      </p:pic>
      <p:pic>
        <p:nvPicPr>
          <p:cNvPr id="3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28906" y="609600"/>
            <a:ext cx="304800" cy="304800"/>
          </a:xfrm>
          <a:prstGeom prst="rect">
            <a:avLst/>
          </a:prstGeom>
        </p:spPr>
      </p:pic>
      <p:pic>
        <p:nvPicPr>
          <p:cNvPr id="3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45959" y="914400"/>
            <a:ext cx="304800" cy="304800"/>
          </a:xfrm>
          <a:prstGeom prst="rect">
            <a:avLst/>
          </a:prstGeom>
        </p:spPr>
      </p:pic>
      <p:pic>
        <p:nvPicPr>
          <p:cNvPr id="3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70269" y="1240971"/>
            <a:ext cx="304800" cy="304800"/>
          </a:xfrm>
          <a:prstGeom prst="rect">
            <a:avLst/>
          </a:prstGeom>
        </p:spPr>
      </p:pic>
      <p:pic>
        <p:nvPicPr>
          <p:cNvPr id="35"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87321" y="1545771"/>
            <a:ext cx="304800" cy="304800"/>
          </a:xfrm>
          <a:prstGeom prst="rect">
            <a:avLst/>
          </a:prstGeom>
        </p:spPr>
      </p:pic>
      <p:pic>
        <p:nvPicPr>
          <p:cNvPr id="3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65550" y="2242001"/>
            <a:ext cx="304800" cy="304800"/>
          </a:xfrm>
          <a:prstGeom prst="rect">
            <a:avLst/>
          </a:prstGeom>
        </p:spPr>
      </p:pic>
      <p:pic>
        <p:nvPicPr>
          <p:cNvPr id="37"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97475" y="2668804"/>
            <a:ext cx="304800" cy="304800"/>
          </a:xfrm>
          <a:prstGeom prst="rect">
            <a:avLst/>
          </a:prstGeom>
        </p:spPr>
      </p:pic>
      <p:pic>
        <p:nvPicPr>
          <p:cNvPr id="3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60832" y="2973604"/>
            <a:ext cx="304800" cy="304800"/>
          </a:xfrm>
          <a:prstGeom prst="rect">
            <a:avLst/>
          </a:prstGeom>
        </p:spPr>
      </p:pic>
      <p:pic>
        <p:nvPicPr>
          <p:cNvPr id="3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52277" y="1937201"/>
            <a:ext cx="304800" cy="304800"/>
          </a:xfrm>
          <a:prstGeom prst="rect">
            <a:avLst/>
          </a:prstGeom>
        </p:spPr>
      </p:pic>
      <p:pic>
        <p:nvPicPr>
          <p:cNvPr id="4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0506" y="3402018"/>
            <a:ext cx="304800" cy="304800"/>
          </a:xfrm>
          <a:prstGeom prst="rect">
            <a:avLst/>
          </a:prstGeom>
        </p:spPr>
      </p:pic>
    </p:spTree>
    <p:controls>
      <mc:AlternateContent xmlns:mc="http://schemas.openxmlformats.org/markup-compatibility/2006">
        <mc:Choice xmlns:v="urn:schemas-microsoft-com:vml" Requires="v">
          <p:control name="TextBox1" r:id="rId3" imgW="1752480" imgH="838080"/>
        </mc:Choice>
        <mc:Fallback>
          <p:control name="TextBox1" r:id="rId3" imgW="1752480" imgH="838080">
            <p:pic>
              <p:nvPicPr>
                <p:cNvPr id="11" name="TextBox1"/>
                <p:cNvPicPr preferRelativeResize="0">
                  <a:picLocks noChangeArrowheads="1" noChangeShapeType="1"/>
                </p:cNvPicPr>
                <p:nvPr/>
              </p:nvPicPr>
              <p:blipFill>
                <a:blip r:embed="rId22"/>
                <a:srcRect/>
                <a:stretch>
                  <a:fillRect/>
                </a:stretch>
              </p:blipFill>
              <p:spPr bwMode="auto">
                <a:xfrm>
                  <a:off x="0" y="3048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4" imgW="1752480" imgH="838080"/>
        </mc:Choice>
        <mc:Fallback>
          <p:control name="TextBox2" r:id="rId4" imgW="1752480" imgH="838080">
            <p:pic>
              <p:nvPicPr>
                <p:cNvPr id="16" name="TextBox2"/>
                <p:cNvPicPr preferRelativeResize="0">
                  <a:picLocks noChangeArrowheads="1" noChangeShapeType="1"/>
                </p:cNvPicPr>
                <p:nvPr/>
              </p:nvPicPr>
              <p:blipFill>
                <a:blip r:embed="rId23"/>
                <a:srcRect/>
                <a:stretch>
                  <a:fillRect/>
                </a:stretch>
              </p:blipFill>
              <p:spPr bwMode="auto">
                <a:xfrm>
                  <a:off x="7391400" y="228600"/>
                  <a:ext cx="1752600" cy="838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6096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8091" fill="hold"/>
                                        <p:tgtEl>
                                          <p:spTgt spid="30"/>
                                        </p:tgtEl>
                                      </p:cBhvr>
                                    </p:cmd>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000"/>
                                        <p:tgtEl>
                                          <p:spTgt spid="26"/>
                                        </p:tgtEl>
                                      </p:cBhvr>
                                    </p:animEffect>
                                    <p:anim calcmode="lin" valueType="num">
                                      <p:cBhvr>
                                        <p:cTn id="33" dur="2000" fill="hold"/>
                                        <p:tgtEl>
                                          <p:spTgt spid="26"/>
                                        </p:tgtEl>
                                        <p:attrNameLst>
                                          <p:attrName>ppt_x</p:attrName>
                                        </p:attrNameLst>
                                      </p:cBhvr>
                                      <p:tavLst>
                                        <p:tav tm="0">
                                          <p:val>
                                            <p:strVal val="#ppt_x"/>
                                          </p:val>
                                        </p:tav>
                                        <p:tav tm="100000">
                                          <p:val>
                                            <p:strVal val="#ppt_x"/>
                                          </p:val>
                                        </p:tav>
                                      </p:tavLst>
                                    </p:anim>
                                    <p:anim calcmode="lin" valueType="num">
                                      <p:cBhvr>
                                        <p:cTn id="34" dur="2000" fill="hold"/>
                                        <p:tgtEl>
                                          <p:spTgt spid="26"/>
                                        </p:tgtEl>
                                        <p:attrNameLst>
                                          <p:attrName>ppt_y</p:attrName>
                                        </p:attrNameLst>
                                      </p:cBhvr>
                                      <p:tavLst>
                                        <p:tav tm="0">
                                          <p:val>
                                            <p:strVal val="#ppt_y+.1"/>
                                          </p:val>
                                        </p:tav>
                                        <p:tav tm="100000">
                                          <p:val>
                                            <p:strVal val="#ppt_y"/>
                                          </p:val>
                                        </p:tav>
                                      </p:tavLst>
                                    </p:anim>
                                  </p:childTnLst>
                                </p:cTn>
                              </p:par>
                              <p:par>
                                <p:cTn id="35" presetID="10" presetClass="exit" presetSubtype="0" fill="hold" grpId="1" nodeType="withEffect">
                                  <p:stCondLst>
                                    <p:cond delay="0"/>
                                  </p:stCondLst>
                                  <p:childTnLst>
                                    <p:animEffect transition="out" filter="fade">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cTn>
                              </p:par>
                            </p:childTnLst>
                          </p:cTn>
                        </p:par>
                        <p:par>
                          <p:cTn id="38" fill="hold">
                            <p:stCondLst>
                              <p:cond delay="2000"/>
                            </p:stCondLst>
                            <p:childTnLst>
                              <p:par>
                                <p:cTn id="39" presetID="1" presetClass="mediacall" presetSubtype="0" fill="hold" nodeType="afterEffect">
                                  <p:stCondLst>
                                    <p:cond delay="0"/>
                                  </p:stCondLst>
                                  <p:childTnLst>
                                    <p:cmd type="call" cmd="playFrom(0.0)">
                                      <p:cBhvr>
                                        <p:cTn id="40" dur="8091" fill="hold"/>
                                        <p:tgtEl>
                                          <p:spTgt spid="31"/>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500"/>
                            </p:stCondLst>
                            <p:childTnLst>
                              <p:par>
                                <p:cTn id="48" presetID="1" presetClass="mediacall" presetSubtype="0" fill="hold" nodeType="afterEffect">
                                  <p:stCondLst>
                                    <p:cond delay="0"/>
                                  </p:stCondLst>
                                  <p:childTnLst>
                                    <p:cmd type="call" cmd="playFrom(0.0)">
                                      <p:cBhvr>
                                        <p:cTn id="49" dur="8091" fill="hold"/>
                                        <p:tgtEl>
                                          <p:spTgt spid="32"/>
                                        </p:tgtEl>
                                      </p:cBhvr>
                                    </p:cmd>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8091" fill="hold"/>
                                        <p:tgtEl>
                                          <p:spTgt spid="3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000"/>
                                        <p:tgtEl>
                                          <p:spTgt spid="27"/>
                                        </p:tgtEl>
                                      </p:cBhvr>
                                    </p:animEffect>
                                    <p:anim calcmode="lin" valueType="num">
                                      <p:cBhvr>
                                        <p:cTn id="68" dur="2000" fill="hold"/>
                                        <p:tgtEl>
                                          <p:spTgt spid="27"/>
                                        </p:tgtEl>
                                        <p:attrNameLst>
                                          <p:attrName>ppt_x</p:attrName>
                                        </p:attrNameLst>
                                      </p:cBhvr>
                                      <p:tavLst>
                                        <p:tav tm="0">
                                          <p:val>
                                            <p:strVal val="#ppt_x"/>
                                          </p:val>
                                        </p:tav>
                                        <p:tav tm="100000">
                                          <p:val>
                                            <p:strVal val="#ppt_x"/>
                                          </p:val>
                                        </p:tav>
                                      </p:tavLst>
                                    </p:anim>
                                    <p:anim calcmode="lin" valueType="num">
                                      <p:cBhvr>
                                        <p:cTn id="69" dur="2000" fill="hold"/>
                                        <p:tgtEl>
                                          <p:spTgt spid="27"/>
                                        </p:tgtEl>
                                        <p:attrNameLst>
                                          <p:attrName>ppt_y</p:attrName>
                                        </p:attrNameLst>
                                      </p:cBhvr>
                                      <p:tavLst>
                                        <p:tav tm="0">
                                          <p:val>
                                            <p:strVal val="#ppt_y+.1"/>
                                          </p:val>
                                        </p:tav>
                                        <p:tav tm="100000">
                                          <p:val>
                                            <p:strVal val="#ppt_y"/>
                                          </p:val>
                                        </p:tav>
                                      </p:tavLst>
                                    </p:anim>
                                  </p:childTnLst>
                                </p:cTn>
                              </p:par>
                              <p:par>
                                <p:cTn id="70" presetID="10" presetClass="exit" presetSubtype="0" fill="hold" grpId="1" nodeType="withEffect">
                                  <p:stCondLst>
                                    <p:cond delay="0"/>
                                  </p:stCondLst>
                                  <p:childTnLst>
                                    <p:animEffect transition="out" filter="fade">
                                      <p:cBhvr>
                                        <p:cTn id="71" dur="2000"/>
                                        <p:tgtEl>
                                          <p:spTgt spid="27"/>
                                        </p:tgtEl>
                                      </p:cBhvr>
                                    </p:animEffect>
                                    <p:set>
                                      <p:cBhvr>
                                        <p:cTn id="72" dur="1" fill="hold">
                                          <p:stCondLst>
                                            <p:cond delay="1999"/>
                                          </p:stCondLst>
                                        </p:cTn>
                                        <p:tgtEl>
                                          <p:spTgt spid="27"/>
                                        </p:tgtEl>
                                        <p:attrNameLst>
                                          <p:attrName>style.visibility</p:attrName>
                                        </p:attrNameLst>
                                      </p:cBhvr>
                                      <p:to>
                                        <p:strVal val="hidden"/>
                                      </p:to>
                                    </p:set>
                                  </p:childTnLst>
                                </p:cTn>
                              </p:par>
                            </p:childTnLst>
                          </p:cTn>
                        </p:par>
                        <p:par>
                          <p:cTn id="73" fill="hold">
                            <p:stCondLst>
                              <p:cond delay="2000"/>
                            </p:stCondLst>
                            <p:childTnLst>
                              <p:par>
                                <p:cTn id="74" presetID="1" presetClass="mediacall" presetSubtype="0" fill="hold" nodeType="afterEffect">
                                  <p:stCondLst>
                                    <p:cond delay="0"/>
                                  </p:stCondLst>
                                  <p:childTnLst>
                                    <p:cmd type="call" cmd="playFrom(0.0)">
                                      <p:cBhvr>
                                        <p:cTn id="75" dur="8091" fill="hold"/>
                                        <p:tgtEl>
                                          <p:spTgt spid="34"/>
                                        </p:tgtEl>
                                      </p:cBhvr>
                                    </p:cmd>
                                  </p:child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childTnLst>
                          </p:cTn>
                        </p:par>
                        <p:par>
                          <p:cTn id="82" fill="hold">
                            <p:stCondLst>
                              <p:cond delay="500"/>
                            </p:stCondLst>
                            <p:childTnLst>
                              <p:par>
                                <p:cTn id="83" presetID="1" presetClass="mediacall" presetSubtype="0" fill="hold" nodeType="afterEffect">
                                  <p:stCondLst>
                                    <p:cond delay="0"/>
                                  </p:stCondLst>
                                  <p:childTnLst>
                                    <p:cmd type="call" cmd="playFrom(0.0)">
                                      <p:cBhvr>
                                        <p:cTn id="84" dur="8091" fill="hold"/>
                                        <p:tgtEl>
                                          <p:spTgt spid="35"/>
                                        </p:tgtEl>
                                      </p:cBhvr>
                                    </p:cmd>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10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42" presetClass="entr" presetSubtype="0" fill="hold" grpId="0" nodeType="withEffect">
                                  <p:stCondLst>
                                    <p:cond delay="10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2000"/>
                                        <p:tgtEl>
                                          <p:spTgt spid="23"/>
                                        </p:tgtEl>
                                      </p:cBhvr>
                                    </p:animEffect>
                                    <p:anim calcmode="lin" valueType="num">
                                      <p:cBhvr>
                                        <p:cTn id="94" dur="2000" fill="hold"/>
                                        <p:tgtEl>
                                          <p:spTgt spid="23"/>
                                        </p:tgtEl>
                                        <p:attrNameLst>
                                          <p:attrName>ppt_x</p:attrName>
                                        </p:attrNameLst>
                                      </p:cBhvr>
                                      <p:tavLst>
                                        <p:tav tm="0">
                                          <p:val>
                                            <p:strVal val="#ppt_x"/>
                                          </p:val>
                                        </p:tav>
                                        <p:tav tm="100000">
                                          <p:val>
                                            <p:strVal val="#ppt_x"/>
                                          </p:val>
                                        </p:tav>
                                      </p:tavLst>
                                    </p:anim>
                                    <p:anim calcmode="lin" valueType="num">
                                      <p:cBhvr>
                                        <p:cTn id="95" dur="2000" fill="hold"/>
                                        <p:tgtEl>
                                          <p:spTgt spid="23"/>
                                        </p:tgtEl>
                                        <p:attrNameLst>
                                          <p:attrName>ppt_y</p:attrName>
                                        </p:attrNameLst>
                                      </p:cBhvr>
                                      <p:tavLst>
                                        <p:tav tm="0">
                                          <p:val>
                                            <p:strVal val="#ppt_y+.1"/>
                                          </p:val>
                                        </p:tav>
                                        <p:tav tm="100000">
                                          <p:val>
                                            <p:strVal val="#ppt_y"/>
                                          </p:val>
                                        </p:tav>
                                      </p:tavLst>
                                    </p:anim>
                                  </p:childTnLst>
                                </p:cTn>
                              </p:par>
                              <p:par>
                                <p:cTn id="96" presetID="10" presetClass="exit" presetSubtype="0" fill="hold" grpId="1" nodeType="withEffect">
                                  <p:stCondLst>
                                    <p:cond delay="100"/>
                                  </p:stCondLst>
                                  <p:childTnLst>
                                    <p:animEffect transition="out" filter="fade">
                                      <p:cBhvr>
                                        <p:cTn id="97" dur="2000"/>
                                        <p:tgtEl>
                                          <p:spTgt spid="23"/>
                                        </p:tgtEl>
                                      </p:cBhvr>
                                    </p:animEffect>
                                    <p:set>
                                      <p:cBhvr>
                                        <p:cTn id="98" dur="1" fill="hold">
                                          <p:stCondLst>
                                            <p:cond delay="1999"/>
                                          </p:stCondLst>
                                        </p:cTn>
                                        <p:tgtEl>
                                          <p:spTgt spid="23"/>
                                        </p:tgtEl>
                                        <p:attrNameLst>
                                          <p:attrName>style.visibility</p:attrName>
                                        </p:attrNameLst>
                                      </p:cBhvr>
                                      <p:to>
                                        <p:strVal val="hidden"/>
                                      </p:to>
                                    </p:set>
                                  </p:childTnLst>
                                </p:cTn>
                              </p:par>
                            </p:childTnLst>
                          </p:cTn>
                        </p:par>
                        <p:par>
                          <p:cTn id="99" fill="hold">
                            <p:stCondLst>
                              <p:cond delay="2100"/>
                            </p:stCondLst>
                            <p:childTnLst>
                              <p:par>
                                <p:cTn id="100" presetID="1" presetClass="mediacall" presetSubtype="0" fill="hold" nodeType="afterEffect">
                                  <p:stCondLst>
                                    <p:cond delay="0"/>
                                  </p:stCondLst>
                                  <p:childTnLst>
                                    <p:cmd type="call" cmd="playFrom(0.0)">
                                      <p:cBhvr>
                                        <p:cTn id="101" dur="8091" fill="hold"/>
                                        <p:tgtEl>
                                          <p:spTgt spid="36"/>
                                        </p:tgtEl>
                                      </p:cBhvr>
                                    </p:cmd>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2"/>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childTnLst>
                          </p:cTn>
                        </p:par>
                        <p:par>
                          <p:cTn id="108" fill="hold">
                            <p:stCondLst>
                              <p:cond delay="500"/>
                            </p:stCondLst>
                            <p:childTnLst>
                              <p:par>
                                <p:cTn id="109" presetID="1" presetClass="mediacall" presetSubtype="0" fill="hold" nodeType="afterEffect">
                                  <p:stCondLst>
                                    <p:cond delay="0"/>
                                  </p:stCondLst>
                                  <p:childTnLst>
                                    <p:cmd type="call" cmd="playFrom(0.0)">
                                      <p:cBhvr>
                                        <p:cTn id="110" dur="8091" fill="hold"/>
                                        <p:tgtEl>
                                          <p:spTgt spid="37"/>
                                        </p:tgtEl>
                                      </p:cBhvr>
                                    </p:cmd>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3"/>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3"/>
                                        </p:tgtEl>
                                      </p:cBhvr>
                                    </p:animEffect>
                                    <p:set>
                                      <p:cBhvr>
                                        <p:cTn id="116" dur="1" fill="hold">
                                          <p:stCondLst>
                                            <p:cond delay="499"/>
                                          </p:stCondLst>
                                        </p:cTn>
                                        <p:tgtEl>
                                          <p:spTgt spid="3"/>
                                        </p:tgtEl>
                                        <p:attrNameLst>
                                          <p:attrName>style.visibility</p:attrName>
                                        </p:attrNameLst>
                                      </p:cBhvr>
                                      <p:to>
                                        <p:strVal val="hidden"/>
                                      </p:to>
                                    </p:set>
                                  </p:childTnLst>
                                </p:cTn>
                              </p:par>
                              <p:par>
                                <p:cTn id="117" presetID="42"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2000"/>
                                        <p:tgtEl>
                                          <p:spTgt spid="24"/>
                                        </p:tgtEl>
                                      </p:cBhvr>
                                    </p:animEffect>
                                    <p:anim calcmode="lin" valueType="num">
                                      <p:cBhvr>
                                        <p:cTn id="120" dur="2000" fill="hold"/>
                                        <p:tgtEl>
                                          <p:spTgt spid="24"/>
                                        </p:tgtEl>
                                        <p:attrNameLst>
                                          <p:attrName>ppt_x</p:attrName>
                                        </p:attrNameLst>
                                      </p:cBhvr>
                                      <p:tavLst>
                                        <p:tav tm="0">
                                          <p:val>
                                            <p:strVal val="#ppt_x"/>
                                          </p:val>
                                        </p:tav>
                                        <p:tav tm="100000">
                                          <p:val>
                                            <p:strVal val="#ppt_x"/>
                                          </p:val>
                                        </p:tav>
                                      </p:tavLst>
                                    </p:anim>
                                    <p:anim calcmode="lin" valueType="num">
                                      <p:cBhvr>
                                        <p:cTn id="121" dur="2000" fill="hold"/>
                                        <p:tgtEl>
                                          <p:spTgt spid="24"/>
                                        </p:tgtEl>
                                        <p:attrNameLst>
                                          <p:attrName>ppt_y</p:attrName>
                                        </p:attrNameLst>
                                      </p:cBhvr>
                                      <p:tavLst>
                                        <p:tav tm="0">
                                          <p:val>
                                            <p:strVal val="#ppt_y+.1"/>
                                          </p:val>
                                        </p:tav>
                                        <p:tav tm="100000">
                                          <p:val>
                                            <p:strVal val="#ppt_y"/>
                                          </p:val>
                                        </p:tav>
                                      </p:tavLst>
                                    </p:anim>
                                  </p:childTnLst>
                                </p:cTn>
                              </p:par>
                              <p:par>
                                <p:cTn id="122" presetID="10" presetClass="exit" presetSubtype="0" fill="hold" grpId="1" nodeType="withEffect">
                                  <p:stCondLst>
                                    <p:cond delay="0"/>
                                  </p:stCondLst>
                                  <p:childTnLst>
                                    <p:animEffect transition="out" filter="fade">
                                      <p:cBhvr>
                                        <p:cTn id="123" dur="2000"/>
                                        <p:tgtEl>
                                          <p:spTgt spid="24"/>
                                        </p:tgtEl>
                                      </p:cBhvr>
                                    </p:animEffect>
                                    <p:set>
                                      <p:cBhvr>
                                        <p:cTn id="124" dur="1" fill="hold">
                                          <p:stCondLst>
                                            <p:cond delay="1999"/>
                                          </p:stCondLst>
                                        </p:cTn>
                                        <p:tgtEl>
                                          <p:spTgt spid="24"/>
                                        </p:tgtEl>
                                        <p:attrNameLst>
                                          <p:attrName>style.visibility</p:attrName>
                                        </p:attrNameLst>
                                      </p:cBhvr>
                                      <p:to>
                                        <p:strVal val="hidden"/>
                                      </p:to>
                                    </p:set>
                                  </p:childTnLst>
                                </p:cTn>
                              </p:par>
                            </p:childTnLst>
                          </p:cTn>
                        </p:par>
                        <p:par>
                          <p:cTn id="125" fill="hold">
                            <p:stCondLst>
                              <p:cond delay="2000"/>
                            </p:stCondLst>
                            <p:childTnLst>
                              <p:par>
                                <p:cTn id="126" presetID="1" presetClass="mediacall" presetSubtype="0" fill="hold" nodeType="afterEffect">
                                  <p:stCondLst>
                                    <p:cond delay="0"/>
                                  </p:stCondLst>
                                  <p:childTnLst>
                                    <p:cmd type="call" cmd="playFrom(0.0)">
                                      <p:cBhvr>
                                        <p:cTn id="127" dur="8091" fill="hold"/>
                                        <p:tgtEl>
                                          <p:spTgt spid="38"/>
                                        </p:tgtEl>
                                      </p:cBhvr>
                                    </p:cmd>
                                  </p:childTnLst>
                                </p:cTn>
                              </p:par>
                            </p:childTnLst>
                          </p:cTn>
                        </p:par>
                      </p:childTnLst>
                    </p:cTn>
                  </p:par>
                </p:childTnLst>
              </p:cTn>
              <p:nextCondLst>
                <p:cond evt="onClick" delay="0">
                  <p:tgtEl>
                    <p:spTgt spid="3"/>
                  </p:tgtEl>
                </p:cond>
              </p:nextCondLst>
            </p:seq>
            <p:audio>
              <p:cMediaNode vol="80000">
                <p:cTn id="128" fill="hold" display="0">
                  <p:stCondLst>
                    <p:cond delay="indefinite"/>
                  </p:stCondLst>
                  <p:endCondLst>
                    <p:cond evt="onStopAudio" delay="0">
                      <p:tgtEl>
                        <p:sldTgt/>
                      </p:tgtEl>
                    </p:cond>
                  </p:endCondLst>
                </p:cTn>
                <p:tgtEl>
                  <p:spTgt spid="30"/>
                </p:tgtEl>
              </p:cMediaNode>
            </p:audio>
            <p:audio>
              <p:cMediaNode vol="80000">
                <p:cTn id="129" fill="hold" display="0">
                  <p:stCondLst>
                    <p:cond delay="indefinite"/>
                  </p:stCondLst>
                  <p:endCondLst>
                    <p:cond evt="onStopAudio" delay="0">
                      <p:tgtEl>
                        <p:sldTgt/>
                      </p:tgtEl>
                    </p:cond>
                  </p:endCondLst>
                </p:cTn>
                <p:tgtEl>
                  <p:spTgt spid="31"/>
                </p:tgtEl>
              </p:cMediaNode>
            </p:audio>
            <p:audio>
              <p:cMediaNode vol="80000">
                <p:cTn id="130" fill="hold" display="0">
                  <p:stCondLst>
                    <p:cond delay="indefinite"/>
                  </p:stCondLst>
                  <p:endCondLst>
                    <p:cond evt="onStopAudio" delay="0">
                      <p:tgtEl>
                        <p:sldTgt/>
                      </p:tgtEl>
                    </p:cond>
                  </p:endCondLst>
                </p:cTn>
                <p:tgtEl>
                  <p:spTgt spid="32"/>
                </p:tgtEl>
              </p:cMediaNode>
            </p:audio>
            <p:audio>
              <p:cMediaNode vol="80000">
                <p:cTn id="131" fill="hold" display="0">
                  <p:stCondLst>
                    <p:cond delay="indefinite"/>
                  </p:stCondLst>
                  <p:endCondLst>
                    <p:cond evt="onStopAudio" delay="0">
                      <p:tgtEl>
                        <p:sldTgt/>
                      </p:tgtEl>
                    </p:cond>
                  </p:endCondLst>
                </p:cTn>
                <p:tgtEl>
                  <p:spTgt spid="33"/>
                </p:tgtEl>
              </p:cMediaNode>
            </p:audio>
            <p:audio>
              <p:cMediaNode vol="80000">
                <p:cTn id="132" fill="hold" display="0">
                  <p:stCondLst>
                    <p:cond delay="indefinite"/>
                  </p:stCondLst>
                  <p:endCondLst>
                    <p:cond evt="onStopAudio" delay="0">
                      <p:tgtEl>
                        <p:sldTgt/>
                      </p:tgtEl>
                    </p:cond>
                  </p:endCondLst>
                </p:cTn>
                <p:tgtEl>
                  <p:spTgt spid="34"/>
                </p:tgtEl>
              </p:cMediaNode>
            </p:audio>
            <p:audio>
              <p:cMediaNode vol="80000">
                <p:cTn id="133" fill="hold" display="0">
                  <p:stCondLst>
                    <p:cond delay="indefinite"/>
                  </p:stCondLst>
                  <p:endCondLst>
                    <p:cond evt="onStopAudio" delay="0">
                      <p:tgtEl>
                        <p:sldTgt/>
                      </p:tgtEl>
                    </p:cond>
                  </p:endCondLst>
                </p:cTn>
                <p:tgtEl>
                  <p:spTgt spid="35"/>
                </p:tgtEl>
              </p:cMediaNode>
            </p:audio>
            <p:audio>
              <p:cMediaNode vol="80000">
                <p:cTn id="134" fill="hold" display="0">
                  <p:stCondLst>
                    <p:cond delay="indefinite"/>
                  </p:stCondLst>
                  <p:endCondLst>
                    <p:cond evt="onStopAudio" delay="0">
                      <p:tgtEl>
                        <p:sldTgt/>
                      </p:tgtEl>
                    </p:cond>
                  </p:endCondLst>
                </p:cTn>
                <p:tgtEl>
                  <p:spTgt spid="36"/>
                </p:tgtEl>
              </p:cMediaNode>
            </p:audio>
            <p:audio>
              <p:cMediaNode vol="80000">
                <p:cTn id="135" fill="hold" display="0">
                  <p:stCondLst>
                    <p:cond delay="indefinite"/>
                  </p:stCondLst>
                  <p:endCondLst>
                    <p:cond evt="onStopAudio" delay="0">
                      <p:tgtEl>
                        <p:sldTgt/>
                      </p:tgtEl>
                    </p:cond>
                  </p:endCondLst>
                </p:cTn>
                <p:tgtEl>
                  <p:spTgt spid="37"/>
                </p:tgtEl>
              </p:cMediaNode>
            </p:audio>
            <p:audio>
              <p:cMediaNode vol="80000">
                <p:cTn id="136" fill="hold" display="0">
                  <p:stCondLst>
                    <p:cond delay="indefinite"/>
                  </p:stCondLst>
                  <p:endCondLst>
                    <p:cond evt="onStopAudio" delay="0">
                      <p:tgtEl>
                        <p:sldTgt/>
                      </p:tgtEl>
                    </p:cond>
                  </p:endCondLst>
                </p:cTn>
                <p:tgtEl>
                  <p:spTgt spid="38"/>
                </p:tgtEl>
              </p:cMediaNode>
            </p:audio>
            <p:audio>
              <p:cMediaNode vol="80000">
                <p:cTn id="137" fill="hold" display="0">
                  <p:stCondLst>
                    <p:cond delay="indefinite"/>
                  </p:stCondLst>
                  <p:endCondLst>
                    <p:cond evt="onStopAudio" delay="0">
                      <p:tgtEl>
                        <p:sldTgt/>
                      </p:tgtEl>
                    </p:cond>
                  </p:endCondLst>
                </p:cTn>
                <p:tgtEl>
                  <p:spTgt spid="39"/>
                </p:tgtEl>
              </p:cMediaNode>
            </p:audio>
            <p:audio>
              <p:cMediaNode vol="80000">
                <p:cTn id="138" fill="hold" display="0">
                  <p:stCondLst>
                    <p:cond delay="indefinite"/>
                  </p:stCondLst>
                  <p:endCondLst>
                    <p:cond evt="onStopAudio" delay="0">
                      <p:tgtEl>
                        <p:sldTgt/>
                      </p:tgtEl>
                    </p:cond>
                  </p:endCondLst>
                </p:cTn>
                <p:tgtEl>
                  <p:spTgt spid="40"/>
                </p:tgtEl>
              </p:cMediaNode>
            </p:audio>
          </p:childTnLst>
        </p:cTn>
      </p:par>
    </p:tnLst>
    <p:bldLst>
      <p:bldP spid="18" grpId="0" animBg="1"/>
      <p:bldP spid="18" grpId="1"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254269" y="609600"/>
            <a:ext cx="659433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2400" i="1" dirty="0">
                <a:latin typeface="+mj-lt"/>
              </a:rPr>
              <a:t>Cách để phát triển HVĐ hiệu quả là gì? </a:t>
            </a:r>
            <a:endParaRPr lang="en-US" sz="2400" dirty="0">
              <a:latin typeface="+mj-lt"/>
              <a:cs typeface="Times New Roman" pitchFamily="18" charset="0"/>
            </a:endParaRPr>
          </a:p>
        </p:txBody>
      </p:sp>
      <p:sp>
        <p:nvSpPr>
          <p:cNvPr id="6" name="TextBox 5"/>
          <p:cNvSpPr txBox="1"/>
          <p:nvPr/>
        </p:nvSpPr>
        <p:spPr>
          <a:xfrm>
            <a:off x="1223377" y="1734399"/>
            <a:ext cx="7963569"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Tập thể dục thể thao và luyện tập đều đặn: Chọn những hoạt động mà bạn thích và có thể thực hiện thường xuyên, như chạy bộ, bơi lội, tập thể dục nhịp điệu, tập cơ, yoga, hay các môn thể thao như bóng đá, bóng rổ, quần vợt, v.v. </a:t>
            </a:r>
            <a:endParaRPr lang="en-US" sz="2400" dirty="0">
              <a:latin typeface="+mj-lt"/>
            </a:endParaRPr>
          </a:p>
          <a:p>
            <a:r>
              <a:rPr lang="vi-VN" sz="2400" dirty="0">
                <a:latin typeface="+mj-lt"/>
              </a:rPr>
              <a:t>Đa dạng hoạt động tập luyện: Để phát triển một HVĐ toàn diện, nên thực hiện nhiều loại hoạt động khác nhau. tăng cường hoạt động để làm việc trên tất cả các bộ phận của HVĐ. </a:t>
            </a:r>
            <a:endParaRPr lang="en-US" sz="2400" dirty="0">
              <a:latin typeface="+mj-lt"/>
            </a:endParaRPr>
          </a:p>
          <a:p>
            <a:r>
              <a:rPr lang="vi-VN" sz="2400" dirty="0">
                <a:latin typeface="+mj-lt"/>
              </a:rPr>
              <a:t>Nên kết hợp nghỉ ngơi tránh hoạt động quá sức, vì có thể gây chấn thương hoặc gây căng thẳng quá mức. </a:t>
            </a:r>
            <a:endParaRPr lang="en-US" sz="2400" dirty="0">
              <a:latin typeface="+mj-lt"/>
            </a:endParaRPr>
          </a:p>
          <a:p>
            <a:r>
              <a:rPr lang="vi-VN" sz="2400" dirty="0">
                <a:latin typeface="+mj-lt"/>
              </a:rPr>
              <a:t>Chăm sóc  đủ dinh dưỡng cần thiết thông qua một chế độ ăn uống cân đối và lành mạnh, ngủ đủ giấc.</a:t>
            </a:r>
            <a:endParaRPr lang="en-US" sz="2400" dirty="0">
              <a:latin typeface="+mj-lt"/>
            </a:endParaRPr>
          </a:p>
        </p:txBody>
      </p:sp>
      <p:grpSp>
        <p:nvGrpSpPr>
          <p:cNvPr id="19" name="times up"/>
          <p:cNvGrpSpPr/>
          <p:nvPr/>
        </p:nvGrpSpPr>
        <p:grpSpPr>
          <a:xfrm>
            <a:off x="63476" y="1734399"/>
            <a:ext cx="1205624" cy="362438"/>
            <a:chOff x="4284637" y="-304827"/>
            <a:chExt cx="2669678" cy="697560"/>
          </a:xfrm>
        </p:grpSpPr>
        <p:sp>
          <p:nvSpPr>
            <p:cNvPr id="20" name="Rounded Rectangle 19"/>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1" name="Rounded Rectangle 20"/>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2" name="Rectangle 21"/>
          <p:cNvSpPr/>
          <p:nvPr/>
        </p:nvSpPr>
        <p:spPr>
          <a:xfrm>
            <a:off x="378590"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7" y="287170"/>
            <a:ext cx="1370670" cy="1366322"/>
          </a:xfrm>
          <a:prstGeom prst="rect">
            <a:avLst/>
          </a:prstGeom>
        </p:spPr>
      </p:pic>
      <p:grpSp>
        <p:nvGrpSpPr>
          <p:cNvPr id="24" name="Clock hand spin">
            <a:extLst>
              <a:ext uri="{FF2B5EF4-FFF2-40B4-BE49-F238E27FC236}">
                <a16:creationId xmlns:a16="http://schemas.microsoft.com/office/drawing/2014/main" id="{BB0445D5-A6E5-40E7-BBDD-5E3EFA13BDED}"/>
              </a:ext>
            </a:extLst>
          </p:cNvPr>
          <p:cNvGrpSpPr/>
          <p:nvPr/>
        </p:nvGrpSpPr>
        <p:grpSpPr>
          <a:xfrm rot="1786145">
            <a:off x="400808" y="864540"/>
            <a:ext cx="525701" cy="509437"/>
            <a:chOff x="840573" y="2379277"/>
            <a:chExt cx="3829048" cy="3849975"/>
          </a:xfrm>
        </p:grpSpPr>
        <p:sp>
          <p:nvSpPr>
            <p:cNvPr id="2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27" name="TextBox 26"/>
          <p:cNvSpPr txBox="1"/>
          <p:nvPr/>
        </p:nvSpPr>
        <p:spPr>
          <a:xfrm>
            <a:off x="821093" y="90990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28" name="TextBox 27"/>
          <p:cNvSpPr txBox="1"/>
          <p:nvPr/>
        </p:nvSpPr>
        <p:spPr>
          <a:xfrm>
            <a:off x="568506" y="116355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29" name="TextBox 28"/>
          <p:cNvSpPr txBox="1"/>
          <p:nvPr/>
        </p:nvSpPr>
        <p:spPr>
          <a:xfrm>
            <a:off x="222781" y="94747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0" name="TextBox 29"/>
          <p:cNvSpPr txBox="1"/>
          <p:nvPr/>
        </p:nvSpPr>
        <p:spPr>
          <a:xfrm>
            <a:off x="506679" y="66368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9991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24"/>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0" fill="hold"/>
                                        <p:tgtEl>
                                          <p:spTgt spid="19"/>
                                        </p:tgtEl>
                                        <p:attrNameLst>
                                          <p:attrName>ppt_w</p:attrName>
                                        </p:attrNameLst>
                                      </p:cBhvr>
                                      <p:tavLst>
                                        <p:tav tm="0">
                                          <p:val>
                                            <p:fltVal val="0"/>
                                          </p:val>
                                        </p:tav>
                                        <p:tav tm="100000">
                                          <p:val>
                                            <p:strVal val="#ppt_w"/>
                                          </p:val>
                                        </p:tav>
                                      </p:tavLst>
                                    </p:anim>
                                    <p:anim calcmode="lin" valueType="num">
                                      <p:cBhvr>
                                        <p:cTn id="24" dur="3000" fill="hold"/>
                                        <p:tgtEl>
                                          <p:spTgt spid="19"/>
                                        </p:tgtEl>
                                        <p:attrNameLst>
                                          <p:attrName>ppt_h</p:attrName>
                                        </p:attrNameLst>
                                      </p:cBhvr>
                                      <p:tavLst>
                                        <p:tav tm="0">
                                          <p:val>
                                            <p:fltVal val="0"/>
                                          </p:val>
                                        </p:tav>
                                        <p:tav tm="100000">
                                          <p:val>
                                            <p:strVal val="#ppt_h"/>
                                          </p:val>
                                        </p:tav>
                                      </p:tavLst>
                                    </p:anim>
                                    <p:animEffect transition="in" filter="fade">
                                      <p:cBhvr>
                                        <p:cTn id="25" dur="30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438216" y="609600"/>
            <a:ext cx="6486584"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dirty="0">
                <a:latin typeface="+mj-lt"/>
              </a:rPr>
              <a:t>Lợi ích của việc tham gia vào các hoạt động luyện tập thể dục thể thao đối với sức khỏe HVĐ</a:t>
            </a:r>
            <a:r>
              <a:rPr lang="en-US" sz="2400" dirty="0">
                <a:latin typeface="+mj-lt"/>
              </a:rPr>
              <a:t>? </a:t>
            </a:r>
            <a:endParaRPr lang="en-US" sz="2400" dirty="0">
              <a:latin typeface="+mj-lt"/>
              <a:cs typeface="Times New Roman" pitchFamily="18" charset="0"/>
            </a:endParaRPr>
          </a:p>
        </p:txBody>
      </p:sp>
      <p:sp>
        <p:nvSpPr>
          <p:cNvPr id="6" name="TextBox 5"/>
          <p:cNvSpPr txBox="1"/>
          <p:nvPr/>
        </p:nvSpPr>
        <p:spPr>
          <a:xfrm>
            <a:off x="1851454" y="2209800"/>
            <a:ext cx="6895292"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Tăng cường sức mạnh và sự linh hoạt: Các hoạt động luyện tập thể dục thể thao như tập cơ, tạ hoặc yoga giúp tăng cường sức mạnh và sự linh hoạt của cơ và xương. Điều này giúp cải thiện khả năng thực hiện các hoạt động hàng ngày và giảm nguy cơ chấn thương.</a:t>
            </a:r>
            <a:endParaRPr lang="en-US" sz="2400" dirty="0">
              <a:latin typeface="+mj-lt"/>
            </a:endParaRPr>
          </a:p>
          <a:p>
            <a:r>
              <a:rPr lang="vi-VN" sz="2400" dirty="0">
                <a:latin typeface="+mj-lt"/>
              </a:rPr>
              <a:t>Tăng cường sức khỏe cho xương và khớp: Các hoạt động như chạy, nhảy dây hoặc tập thể dục giúp tăng cường sức khỏe cho xương và khớp. giúp ngăn chặn và giảm nguy cơ chấn thương.</a:t>
            </a:r>
            <a:endParaRPr lang="en-US" sz="2400" dirty="0">
              <a:latin typeface="+mj-lt"/>
            </a:endParaRPr>
          </a:p>
        </p:txBody>
      </p:sp>
      <p:grpSp>
        <p:nvGrpSpPr>
          <p:cNvPr id="7" name="times up"/>
          <p:cNvGrpSpPr/>
          <p:nvPr/>
        </p:nvGrpSpPr>
        <p:grpSpPr>
          <a:xfrm>
            <a:off x="85153" y="1748254"/>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35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1025"/>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78395"/>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23758"/>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177405"/>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961328"/>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677537"/>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23320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6248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400" dirty="0">
                <a:latin typeface="+mj-lt"/>
              </a:rPr>
              <a:t>Hệ vận động gồm những thành phần cơ bản nào?</a:t>
            </a:r>
            <a:endParaRPr lang="en-US" sz="2400" dirty="0">
              <a:solidFill>
                <a:prstClr val="black"/>
              </a:solidFill>
              <a:latin typeface="+mj-lt"/>
              <a:cs typeface="Times New Roman" pitchFamily="18" charset="0"/>
            </a:endParaRPr>
          </a:p>
        </p:txBody>
      </p:sp>
      <p:sp>
        <p:nvSpPr>
          <p:cNvPr id="6" name="TextBox 5"/>
          <p:cNvSpPr txBox="1"/>
          <p:nvPr/>
        </p:nvSpPr>
        <p:spPr>
          <a:xfrm>
            <a:off x="1862165" y="1688315"/>
            <a:ext cx="6966532" cy="4893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 Hệ cơ: Hệ cơ bao gồm tất cả các động cơ trong cơ thể, bao gồm cơ và khung. Cơ chế giúp tạo chuyển động bằng cách co và giãn</a:t>
            </a:r>
            <a:endParaRPr lang="en-US" sz="2400" dirty="0">
              <a:latin typeface="+mj-lt"/>
            </a:endParaRPr>
          </a:p>
          <a:p>
            <a:r>
              <a:rPr lang="vi-VN" sz="2400" dirty="0">
                <a:latin typeface="+mj-lt"/>
              </a:rPr>
              <a:t>- Hệ xương: Hệ thống khung xương bao gồm xương sống, xương sườn, xương cánh tay, xương chân và các loại xương khác. Xương cung cấp khung xương cho cơ thể, bảo vệ các cơ quan nội tạng và cung cấp điểm gắn kết cho các cơ và các phần khác của hệ thống vận động.</a:t>
            </a:r>
            <a:endParaRPr lang="en-US" sz="2400" dirty="0">
              <a:latin typeface="+mj-lt"/>
            </a:endParaRPr>
          </a:p>
          <a:p>
            <a:r>
              <a:rPr lang="vi-VN" sz="2400" dirty="0">
                <a:latin typeface="+mj-lt"/>
              </a:rPr>
              <a:t>- Các thành phần này là nền tảng để con người có thể thực hiện các hoạt động vận động khác nhau, từ những hoạt động hàng ngày như đi bộ, leo cầu thang, đến các hoạt động thể thao và tập luyện phức tạp.</a:t>
            </a:r>
            <a:endParaRPr lang="en-US" sz="2400" dirty="0">
              <a:latin typeface="+mj-lt"/>
            </a:endParaRPr>
          </a:p>
        </p:txBody>
      </p:sp>
      <p:grpSp>
        <p:nvGrpSpPr>
          <p:cNvPr id="7" name="times up"/>
          <p:cNvGrpSpPr/>
          <p:nvPr/>
        </p:nvGrpSpPr>
        <p:grpSpPr>
          <a:xfrm>
            <a:off x="85153"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2588"/>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65321"/>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218968"/>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1002891"/>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719100"/>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29496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275946" y="376962"/>
            <a:ext cx="667059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2400" dirty="0">
                <a:latin typeface="+mj-lt"/>
              </a:rPr>
              <a:t>Tại sao việc duy trì một HVĐ khỏe mạnh lại quan trọng</a:t>
            </a:r>
            <a:r>
              <a:rPr lang="en-US" sz="2400" dirty="0">
                <a:latin typeface="+mj-lt"/>
              </a:rPr>
              <a:t>?</a:t>
            </a:r>
            <a:endParaRPr lang="en-US" sz="2400" dirty="0">
              <a:solidFill>
                <a:prstClr val="black"/>
              </a:solidFill>
              <a:latin typeface="+mj-lt"/>
              <a:cs typeface="Times New Roman" pitchFamily="18" charset="0"/>
            </a:endParaRPr>
          </a:p>
        </p:txBody>
      </p:sp>
      <p:sp>
        <p:nvSpPr>
          <p:cNvPr id="6" name="TextBox 5"/>
          <p:cNvSpPr txBox="1"/>
          <p:nvPr/>
        </p:nvSpPr>
        <p:spPr>
          <a:xfrm>
            <a:off x="1387345" y="1262103"/>
            <a:ext cx="7673347"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mj-lt"/>
              </a:rPr>
              <a:t>Việc duy trì một HVĐ khỏe mạnh là rất quan trọng vì nó ảnh hưởng đến sức khỏe và chất lượng cuộc sống của chúng ta như:</a:t>
            </a:r>
            <a:endParaRPr lang="en-US" sz="2400" dirty="0">
              <a:latin typeface="+mj-lt"/>
            </a:endParaRPr>
          </a:p>
          <a:p>
            <a:r>
              <a:rPr lang="vi-VN" sz="2400" dirty="0">
                <a:latin typeface="+mj-lt"/>
              </a:rPr>
              <a:t>Tăng cường sức khỏe tổng thể: duy trì cân nặng lành mạnh, cải thiện chức năng tim mạch, hô hấp và tiêu hóa, tăng cường hệ thống miễn dịch và giảm nguy cơ mắc các bệnh như bệnh tim mạch, tiểu đường ...</a:t>
            </a:r>
            <a:endParaRPr lang="en-US" sz="2400" dirty="0">
              <a:latin typeface="+mj-lt"/>
            </a:endParaRPr>
          </a:p>
          <a:p>
            <a:r>
              <a:rPr lang="vi-VN" sz="2400" dirty="0">
                <a:latin typeface="+mj-lt"/>
              </a:rPr>
              <a:t>Cải thiện tinh thần và trí tuệ: HVĐ khỏe mạnh có ảnh hưởng tích cực đến tinh thần và trí tuệ giúp giảm căng thẳng, trầm lắng và trầm cảm. Nó cải thiện tập trung, trí nhớ và sáng tạo. </a:t>
            </a:r>
            <a:endParaRPr lang="en-US" sz="2400" dirty="0">
              <a:latin typeface="+mj-lt"/>
            </a:endParaRPr>
          </a:p>
          <a:p>
            <a:r>
              <a:rPr lang="vi-VN" sz="2400" dirty="0">
                <a:latin typeface="+mj-lt"/>
              </a:rPr>
              <a:t>HVĐ sức khỏe mang lại sức mạnh và linh hoạt cho cơ thể. </a:t>
            </a:r>
            <a:endParaRPr lang="en-US" sz="2400" dirty="0">
              <a:latin typeface="+mj-lt"/>
            </a:endParaRPr>
          </a:p>
          <a:p>
            <a:r>
              <a:rPr lang="vi-VN" sz="2400" dirty="0">
                <a:latin typeface="+mj-lt"/>
              </a:rPr>
              <a:t>Tăng khả năng chống lại bệnh tật: HVĐ khỏe mạnh giúp củng cố hệ thống miễn dịch, làm tăng khả năng phòng ngừa và chống lại bệnh tật. </a:t>
            </a:r>
            <a:endParaRPr lang="en-US" sz="2400" dirty="0">
              <a:latin typeface="+mj-lt"/>
            </a:endParaRPr>
          </a:p>
          <a:p>
            <a:r>
              <a:rPr lang="vi-VN" sz="2400" dirty="0">
                <a:latin typeface="+mj-lt"/>
              </a:rPr>
              <a:t>Nâng cao chất lượng cuộc sống.</a:t>
            </a:r>
            <a:endParaRPr lang="en-US" sz="2400" dirty="0">
              <a:latin typeface="+mj-lt"/>
            </a:endParaRPr>
          </a:p>
        </p:txBody>
      </p:sp>
      <p:grpSp>
        <p:nvGrpSpPr>
          <p:cNvPr id="7" name="times up"/>
          <p:cNvGrpSpPr/>
          <p:nvPr/>
        </p:nvGrpSpPr>
        <p:grpSpPr>
          <a:xfrm>
            <a:off x="85153"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400267"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4879"/>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422485"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842770" y="937612"/>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90183" y="1191259"/>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244458" y="975182"/>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528356" y="691391"/>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3169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524000" y="623455"/>
            <a:ext cx="6248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800" dirty="0">
                <a:latin typeface="+mj-lt"/>
              </a:rPr>
              <a:t>Làm thế nào để phòng ngừa chấn thương HVĐ?</a:t>
            </a:r>
            <a:endParaRPr lang="en-US" sz="2800" dirty="0">
              <a:solidFill>
                <a:prstClr val="black"/>
              </a:solidFill>
              <a:latin typeface="+mj-lt"/>
              <a:cs typeface="Times New Roman" pitchFamily="18" charset="0"/>
            </a:endParaRPr>
          </a:p>
        </p:txBody>
      </p:sp>
      <p:sp>
        <p:nvSpPr>
          <p:cNvPr id="6" name="TextBox 5"/>
          <p:cNvSpPr txBox="1"/>
          <p:nvPr/>
        </p:nvSpPr>
        <p:spPr>
          <a:xfrm>
            <a:off x="2743025" y="2096837"/>
            <a:ext cx="5895109" cy="44627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i="1" dirty="0">
                <a:latin typeface="+mj-lt"/>
              </a:rPr>
              <a:t>Để phòng ngừa chấn thương HVĐ cần:</a:t>
            </a:r>
            <a:endParaRPr lang="en-US" sz="2400" dirty="0">
              <a:latin typeface="+mj-lt"/>
            </a:endParaRPr>
          </a:p>
          <a:p>
            <a:r>
              <a:rPr lang="vi-VN" sz="2400" dirty="0">
                <a:latin typeface="+mj-lt"/>
              </a:rPr>
              <a:t>- Trước khi tập luyện cần tham gia khởi động kĩ càng. Sau khi tập xong cần thả lỏng để cơ đưuọc thư giãn.</a:t>
            </a:r>
            <a:endParaRPr lang="en-US" sz="2400" dirty="0">
              <a:latin typeface="+mj-lt"/>
            </a:endParaRPr>
          </a:p>
          <a:p>
            <a:r>
              <a:rPr lang="vi-VN" sz="2400" dirty="0">
                <a:latin typeface="+mj-lt"/>
              </a:rPr>
              <a:t>- Đảm bảo tập luyện đúng kĩ thuật</a:t>
            </a:r>
            <a:endParaRPr lang="en-US" sz="2400" dirty="0">
              <a:latin typeface="+mj-lt"/>
            </a:endParaRPr>
          </a:p>
          <a:p>
            <a:r>
              <a:rPr lang="vi-VN" sz="2400" dirty="0">
                <a:latin typeface="+mj-lt"/>
              </a:rPr>
              <a:t>- Đảm bảo tập luyện và hoạt động vừa sức, không cố gắng quá mức gây tổn thương cơ và xương.</a:t>
            </a:r>
            <a:endParaRPr lang="en-US" sz="2400" dirty="0">
              <a:latin typeface="+mj-lt"/>
            </a:endParaRPr>
          </a:p>
          <a:p>
            <a:r>
              <a:rPr lang="vi-VN" sz="2400" dirty="0">
                <a:latin typeface="+mj-lt"/>
              </a:rPr>
              <a:t>- Sử dụng thêm trang thiết bị bảo hộ, bảo vệ.</a:t>
            </a:r>
            <a:endParaRPr lang="en-US" sz="2400" dirty="0">
              <a:latin typeface="+mj-lt"/>
            </a:endParaRPr>
          </a:p>
          <a:p>
            <a:r>
              <a:rPr lang="vi-VN" sz="2400" dirty="0">
                <a:latin typeface="+mj-lt"/>
              </a:rPr>
              <a:t>- Duy trì chế độ ăn đầy đủ dinh dưỡng, cân bằng các nhóm chất, hợp lý.</a:t>
            </a:r>
            <a:endParaRPr lang="en-US" sz="2400" dirty="0">
              <a:latin typeface="+mj-lt"/>
            </a:endParaRPr>
          </a:p>
          <a:p>
            <a:endParaRPr lang="en-US" sz="2000" dirty="0">
              <a:solidFill>
                <a:prstClr val="black"/>
              </a:solidFill>
              <a:latin typeface="Times New Roman" pitchFamily="18" charset="0"/>
              <a:cs typeface="Times New Roman" pitchFamily="18" charset="0"/>
            </a:endParaRPr>
          </a:p>
        </p:txBody>
      </p:sp>
      <p:grpSp>
        <p:nvGrpSpPr>
          <p:cNvPr id="7" name="times up"/>
          <p:cNvGrpSpPr/>
          <p:nvPr/>
        </p:nvGrpSpPr>
        <p:grpSpPr>
          <a:xfrm>
            <a:off x="22842" y="1734399"/>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10" name="Rectangle 9"/>
          <p:cNvSpPr/>
          <p:nvPr/>
        </p:nvSpPr>
        <p:spPr>
          <a:xfrm>
            <a:off x="337956" y="-172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11" y="287170"/>
            <a:ext cx="1370670" cy="1366322"/>
          </a:xfrm>
          <a:prstGeom prst="rect">
            <a:avLst/>
          </a:prstGeom>
        </p:spPr>
      </p:pic>
      <p:grpSp>
        <p:nvGrpSpPr>
          <p:cNvPr id="12" name="Clock hand spin">
            <a:extLst>
              <a:ext uri="{FF2B5EF4-FFF2-40B4-BE49-F238E27FC236}">
                <a16:creationId xmlns:a16="http://schemas.microsoft.com/office/drawing/2014/main" id="{BB0445D5-A6E5-40E7-BBDD-5E3EFA13BDED}"/>
              </a:ext>
            </a:extLst>
          </p:cNvPr>
          <p:cNvGrpSpPr/>
          <p:nvPr/>
        </p:nvGrpSpPr>
        <p:grpSpPr>
          <a:xfrm rot="1786145">
            <a:off x="360174" y="864540"/>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15" name="TextBox 14"/>
          <p:cNvSpPr txBox="1"/>
          <p:nvPr/>
        </p:nvSpPr>
        <p:spPr>
          <a:xfrm>
            <a:off x="780459" y="909903"/>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16" name="TextBox 15"/>
          <p:cNvSpPr txBox="1"/>
          <p:nvPr/>
        </p:nvSpPr>
        <p:spPr>
          <a:xfrm>
            <a:off x="527872" y="1163550"/>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17" name="TextBox 16"/>
          <p:cNvSpPr txBox="1"/>
          <p:nvPr/>
        </p:nvSpPr>
        <p:spPr>
          <a:xfrm>
            <a:off x="182147" y="947473"/>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18" name="TextBox 17"/>
          <p:cNvSpPr txBox="1"/>
          <p:nvPr/>
        </p:nvSpPr>
        <p:spPr>
          <a:xfrm>
            <a:off x="466045" y="663682"/>
            <a:ext cx="371406" cy="246221"/>
          </a:xfrm>
          <a:prstGeom prst="rect">
            <a:avLst/>
          </a:prstGeom>
          <a:noFill/>
        </p:spPr>
        <p:txBody>
          <a:bodyPr wrap="square" rtlCol="0">
            <a:spAutoFit/>
          </a:bodyPr>
          <a:lstStyle/>
          <a:p>
            <a:pPr>
              <a:defRPr/>
            </a:pPr>
            <a:r>
              <a:rPr lang="en-US" sz="1000" b="1" kern="0" dirty="0">
                <a:solidFill>
                  <a:srgbClr val="99B2C8"/>
                </a:solidFill>
              </a:rPr>
              <a:t>12</a:t>
            </a:r>
          </a:p>
        </p:txBody>
      </p:sp>
    </p:spTree>
    <p:extLst>
      <p:ext uri="{BB962C8B-B14F-4D97-AF65-F5344CB8AC3E}">
        <p14:creationId xmlns:p14="http://schemas.microsoft.com/office/powerpoint/2010/main" val="32325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12"/>
                                        </p:tgtEl>
                                        <p:attrNameLst>
                                          <p:attrName>r</p:attrName>
                                        </p:attrNameLst>
                                      </p:cBhvr>
                                    </p:animRot>
                                  </p:childTnLst>
                                </p:cTn>
                              </p:par>
                            </p:childTnLst>
                          </p:cTn>
                        </p:par>
                        <p:par>
                          <p:cTn id="20" fill="hold">
                            <p:stCondLst>
                              <p:cond delay="10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3000" fill="hold"/>
                                        <p:tgtEl>
                                          <p:spTgt spid="7"/>
                                        </p:tgtEl>
                                        <p:attrNameLst>
                                          <p:attrName>ppt_w</p:attrName>
                                        </p:attrNameLst>
                                      </p:cBhvr>
                                      <p:tavLst>
                                        <p:tav tm="0">
                                          <p:val>
                                            <p:fltVal val="0"/>
                                          </p:val>
                                        </p:tav>
                                        <p:tav tm="100000">
                                          <p:val>
                                            <p:strVal val="#ppt_w"/>
                                          </p:val>
                                        </p:tav>
                                      </p:tavLst>
                                    </p:anim>
                                    <p:anim calcmode="lin" valueType="num">
                                      <p:cBhvr>
                                        <p:cTn id="24" dur="3000" fill="hold"/>
                                        <p:tgtEl>
                                          <p:spTgt spid="7"/>
                                        </p:tgtEl>
                                        <p:attrNameLst>
                                          <p:attrName>ppt_h</p:attrName>
                                        </p:attrNameLst>
                                      </p:cBhvr>
                                      <p:tavLst>
                                        <p:tav tm="0">
                                          <p:val>
                                            <p:fltVal val="0"/>
                                          </p:val>
                                        </p:tav>
                                        <p:tav tm="100000">
                                          <p:val>
                                            <p:strVal val="#ppt_h"/>
                                          </p:val>
                                        </p:tav>
                                      </p:tavLst>
                                    </p:anim>
                                    <p:animEffect transition="in" filter="fade">
                                      <p:cBhvr>
                                        <p:cTn id="25" dur="3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D:\KHTN 7 - KNTT\SÁCH KHTN 7\bai-tap-tho-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0"/>
            <a:ext cx="89496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630" y="228600"/>
            <a:ext cx="4974770" cy="1384995"/>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sâu</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giây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thở</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Lặp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lần</a:t>
            </a:r>
            <a:r>
              <a:rPr lang="en-US" sz="2800" dirty="0">
                <a:solidFill>
                  <a:srgbClr val="FF0000"/>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AA872709-3EB9-453F-087B-2BD558961594}"/>
              </a:ext>
            </a:extLst>
          </p:cNvPr>
          <p:cNvSpPr txBox="1"/>
          <p:nvPr/>
        </p:nvSpPr>
        <p:spPr>
          <a:xfrm>
            <a:off x="381000" y="4267200"/>
            <a:ext cx="7947211"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31523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455372"/>
            <a:ext cx="9144000" cy="2402628"/>
          </a:xfrm>
          <a:prstGeom prst="rect">
            <a:avLst/>
          </a:prstGeom>
        </p:spPr>
      </p:pic>
      <p:sp>
        <p:nvSpPr>
          <p:cNvPr id="29" name="文本框 28">
            <a:extLst>
              <a:ext uri="{FF2B5EF4-FFF2-40B4-BE49-F238E27FC236}">
                <a16:creationId xmlns:a16="http://schemas.microsoft.com/office/drawing/2014/main" id="{85B0815E-45B3-4AED-BCFF-744A73809326}"/>
              </a:ext>
            </a:extLst>
          </p:cNvPr>
          <p:cNvSpPr txBox="1"/>
          <p:nvPr/>
        </p:nvSpPr>
        <p:spPr>
          <a:xfrm>
            <a:off x="44052" y="-76200"/>
            <a:ext cx="8679738" cy="66120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 </a:t>
            </a:r>
            <a:r>
              <a:rPr lang="vi-VN" altLang="zh-CN" sz="2800" b="1" dirty="0">
                <a:solidFill>
                  <a:srgbClr val="0070C0"/>
                </a:solidFill>
                <a:latin typeface="Times New Roman" pitchFamily="18" charset="0"/>
                <a:ea typeface="inpin heiti" charset="-122"/>
                <a:cs typeface="Times New Roman" pitchFamily="18" charset="0"/>
              </a:rPr>
              <a:t>CẤU TẠO VÀ CHỨC NĂNG CỦA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graphicFrame>
        <p:nvGraphicFramePr>
          <p:cNvPr id="12" name="Table 11">
            <a:extLst>
              <a:ext uri="{FF2B5EF4-FFF2-40B4-BE49-F238E27FC236}">
                <a16:creationId xmlns:a16="http://schemas.microsoft.com/office/drawing/2014/main" id="{621F3C32-0C38-4451-8E6E-63B1A3D155FB}"/>
              </a:ext>
            </a:extLst>
          </p:cNvPr>
          <p:cNvGraphicFramePr>
            <a:graphicFrameLocks noGrp="1"/>
          </p:cNvGraphicFramePr>
          <p:nvPr>
            <p:extLst>
              <p:ext uri="{D42A27DB-BD31-4B8C-83A1-F6EECF244321}">
                <p14:modId xmlns:p14="http://schemas.microsoft.com/office/powerpoint/2010/main" val="680708630"/>
              </p:ext>
            </p:extLst>
          </p:nvPr>
        </p:nvGraphicFramePr>
        <p:xfrm>
          <a:off x="155932" y="585007"/>
          <a:ext cx="8911867" cy="6041914"/>
        </p:xfrm>
        <a:graphic>
          <a:graphicData uri="http://schemas.openxmlformats.org/drawingml/2006/table">
            <a:tbl>
              <a:tblPr firstRow="1" firstCol="1" bandRow="1">
                <a:tableStyleId>{5C22544A-7EE6-4342-B048-85BDC9FD1C3A}</a:tableStyleId>
              </a:tblPr>
              <a:tblGrid>
                <a:gridCol w="1807297">
                  <a:extLst>
                    <a:ext uri="{9D8B030D-6E8A-4147-A177-3AD203B41FA5}">
                      <a16:colId xmlns:a16="http://schemas.microsoft.com/office/drawing/2014/main" val="1887203751"/>
                    </a:ext>
                  </a:extLst>
                </a:gridCol>
                <a:gridCol w="3116725">
                  <a:extLst>
                    <a:ext uri="{9D8B030D-6E8A-4147-A177-3AD203B41FA5}">
                      <a16:colId xmlns:a16="http://schemas.microsoft.com/office/drawing/2014/main" val="2062851268"/>
                    </a:ext>
                  </a:extLst>
                </a:gridCol>
                <a:gridCol w="2239094">
                  <a:extLst>
                    <a:ext uri="{9D8B030D-6E8A-4147-A177-3AD203B41FA5}">
                      <a16:colId xmlns:a16="http://schemas.microsoft.com/office/drawing/2014/main" val="3572939294"/>
                    </a:ext>
                  </a:extLst>
                </a:gridCol>
                <a:gridCol w="1748751">
                  <a:extLst>
                    <a:ext uri="{9D8B030D-6E8A-4147-A177-3AD203B41FA5}">
                      <a16:colId xmlns:a16="http://schemas.microsoft.com/office/drawing/2014/main" val="978434898"/>
                    </a:ext>
                  </a:extLst>
                </a:gridCol>
              </a:tblGrid>
              <a:tr h="788042">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Các thành phần của HVĐ</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Bộ xương</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Gồm khoảng ..... xương</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Hệ cơ</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Gồm khoảng ........ cơ</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Thành phần liên kết</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9465953"/>
                  </a:ext>
                </a:extLst>
              </a:tr>
              <a:tr h="470173">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1. .....................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Gân</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16091914"/>
                  </a:ext>
                </a:extLst>
              </a:tr>
              <a:tr h="470173">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2. .....................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Dây chằng</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64331969"/>
                  </a:ext>
                </a:extLst>
              </a:tr>
              <a:tr h="319078">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3. .....................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27891610"/>
                  </a:ext>
                </a:extLst>
              </a:tr>
              <a:tr h="2668992">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Thành phần và tác dụng của các thành phần</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1. Chất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Vai trò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2. Chất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Vai trò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3. Một số xương kết nối kiểu ...................... nhờ đó có khả năng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4. Nơi tiếp giáp giữa đầu các xương là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Cơ bám vào .......... nhờ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Gân nối ..... với ........ </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Dây chằng nối ......... với .........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43381628"/>
                  </a:ext>
                </a:extLst>
              </a:tr>
              <a:tr h="1325456">
                <a:tc>
                  <a:txBody>
                    <a:bodyPr/>
                    <a:lstStyle/>
                    <a:p>
                      <a:pPr marL="0" marR="0">
                        <a:lnSpc>
                          <a:spcPct val="107000"/>
                        </a:lnSpc>
                        <a:spcBef>
                          <a:spcPts val="0"/>
                        </a:spcBef>
                        <a:spcAft>
                          <a:spcPts val="0"/>
                        </a:spcAft>
                      </a:pPr>
                      <a:r>
                        <a:rPr lang="vi-VN" sz="1600" spc="75">
                          <a:solidFill>
                            <a:schemeClr val="tx2">
                              <a:lumMod val="50000"/>
                            </a:schemeClr>
                          </a:solidFill>
                          <a:effectLst/>
                          <a:latin typeface="Times New Roman" panose="02020603050405020304" pitchFamily="18" charset="0"/>
                          <a:cs typeface="Times New Roman" panose="02020603050405020304" pitchFamily="18" charset="0"/>
                        </a:rPr>
                        <a:t>C</a:t>
                      </a:r>
                      <a:r>
                        <a:rPr lang="vi-VN" sz="1600">
                          <a:solidFill>
                            <a:schemeClr val="tx2">
                              <a:lumMod val="50000"/>
                            </a:schemeClr>
                          </a:solidFill>
                          <a:effectLst/>
                          <a:latin typeface="Times New Roman" panose="02020603050405020304" pitchFamily="18" charset="0"/>
                          <a:cs typeface="Times New Roman" panose="02020603050405020304" pitchFamily="18" charset="0"/>
                        </a:rPr>
                        <a:t>hức năng</a:t>
                      </a:r>
                      <a:r>
                        <a:rPr lang="vi-VN" sz="1600" spc="75">
                          <a:solidFill>
                            <a:schemeClr val="tx2">
                              <a:lumMod val="50000"/>
                            </a:schemeClr>
                          </a:solidFill>
                          <a:effectLst/>
                          <a:latin typeface="Times New Roman" panose="02020603050405020304" pitchFamily="18" charset="0"/>
                          <a:cs typeface="Times New Roman" panose="02020603050405020304" pitchFamily="18" charset="0"/>
                        </a:rPr>
                        <a:t> của HVĐ</a:t>
                      </a:r>
                      <a:endParaRPr lang="en-US" sz="160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3">
                  <a:txBody>
                    <a:bodyPr/>
                    <a:lstStyle/>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a:t>
                      </a:r>
                      <a:endParaRPr lang="en-US" sz="1600" dirty="0">
                        <a:solidFill>
                          <a:schemeClr val="tx2">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1600" spc="75" dirty="0">
                          <a:solidFill>
                            <a:schemeClr val="tx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575" marR="57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028119"/>
                  </a:ext>
                </a:extLst>
              </a:tr>
            </a:tbl>
          </a:graphicData>
        </a:graphic>
      </p:graphicFrame>
    </p:spTree>
    <p:extLst>
      <p:ext uri="{BB962C8B-B14F-4D97-AF65-F5344CB8AC3E}">
        <p14:creationId xmlns:p14="http://schemas.microsoft.com/office/powerpoint/2010/main" val="32909831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3" name="图片 22">
            <a:hlinkClick r:id="rId3"/>
            <a:extLst>
              <a:ext uri="{FF2B5EF4-FFF2-40B4-BE49-F238E27FC236}">
                <a16:creationId xmlns:a16="http://schemas.microsoft.com/office/drawing/2014/main" id="{CE2A4D3A-B9BE-4E70-BABB-40413AE336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455372"/>
            <a:ext cx="9144000" cy="2402628"/>
          </a:xfrm>
          <a:prstGeom prst="rect">
            <a:avLst/>
          </a:prstGeom>
        </p:spPr>
      </p:pic>
      <p:sp>
        <p:nvSpPr>
          <p:cNvPr id="29" name="文本框 28">
            <a:extLst>
              <a:ext uri="{FF2B5EF4-FFF2-40B4-BE49-F238E27FC236}">
                <a16:creationId xmlns:a16="http://schemas.microsoft.com/office/drawing/2014/main" id="{85B0815E-45B3-4AED-BCFF-744A73809326}"/>
              </a:ext>
            </a:extLst>
          </p:cNvPr>
          <p:cNvSpPr txBox="1"/>
          <p:nvPr/>
        </p:nvSpPr>
        <p:spPr>
          <a:xfrm>
            <a:off x="159462" y="-76200"/>
            <a:ext cx="8679738" cy="661207"/>
          </a:xfrm>
          <a:prstGeom prst="rect">
            <a:avLst/>
          </a:prstGeom>
          <a:noFill/>
        </p:spPr>
        <p:txBody>
          <a:bodyPr wrap="square" rtlCol="0">
            <a:spAutoFit/>
          </a:bodyPr>
          <a:lstStyle/>
          <a:p>
            <a:pPr>
              <a:lnSpc>
                <a:spcPct val="150000"/>
              </a:lnSpc>
            </a:pPr>
            <a:r>
              <a:rPr lang="en-US" altLang="zh-CN" sz="2800" b="1" dirty="0">
                <a:solidFill>
                  <a:srgbClr val="0070C0"/>
                </a:solidFill>
                <a:latin typeface="Times New Roman" pitchFamily="18" charset="0"/>
                <a:ea typeface="inpin heiti" charset="-122"/>
                <a:cs typeface="Times New Roman" pitchFamily="18" charset="0"/>
              </a:rPr>
              <a:t>I. </a:t>
            </a:r>
            <a:r>
              <a:rPr lang="vi-VN" altLang="zh-CN" sz="2800" b="1" dirty="0">
                <a:solidFill>
                  <a:srgbClr val="0070C0"/>
                </a:solidFill>
                <a:latin typeface="Times New Roman" pitchFamily="18" charset="0"/>
                <a:ea typeface="inpin heiti" charset="-122"/>
                <a:cs typeface="Times New Roman" pitchFamily="18" charset="0"/>
              </a:rPr>
              <a:t>CẤU TẠO VÀ CHỨC NĂNG CỦA HỆ VẬN ĐỘNG</a:t>
            </a:r>
            <a:endParaRPr lang="zh-CN" altLang="en-US" sz="2800" b="1" dirty="0">
              <a:solidFill>
                <a:srgbClr val="0070C0"/>
              </a:solidFill>
              <a:latin typeface="Times New Roman" pitchFamily="18" charset="0"/>
              <a:ea typeface="inpin heiti" charset="-122"/>
              <a:cs typeface="Times New Roman" pitchFamily="18" charset="0"/>
            </a:endParaRPr>
          </a:p>
        </p:txBody>
      </p:sp>
      <p:graphicFrame>
        <p:nvGraphicFramePr>
          <p:cNvPr id="6" name="Diagram 5">
            <a:extLst>
              <a:ext uri="{FF2B5EF4-FFF2-40B4-BE49-F238E27FC236}">
                <a16:creationId xmlns:a16="http://schemas.microsoft.com/office/drawing/2014/main" id="{C26E8926-34D2-428B-9061-A89237ECDC7E}"/>
              </a:ext>
            </a:extLst>
          </p:cNvPr>
          <p:cNvGraphicFramePr/>
          <p:nvPr>
            <p:extLst>
              <p:ext uri="{D42A27DB-BD31-4B8C-83A1-F6EECF244321}">
                <p14:modId xmlns:p14="http://schemas.microsoft.com/office/powerpoint/2010/main" val="1766266210"/>
              </p:ext>
            </p:extLst>
          </p:nvPr>
        </p:nvGraphicFramePr>
        <p:xfrm>
          <a:off x="346431" y="585007"/>
          <a:ext cx="8305800" cy="24026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FD3D2BD9-18DE-4585-AC60-352F2294CF3D}"/>
              </a:ext>
            </a:extLst>
          </p:cNvPr>
          <p:cNvSpPr txBox="1"/>
          <p:nvPr/>
        </p:nvSpPr>
        <p:spPr>
          <a:xfrm>
            <a:off x="2057400" y="3285591"/>
            <a:ext cx="5638800" cy="584775"/>
          </a:xfrm>
          <a:prstGeom prst="rect">
            <a:avLst/>
          </a:prstGeom>
          <a:noFill/>
        </p:spPr>
        <p:txBody>
          <a:bodyPr wrap="square">
            <a:spAutoFit/>
          </a:bodyPr>
          <a:lstStyle/>
          <a:p>
            <a:r>
              <a:rPr lang="nl-NL" sz="3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https://youtu.be/uG4-asS34mk</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740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graphicEl>
                                              <a:dgm id="{3CCCC95F-76EA-444C-8D1D-05E0869C59A4}"/>
                                            </p:graphicEl>
                                          </p:spTgt>
                                        </p:tgtEl>
                                        <p:attrNameLst>
                                          <p:attrName>style.visibility</p:attrName>
                                        </p:attrNameLst>
                                      </p:cBhvr>
                                      <p:to>
                                        <p:strVal val="visible"/>
                                      </p:to>
                                    </p:set>
                                    <p:anim calcmode="lin" valueType="num">
                                      <p:cBhvr>
                                        <p:cTn id="14" dur="500" fill="hold"/>
                                        <p:tgtEl>
                                          <p:spTgt spid="6">
                                            <p:graphicEl>
                                              <a:dgm id="{3CCCC95F-76EA-444C-8D1D-05E0869C59A4}"/>
                                            </p:graphicEl>
                                          </p:spTgt>
                                        </p:tgtEl>
                                        <p:attrNameLst>
                                          <p:attrName>ppt_w</p:attrName>
                                        </p:attrNameLst>
                                      </p:cBhvr>
                                      <p:tavLst>
                                        <p:tav tm="0">
                                          <p:val>
                                            <p:fltVal val="0"/>
                                          </p:val>
                                        </p:tav>
                                        <p:tav tm="100000">
                                          <p:val>
                                            <p:strVal val="#ppt_w"/>
                                          </p:val>
                                        </p:tav>
                                      </p:tavLst>
                                    </p:anim>
                                    <p:anim calcmode="lin" valueType="num">
                                      <p:cBhvr>
                                        <p:cTn id="15" dur="500" fill="hold"/>
                                        <p:tgtEl>
                                          <p:spTgt spid="6">
                                            <p:graphicEl>
                                              <a:dgm id="{3CCCC95F-76EA-444C-8D1D-05E0869C59A4}"/>
                                            </p:graphicEl>
                                          </p:spTgt>
                                        </p:tgtEl>
                                        <p:attrNameLst>
                                          <p:attrName>ppt_h</p:attrName>
                                        </p:attrNameLst>
                                      </p:cBhvr>
                                      <p:tavLst>
                                        <p:tav tm="0">
                                          <p:val>
                                            <p:fltVal val="0"/>
                                          </p:val>
                                        </p:tav>
                                        <p:tav tm="100000">
                                          <p:val>
                                            <p:strVal val="#ppt_h"/>
                                          </p:val>
                                        </p:tav>
                                      </p:tavLst>
                                    </p:anim>
                                    <p:animEffect transition="in" filter="fade">
                                      <p:cBhvr>
                                        <p:cTn id="16" dur="500"/>
                                        <p:tgtEl>
                                          <p:spTgt spid="6">
                                            <p:graphicEl>
                                              <a:dgm id="{3CCCC95F-76EA-444C-8D1D-05E0869C59A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graphicEl>
                                              <a:dgm id="{02E863B5-239B-4ACB-B61F-EB46704144A4}"/>
                                            </p:graphicEl>
                                          </p:spTgt>
                                        </p:tgtEl>
                                        <p:attrNameLst>
                                          <p:attrName>style.visibility</p:attrName>
                                        </p:attrNameLst>
                                      </p:cBhvr>
                                      <p:to>
                                        <p:strVal val="visible"/>
                                      </p:to>
                                    </p:set>
                                    <p:anim calcmode="lin" valueType="num">
                                      <p:cBhvr>
                                        <p:cTn id="21" dur="500" fill="hold"/>
                                        <p:tgtEl>
                                          <p:spTgt spid="6">
                                            <p:graphicEl>
                                              <a:dgm id="{02E863B5-239B-4ACB-B61F-EB46704144A4}"/>
                                            </p:graphicEl>
                                          </p:spTgt>
                                        </p:tgtEl>
                                        <p:attrNameLst>
                                          <p:attrName>ppt_w</p:attrName>
                                        </p:attrNameLst>
                                      </p:cBhvr>
                                      <p:tavLst>
                                        <p:tav tm="0">
                                          <p:val>
                                            <p:fltVal val="0"/>
                                          </p:val>
                                        </p:tav>
                                        <p:tav tm="100000">
                                          <p:val>
                                            <p:strVal val="#ppt_w"/>
                                          </p:val>
                                        </p:tav>
                                      </p:tavLst>
                                    </p:anim>
                                    <p:anim calcmode="lin" valueType="num">
                                      <p:cBhvr>
                                        <p:cTn id="22" dur="500" fill="hold"/>
                                        <p:tgtEl>
                                          <p:spTgt spid="6">
                                            <p:graphicEl>
                                              <a:dgm id="{02E863B5-239B-4ACB-B61F-EB46704144A4}"/>
                                            </p:graphicEl>
                                          </p:spTgt>
                                        </p:tgtEl>
                                        <p:attrNameLst>
                                          <p:attrName>ppt_h</p:attrName>
                                        </p:attrNameLst>
                                      </p:cBhvr>
                                      <p:tavLst>
                                        <p:tav tm="0">
                                          <p:val>
                                            <p:fltVal val="0"/>
                                          </p:val>
                                        </p:tav>
                                        <p:tav tm="100000">
                                          <p:val>
                                            <p:strVal val="#ppt_h"/>
                                          </p:val>
                                        </p:tav>
                                      </p:tavLst>
                                    </p:anim>
                                    <p:animEffect transition="in" filter="fade">
                                      <p:cBhvr>
                                        <p:cTn id="23" dur="500"/>
                                        <p:tgtEl>
                                          <p:spTgt spid="6">
                                            <p:graphicEl>
                                              <a:dgm id="{02E863B5-239B-4ACB-B61F-EB46704144A4}"/>
                                            </p:graphic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graphicEl>
                                              <a:dgm id="{1213E7F2-2650-4BCB-9235-2158B2AE7265}"/>
                                            </p:graphicEl>
                                          </p:spTgt>
                                        </p:tgtEl>
                                        <p:attrNameLst>
                                          <p:attrName>style.visibility</p:attrName>
                                        </p:attrNameLst>
                                      </p:cBhvr>
                                      <p:to>
                                        <p:strVal val="visible"/>
                                      </p:to>
                                    </p:set>
                                    <p:anim calcmode="lin" valueType="num">
                                      <p:cBhvr>
                                        <p:cTn id="26" dur="500" fill="hold"/>
                                        <p:tgtEl>
                                          <p:spTgt spid="6">
                                            <p:graphicEl>
                                              <a:dgm id="{1213E7F2-2650-4BCB-9235-2158B2AE7265}"/>
                                            </p:graphicEl>
                                          </p:spTgt>
                                        </p:tgtEl>
                                        <p:attrNameLst>
                                          <p:attrName>ppt_w</p:attrName>
                                        </p:attrNameLst>
                                      </p:cBhvr>
                                      <p:tavLst>
                                        <p:tav tm="0">
                                          <p:val>
                                            <p:fltVal val="0"/>
                                          </p:val>
                                        </p:tav>
                                        <p:tav tm="100000">
                                          <p:val>
                                            <p:strVal val="#ppt_w"/>
                                          </p:val>
                                        </p:tav>
                                      </p:tavLst>
                                    </p:anim>
                                    <p:anim calcmode="lin" valueType="num">
                                      <p:cBhvr>
                                        <p:cTn id="27" dur="500" fill="hold"/>
                                        <p:tgtEl>
                                          <p:spTgt spid="6">
                                            <p:graphicEl>
                                              <a:dgm id="{1213E7F2-2650-4BCB-9235-2158B2AE7265}"/>
                                            </p:graphicEl>
                                          </p:spTgt>
                                        </p:tgtEl>
                                        <p:attrNameLst>
                                          <p:attrName>ppt_h</p:attrName>
                                        </p:attrNameLst>
                                      </p:cBhvr>
                                      <p:tavLst>
                                        <p:tav tm="0">
                                          <p:val>
                                            <p:fltVal val="0"/>
                                          </p:val>
                                        </p:tav>
                                        <p:tav tm="100000">
                                          <p:val>
                                            <p:strVal val="#ppt_h"/>
                                          </p:val>
                                        </p:tav>
                                      </p:tavLst>
                                    </p:anim>
                                    <p:animEffect transition="in" filter="fade">
                                      <p:cBhvr>
                                        <p:cTn id="28" dur="500"/>
                                        <p:tgtEl>
                                          <p:spTgt spid="6">
                                            <p:graphicEl>
                                              <a:dgm id="{1213E7F2-2650-4BCB-9235-2158B2AE726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graphicEl>
                                              <a:dgm id="{AA576D54-A430-4DED-AEED-1792288BAAC0}"/>
                                            </p:graphicEl>
                                          </p:spTgt>
                                        </p:tgtEl>
                                        <p:attrNameLst>
                                          <p:attrName>style.visibility</p:attrName>
                                        </p:attrNameLst>
                                      </p:cBhvr>
                                      <p:to>
                                        <p:strVal val="visible"/>
                                      </p:to>
                                    </p:set>
                                    <p:anim calcmode="lin" valueType="num">
                                      <p:cBhvr>
                                        <p:cTn id="33" dur="500" fill="hold"/>
                                        <p:tgtEl>
                                          <p:spTgt spid="6">
                                            <p:graphicEl>
                                              <a:dgm id="{AA576D54-A430-4DED-AEED-1792288BAAC0}"/>
                                            </p:graphicEl>
                                          </p:spTgt>
                                        </p:tgtEl>
                                        <p:attrNameLst>
                                          <p:attrName>ppt_w</p:attrName>
                                        </p:attrNameLst>
                                      </p:cBhvr>
                                      <p:tavLst>
                                        <p:tav tm="0">
                                          <p:val>
                                            <p:fltVal val="0"/>
                                          </p:val>
                                        </p:tav>
                                        <p:tav tm="100000">
                                          <p:val>
                                            <p:strVal val="#ppt_w"/>
                                          </p:val>
                                        </p:tav>
                                      </p:tavLst>
                                    </p:anim>
                                    <p:anim calcmode="lin" valueType="num">
                                      <p:cBhvr>
                                        <p:cTn id="34" dur="500" fill="hold"/>
                                        <p:tgtEl>
                                          <p:spTgt spid="6">
                                            <p:graphicEl>
                                              <a:dgm id="{AA576D54-A430-4DED-AEED-1792288BAAC0}"/>
                                            </p:graphicEl>
                                          </p:spTgt>
                                        </p:tgtEl>
                                        <p:attrNameLst>
                                          <p:attrName>ppt_h</p:attrName>
                                        </p:attrNameLst>
                                      </p:cBhvr>
                                      <p:tavLst>
                                        <p:tav tm="0">
                                          <p:val>
                                            <p:fltVal val="0"/>
                                          </p:val>
                                        </p:tav>
                                        <p:tav tm="100000">
                                          <p:val>
                                            <p:strVal val="#ppt_h"/>
                                          </p:val>
                                        </p:tav>
                                      </p:tavLst>
                                    </p:anim>
                                    <p:animEffect transition="in" filter="fade">
                                      <p:cBhvr>
                                        <p:cTn id="35" dur="500"/>
                                        <p:tgtEl>
                                          <p:spTgt spid="6">
                                            <p:graphicEl>
                                              <a:dgm id="{AA576D54-A430-4DED-AEED-1792288BAA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graphicEl>
                                              <a:dgm id="{8686644C-9EF9-4984-B2DF-C383C62656B1}"/>
                                            </p:graphicEl>
                                          </p:spTgt>
                                        </p:tgtEl>
                                        <p:attrNameLst>
                                          <p:attrName>style.visibility</p:attrName>
                                        </p:attrNameLst>
                                      </p:cBhvr>
                                      <p:to>
                                        <p:strVal val="visible"/>
                                      </p:to>
                                    </p:set>
                                    <p:anim calcmode="lin" valueType="num">
                                      <p:cBhvr>
                                        <p:cTn id="38" dur="500" fill="hold"/>
                                        <p:tgtEl>
                                          <p:spTgt spid="6">
                                            <p:graphicEl>
                                              <a:dgm id="{8686644C-9EF9-4984-B2DF-C383C62656B1}"/>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8686644C-9EF9-4984-B2DF-C383C62656B1}"/>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8686644C-9EF9-4984-B2DF-C383C62656B1}"/>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Graphic spid="6" grpId="0" uiExpand="1">
        <p:bldSub>
          <a:bldDgm bld="one"/>
        </p:bldSub>
      </p:bldGraphic>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85B0815E-45B3-4AED-BCFF-744A73809326}"/>
              </a:ext>
            </a:extLst>
          </p:cNvPr>
          <p:cNvSpPr txBox="1"/>
          <p:nvPr/>
        </p:nvSpPr>
        <p:spPr>
          <a:xfrm>
            <a:off x="76200" y="106151"/>
            <a:ext cx="8763000" cy="551528"/>
          </a:xfrm>
          <a:prstGeom prst="rect">
            <a:avLst/>
          </a:prstGeom>
        </p:spPr>
        <p:txBody>
          <a:bodyPr vert="horz" lIns="91440" tIns="45720" rIns="91440" bIns="0" rtlCol="0" anchor="b">
            <a:noAutofit/>
          </a:bodyPr>
          <a:lstStyle/>
          <a:p>
            <a:pPr algn="ctr">
              <a:lnSpc>
                <a:spcPct val="90000"/>
              </a:lnSpc>
              <a:spcBef>
                <a:spcPct val="0"/>
              </a:spcBef>
              <a:spcAft>
                <a:spcPts val="600"/>
              </a:spcAft>
            </a:pPr>
            <a:r>
              <a:rPr lang="en-US" altLang="zh-CN" sz="2800" cap="all">
                <a:solidFill>
                  <a:srgbClr val="FFC000"/>
                </a:solidFill>
                <a:latin typeface="Times New Roman" panose="02020603050405020304" pitchFamily="18" charset="0"/>
                <a:ea typeface="+mj-ea"/>
                <a:cs typeface="Times New Roman" panose="02020603050405020304" pitchFamily="18" charset="0"/>
              </a:rPr>
              <a:t>I. CẤU TẠO VÀ CHỨC NĂNG CỦA HỆ VẬN ĐỘNG</a:t>
            </a:r>
          </a:p>
        </p:txBody>
      </p:sp>
      <p:pic>
        <p:nvPicPr>
          <p:cNvPr id="2" name="Picture 1">
            <a:extLst>
              <a:ext uri="{FF2B5EF4-FFF2-40B4-BE49-F238E27FC236}">
                <a16:creationId xmlns:a16="http://schemas.microsoft.com/office/drawing/2014/main" id="{F324EC28-815C-460E-B01E-00A6EA59EF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3898"/>
          <a:stretch/>
        </p:blipFill>
        <p:spPr>
          <a:xfrm>
            <a:off x="152400" y="914401"/>
            <a:ext cx="4188897" cy="586334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8F20F90-A1BB-47FB-889F-BFB9D60DAC76}"/>
              </a:ext>
            </a:extLst>
          </p:cNvPr>
          <p:cNvPicPr>
            <a:picLocks noChangeAspect="1"/>
          </p:cNvPicPr>
          <p:nvPr/>
        </p:nvPicPr>
        <p:blipFill rotWithShape="1">
          <a:blip r:embed="rId5"/>
          <a:srcRect l="3527" t="18244" r="66969" b="45838"/>
          <a:stretch/>
        </p:blipFill>
        <p:spPr bwMode="auto">
          <a:xfrm>
            <a:off x="5410200" y="914401"/>
            <a:ext cx="3352800" cy="3810000"/>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A24DC50-93FD-4EB9-A517-DB670CB8F2C0}"/>
              </a:ext>
            </a:extLst>
          </p:cNvPr>
          <p:cNvSpPr txBox="1"/>
          <p:nvPr/>
        </p:nvSpPr>
        <p:spPr>
          <a:xfrm>
            <a:off x="5410200" y="5638800"/>
            <a:ext cx="34290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Hoạt động nhóm 5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4499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graphicFrame>
        <p:nvGraphicFramePr>
          <p:cNvPr id="2" name="Table 1">
            <a:extLst>
              <a:ext uri="{FF2B5EF4-FFF2-40B4-BE49-F238E27FC236}">
                <a16:creationId xmlns:a16="http://schemas.microsoft.com/office/drawing/2014/main" id="{12EFEAB9-0795-4C90-B8C7-BF27F2ED6BA0}"/>
              </a:ext>
            </a:extLst>
          </p:cNvPr>
          <p:cNvGraphicFramePr>
            <a:graphicFrameLocks noGrp="1"/>
          </p:cNvGraphicFramePr>
          <p:nvPr>
            <p:extLst>
              <p:ext uri="{D42A27DB-BD31-4B8C-83A1-F6EECF244321}">
                <p14:modId xmlns:p14="http://schemas.microsoft.com/office/powerpoint/2010/main" val="2015908014"/>
              </p:ext>
            </p:extLst>
          </p:nvPr>
        </p:nvGraphicFramePr>
        <p:xfrm>
          <a:off x="228600" y="304800"/>
          <a:ext cx="8610599" cy="6476999"/>
        </p:xfrm>
        <a:graphic>
          <a:graphicData uri="http://schemas.openxmlformats.org/drawingml/2006/table">
            <a:tbl>
              <a:tblPr firstRow="1" firstCol="1" bandRow="1">
                <a:tableStyleId>{7DF18680-E054-41AD-8BC1-D1AEF772440D}</a:tableStyleId>
              </a:tblPr>
              <a:tblGrid>
                <a:gridCol w="2718759">
                  <a:extLst>
                    <a:ext uri="{9D8B030D-6E8A-4147-A177-3AD203B41FA5}">
                      <a16:colId xmlns:a16="http://schemas.microsoft.com/office/drawing/2014/main" val="608671763"/>
                    </a:ext>
                  </a:extLst>
                </a:gridCol>
                <a:gridCol w="2584709">
                  <a:extLst>
                    <a:ext uri="{9D8B030D-6E8A-4147-A177-3AD203B41FA5}">
                      <a16:colId xmlns:a16="http://schemas.microsoft.com/office/drawing/2014/main" val="4170494578"/>
                    </a:ext>
                  </a:extLst>
                </a:gridCol>
                <a:gridCol w="1856888">
                  <a:extLst>
                    <a:ext uri="{9D8B030D-6E8A-4147-A177-3AD203B41FA5}">
                      <a16:colId xmlns:a16="http://schemas.microsoft.com/office/drawing/2014/main" val="3118026239"/>
                    </a:ext>
                  </a:extLst>
                </a:gridCol>
                <a:gridCol w="1450243">
                  <a:extLst>
                    <a:ext uri="{9D8B030D-6E8A-4147-A177-3AD203B41FA5}">
                      <a16:colId xmlns:a16="http://schemas.microsoft.com/office/drawing/2014/main" val="3078548946"/>
                    </a:ext>
                  </a:extLst>
                </a:gridCol>
              </a:tblGrid>
              <a:tr h="2373748">
                <a:tc>
                  <a:txBody>
                    <a:bodyPr/>
                    <a:lstStyle/>
                    <a:p>
                      <a:pPr marL="0" marR="0">
                        <a:lnSpc>
                          <a:spcPct val="107000"/>
                        </a:lnSpc>
                        <a:spcBef>
                          <a:spcPts val="0"/>
                        </a:spcBef>
                        <a:spcAft>
                          <a:spcPts val="0"/>
                        </a:spcAft>
                      </a:pPr>
                      <a:r>
                        <a:rPr lang="vi-VN" sz="2400" spc="75" dirty="0">
                          <a:solidFill>
                            <a:srgbClr val="002060"/>
                          </a:solidFill>
                          <a:effectLst/>
                        </a:rPr>
                        <a:t>Các thành phần của HVĐ</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dirty="0">
                          <a:solidFill>
                            <a:srgbClr val="002060"/>
                          </a:solidFill>
                          <a:effectLst/>
                        </a:rPr>
                        <a:t>Bộ xương</a:t>
                      </a:r>
                      <a:endParaRPr lang="en-US" sz="2400" dirty="0">
                        <a:solidFill>
                          <a:srgbClr val="002060"/>
                        </a:solidFill>
                        <a:effectLst/>
                      </a:endParaRPr>
                    </a:p>
                    <a:p>
                      <a:pPr marL="0" marR="0">
                        <a:lnSpc>
                          <a:spcPct val="107000"/>
                        </a:lnSpc>
                        <a:spcBef>
                          <a:spcPts val="0"/>
                        </a:spcBef>
                        <a:spcAft>
                          <a:spcPts val="0"/>
                        </a:spcAft>
                      </a:pPr>
                      <a:r>
                        <a:rPr lang="vi-VN" sz="2400" spc="75" dirty="0">
                          <a:solidFill>
                            <a:srgbClr val="002060"/>
                          </a:solidFill>
                          <a:effectLst/>
                        </a:rPr>
                        <a:t>Gồm khoảng 206 xương</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Hệ cơ</a:t>
                      </a:r>
                      <a:endParaRPr lang="en-US" sz="2400">
                        <a:solidFill>
                          <a:srgbClr val="002060"/>
                        </a:solidFill>
                        <a:effectLst/>
                      </a:endParaRPr>
                    </a:p>
                    <a:p>
                      <a:pPr marL="0" marR="0">
                        <a:lnSpc>
                          <a:spcPct val="107000"/>
                        </a:lnSpc>
                        <a:spcBef>
                          <a:spcPts val="0"/>
                        </a:spcBef>
                        <a:spcAft>
                          <a:spcPts val="0"/>
                        </a:spcAft>
                      </a:pPr>
                      <a:r>
                        <a:rPr lang="vi-VN" sz="2400" spc="75">
                          <a:solidFill>
                            <a:srgbClr val="002060"/>
                          </a:solidFill>
                          <a:effectLst/>
                        </a:rPr>
                        <a:t>Gồm khoảng 600 cơ</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Thành phần liên kết</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56855080"/>
                  </a:ext>
                </a:extLst>
              </a:tr>
              <a:tr h="1166551">
                <a:tc>
                  <a:txBody>
                    <a:bodyPr/>
                    <a:lstStyle/>
                    <a:p>
                      <a:pPr marL="0" marR="0">
                        <a:lnSpc>
                          <a:spcPct val="107000"/>
                        </a:lnSpc>
                        <a:spcBef>
                          <a:spcPts val="0"/>
                        </a:spcBef>
                        <a:spcAft>
                          <a:spcPts val="0"/>
                        </a:spcAft>
                      </a:pPr>
                      <a:r>
                        <a:rPr lang="vi-VN" sz="2400" spc="75" dirty="0">
                          <a:solidFill>
                            <a:srgbClr val="002060"/>
                          </a:solidFill>
                          <a:effectLst/>
                        </a:rPr>
                        <a:t>1. Xương đầu</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sọ não, sọ mặt...</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đầu...</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Gân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928553502"/>
                  </a:ext>
                </a:extLst>
              </a:tr>
              <a:tr h="1770149">
                <a:tc>
                  <a:txBody>
                    <a:bodyPr/>
                    <a:lstStyle/>
                    <a:p>
                      <a:pPr marL="0" marR="0">
                        <a:lnSpc>
                          <a:spcPct val="107000"/>
                        </a:lnSpc>
                        <a:spcBef>
                          <a:spcPts val="0"/>
                        </a:spcBef>
                        <a:spcAft>
                          <a:spcPts val="0"/>
                        </a:spcAft>
                      </a:pPr>
                      <a:r>
                        <a:rPr lang="vi-VN" sz="2400" spc="75">
                          <a:solidFill>
                            <a:srgbClr val="002060"/>
                          </a:solidFill>
                          <a:effectLst/>
                        </a:rPr>
                        <a:t>2. Xương thân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ức, x. Sườn, x. Cột sống....</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thân, cơ liên sườn,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Dây chằng</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66870899"/>
                  </a:ext>
                </a:extLst>
              </a:tr>
              <a:tr h="1166551">
                <a:tc>
                  <a:txBody>
                    <a:bodyPr/>
                    <a:lstStyle/>
                    <a:p>
                      <a:pPr marL="0" marR="0">
                        <a:lnSpc>
                          <a:spcPct val="107000"/>
                        </a:lnSpc>
                        <a:spcBef>
                          <a:spcPts val="0"/>
                        </a:spcBef>
                        <a:spcAft>
                          <a:spcPts val="0"/>
                        </a:spcAft>
                      </a:pPr>
                      <a:r>
                        <a:rPr lang="vi-VN" sz="2400" spc="75">
                          <a:solidFill>
                            <a:srgbClr val="002060"/>
                          </a:solidFill>
                          <a:effectLst/>
                        </a:rPr>
                        <a:t>3. Xương chi</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Xương tay, x. Chân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a:solidFill>
                            <a:srgbClr val="002060"/>
                          </a:solidFill>
                          <a:effectLst/>
                        </a:rPr>
                        <a:t>Cơ tay, cơ đùi...</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nSpc>
                          <a:spcPct val="107000"/>
                        </a:lnSpc>
                        <a:spcBef>
                          <a:spcPts val="0"/>
                        </a:spcBef>
                        <a:spcAft>
                          <a:spcPts val="0"/>
                        </a:spcAft>
                      </a:pPr>
                      <a:r>
                        <a:rPr lang="vi-VN" sz="2400" spc="75" dirty="0">
                          <a:solidFill>
                            <a:srgbClr val="002060"/>
                          </a:solidFill>
                          <a:effectLst/>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152959706"/>
                  </a:ext>
                </a:extLst>
              </a:tr>
            </a:tbl>
          </a:graphicData>
        </a:graphic>
      </p:graphicFrame>
    </p:spTree>
    <p:extLst>
      <p:ext uri="{BB962C8B-B14F-4D97-AF65-F5344CB8AC3E}">
        <p14:creationId xmlns:p14="http://schemas.microsoft.com/office/powerpoint/2010/main" val="33695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704C27-3280-4095-8CAB-BE66D59B250B}"/>
              </a:ext>
            </a:extLst>
          </p:cNvPr>
          <p:cNvGraphicFramePr>
            <a:graphicFrameLocks noGrp="1"/>
          </p:cNvGraphicFramePr>
          <p:nvPr>
            <p:extLst>
              <p:ext uri="{D42A27DB-BD31-4B8C-83A1-F6EECF244321}">
                <p14:modId xmlns:p14="http://schemas.microsoft.com/office/powerpoint/2010/main" val="3582465905"/>
              </p:ext>
            </p:extLst>
          </p:nvPr>
        </p:nvGraphicFramePr>
        <p:xfrm>
          <a:off x="304800" y="152400"/>
          <a:ext cx="8534399" cy="6804788"/>
        </p:xfrm>
        <a:graphic>
          <a:graphicData uri="http://schemas.openxmlformats.org/drawingml/2006/table">
            <a:tbl>
              <a:tblPr firstRow="1" firstCol="1" bandRow="1"/>
              <a:tblGrid>
                <a:gridCol w="2133600">
                  <a:extLst>
                    <a:ext uri="{9D8B030D-6E8A-4147-A177-3AD203B41FA5}">
                      <a16:colId xmlns:a16="http://schemas.microsoft.com/office/drawing/2014/main" val="93390370"/>
                    </a:ext>
                  </a:extLst>
                </a:gridCol>
                <a:gridCol w="3122935">
                  <a:extLst>
                    <a:ext uri="{9D8B030D-6E8A-4147-A177-3AD203B41FA5}">
                      <a16:colId xmlns:a16="http://schemas.microsoft.com/office/drawing/2014/main" val="2545143749"/>
                    </a:ext>
                  </a:extLst>
                </a:gridCol>
                <a:gridCol w="1840455">
                  <a:extLst>
                    <a:ext uri="{9D8B030D-6E8A-4147-A177-3AD203B41FA5}">
                      <a16:colId xmlns:a16="http://schemas.microsoft.com/office/drawing/2014/main" val="2926736779"/>
                    </a:ext>
                  </a:extLst>
                </a:gridCol>
                <a:gridCol w="1437409">
                  <a:extLst>
                    <a:ext uri="{9D8B030D-6E8A-4147-A177-3AD203B41FA5}">
                      <a16:colId xmlns:a16="http://schemas.microsoft.com/office/drawing/2014/main" val="1562953313"/>
                    </a:ext>
                  </a:extLst>
                </a:gridCol>
              </a:tblGrid>
              <a:tr h="3920105">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và tác dụng của các thành phần</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Chất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 xương bền chắc</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Chất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hữu cơ</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Vai trò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 xương mềm dẻo</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Một số xương kết nối kiểu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đòn bẩy</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nhờ đó có khả năng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chịu tải</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Nơi tiếp giáp giữa đầu các xương là </a:t>
                      </a:r>
                      <a:r>
                        <a:rPr lang="vi-VN" sz="2000" b="1"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khớp xương</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 bám vào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nhờ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gân và dây chằng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Gân nối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Dây chằng nối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5558986"/>
                  </a:ext>
                </a:extLst>
              </a:tr>
              <a:tr h="2404495">
                <a:tc>
                  <a:txBody>
                    <a:bodyPr/>
                    <a:lstStyle/>
                    <a:p>
                      <a:pPr marL="0" marR="0">
                        <a:lnSpc>
                          <a:spcPct val="107000"/>
                        </a:lnSpc>
                        <a:spcBef>
                          <a:spcPts val="0"/>
                        </a:spcBef>
                        <a:spcAft>
                          <a:spcPts val="0"/>
                        </a:spcAft>
                      </a:pP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00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hức năng</a:t>
                      </a:r>
                      <a:r>
                        <a:rPr lang="vi-VN" sz="2000" spc="75">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của HVĐ</a:t>
                      </a:r>
                      <a:endParaRPr lang="en-US" sz="200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3">
                  <a:txBody>
                    <a:bodyPr/>
                    <a:lstStyle/>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Vận động: cơ co làm xương vận động -&gt; cơ thể vận động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Nâng đỡ cơ thể: cột sống là trụ cột nâng đỡ các xương khác,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Bảo vệ: xương và cơ tạo thành các khoang cơ thể bảo vệ nội quan bên trong.</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i="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Tạo máu: sản sinh ra hồng cầu</a:t>
                      </a:r>
                      <a:r>
                        <a:rPr lang="vi-VN" sz="2000" b="1"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spc="75"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231" marR="412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56702"/>
                  </a:ext>
                </a:extLst>
              </a:tr>
            </a:tbl>
          </a:graphicData>
        </a:graphic>
      </p:graphicFrame>
    </p:spTree>
    <p:extLst>
      <p:ext uri="{BB962C8B-B14F-4D97-AF65-F5344CB8AC3E}">
        <p14:creationId xmlns:p14="http://schemas.microsoft.com/office/powerpoint/2010/main" val="394203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4114800" y="609600"/>
            <a:ext cx="4800600" cy="2438400"/>
          </a:xfrm>
          <a:prstGeom prst="wedgeEllipseCallou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dirty="0">
                <a:solidFill>
                  <a:srgbClr val="002060"/>
                </a:solidFill>
                <a:latin typeface="Times New Roman" pitchFamily="18" charset="0"/>
                <a:cs typeface="Times New Roman" pitchFamily="18" charset="0"/>
              </a:rPr>
              <a:t>Khi cơ co và dãn trong hình bên, tay ở tư thế nào chịu tải tốt hơn?</a:t>
            </a:r>
            <a:endParaRPr lang="en-US" sz="2400" dirty="0">
              <a:solidFill>
                <a:srgbClr val="00206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C4E5909-FB68-4EEC-891D-395B31D4095E}"/>
              </a:ext>
            </a:extLst>
          </p:cNvPr>
          <p:cNvPicPr>
            <a:picLocks noChangeAspect="1"/>
          </p:cNvPicPr>
          <p:nvPr/>
        </p:nvPicPr>
        <p:blipFill rotWithShape="1">
          <a:blip r:embed="rId2"/>
          <a:srcRect l="69167" t="24814" r="6666" b="52963"/>
          <a:stretch/>
        </p:blipFill>
        <p:spPr>
          <a:xfrm>
            <a:off x="1066800" y="3276600"/>
            <a:ext cx="6553200" cy="3389586"/>
          </a:xfrm>
          <a:prstGeom prst="rect">
            <a:avLst/>
          </a:prstGeom>
        </p:spPr>
      </p:pic>
    </p:spTree>
    <p:extLst>
      <p:ext uri="{BB962C8B-B14F-4D97-AF65-F5344CB8AC3E}">
        <p14:creationId xmlns:p14="http://schemas.microsoft.com/office/powerpoint/2010/main" val="10654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a:extLst>
              <a:ext uri="{FF2B5EF4-FFF2-40B4-BE49-F238E27FC236}">
                <a16:creationId xmlns:a16="http://schemas.microsoft.com/office/drawing/2014/main" id="{CE2A4D3A-B9BE-4E70-BABB-40413AE336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20"/>
          <a:stretch/>
        </p:blipFill>
        <p:spPr>
          <a:xfrm>
            <a:off x="0" y="4983944"/>
            <a:ext cx="9144000" cy="1874056"/>
          </a:xfrm>
          <a:prstGeom prst="rect">
            <a:avLst/>
          </a:prstGeom>
        </p:spPr>
      </p:pic>
      <p:sp>
        <p:nvSpPr>
          <p:cNvPr id="17" name="文本框 28">
            <a:extLst>
              <a:ext uri="{FF2B5EF4-FFF2-40B4-BE49-F238E27FC236}">
                <a16:creationId xmlns:a16="http://schemas.microsoft.com/office/drawing/2014/main" id="{85B0815E-45B3-4AED-BCFF-744A73809326}"/>
              </a:ext>
            </a:extLst>
          </p:cNvPr>
          <p:cNvSpPr txBox="1"/>
          <p:nvPr/>
        </p:nvSpPr>
        <p:spPr>
          <a:xfrm>
            <a:off x="159462" y="152400"/>
            <a:ext cx="6768211" cy="742511"/>
          </a:xfrm>
          <a:prstGeom prst="rect">
            <a:avLst/>
          </a:prstGeom>
          <a:noFill/>
        </p:spPr>
        <p:txBody>
          <a:bodyPr wrap="square" rtlCol="0">
            <a:spAutoFit/>
          </a:bodyPr>
          <a:lstStyle/>
          <a:p>
            <a:pPr>
              <a:lnSpc>
                <a:spcPct val="150000"/>
              </a:lnSpc>
            </a:pPr>
            <a:r>
              <a:rPr lang="vi-VN" altLang="zh-CN" sz="3200" b="1" dirty="0">
                <a:solidFill>
                  <a:srgbClr val="0070C0"/>
                </a:solidFill>
                <a:latin typeface="Times New Roman" pitchFamily="18" charset="0"/>
                <a:ea typeface="inpin heiti" charset="-122"/>
                <a:cs typeface="Times New Roman" pitchFamily="18" charset="0"/>
              </a:rPr>
              <a:t>LUYỆN TẬP</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2" name="TextBox 1"/>
          <p:cNvSpPr txBox="1"/>
          <p:nvPr/>
        </p:nvSpPr>
        <p:spPr>
          <a:xfrm>
            <a:off x="177997" y="807870"/>
            <a:ext cx="5784138" cy="461665"/>
          </a:xfrm>
          <a:prstGeom prst="rect">
            <a:avLst/>
          </a:prstGeom>
          <a:noFill/>
        </p:spPr>
        <p:txBody>
          <a:bodyPr wrap="square" rtlCol="0">
            <a:spAutoFit/>
          </a:bodyPr>
          <a:lstStyle/>
          <a:p>
            <a:r>
              <a:rPr lang="vi-VN" sz="2400" b="1" dirty="0">
                <a:solidFill>
                  <a:srgbClr val="00B050"/>
                </a:solidFill>
                <a:latin typeface="+mj-lt"/>
              </a:rPr>
              <a:t>Trò chơi Bingo</a:t>
            </a:r>
            <a:endParaRPr lang="en-US" sz="2400" dirty="0">
              <a:solidFill>
                <a:srgbClr val="00B050"/>
              </a:solidFill>
              <a:latin typeface="+mj-lt"/>
            </a:endParaRPr>
          </a:p>
        </p:txBody>
      </p:sp>
      <p:sp>
        <p:nvSpPr>
          <p:cNvPr id="3" name="Cloud 2"/>
          <p:cNvSpPr/>
          <p:nvPr/>
        </p:nvSpPr>
        <p:spPr>
          <a:xfrm>
            <a:off x="457200" y="1167491"/>
            <a:ext cx="8966003" cy="4226088"/>
          </a:xfrm>
          <a:prstGeom prst="cloud">
            <a:avLst/>
          </a:prstGeom>
          <a:solidFill>
            <a:schemeClr val="accent6">
              <a:lumMod val="40000"/>
              <a:lumOff val="60000"/>
            </a:schemeClr>
          </a:solidFill>
          <a:ln>
            <a:solidFill>
              <a:schemeClr val="accent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sz="2400" dirty="0">
                <a:solidFill>
                  <a:schemeClr val="accent2">
                    <a:lumMod val="50000"/>
                  </a:schemeClr>
                </a:solidFill>
                <a:latin typeface="Times New Roman" panose="02020603050405020304" pitchFamily="18" charset="0"/>
                <a:cs typeface="Times New Roman" panose="02020603050405020304" pitchFamily="18" charset="0"/>
              </a:rPr>
              <a:t>HS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không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sách</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2400" dirty="0">
                <a:solidFill>
                  <a:schemeClr val="accent2">
                    <a:lumMod val="50000"/>
                  </a:schemeClr>
                </a:solidFill>
                <a:latin typeface="Times New Roman" panose="02020603050405020304" pitchFamily="18" charset="0"/>
                <a:cs typeface="Times New Roman" panose="02020603050405020304" pitchFamily="18" charset="0"/>
              </a:rPr>
              <a:t> khoa, </a:t>
            </a:r>
            <a:r>
              <a:rPr lang="vi-VN" sz="2400" dirty="0">
                <a:solidFill>
                  <a:schemeClr val="accent2">
                    <a:lumMod val="50000"/>
                  </a:schemeClr>
                </a:solidFill>
                <a:latin typeface="Times New Roman" panose="02020603050405020304" pitchFamily="18" charset="0"/>
                <a:cs typeface="Times New Roman" panose="02020603050405020304" pitchFamily="18" charset="0"/>
              </a:rPr>
              <a:t>vận dụng kiến thức đã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học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hoạt</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nhóm</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vi-VN" sz="2400" dirty="0">
                <a:solidFill>
                  <a:schemeClr val="accent2">
                    <a:lumMod val="50000"/>
                  </a:schemeClr>
                </a:solidFill>
                <a:latin typeface="Times New Roman" panose="02020603050405020304" pitchFamily="18" charset="0"/>
                <a:cs typeface="Times New Roman" panose="02020603050405020304" pitchFamily="18" charset="0"/>
              </a:rPr>
              <a:t>mỗi nhóm được phát 1 PHT số 2 gồm 1 bảng 9 câu hỏi. Nhóm lựa chọn 1 hàng ngang/ 1 cột dọc/ 1 đường chéo gồm 3 câu hỏi, thảo luận và trả lời. Nhóm nào xong trước được chấm 3 điểm, và lần lượt giảm 2,1 điểm. Mỗi câu TL đúng được 1 điểm, sai không trừ điểm.</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2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507</TotalTime>
  <Words>2716</Words>
  <Application>Microsoft Office PowerPoint</Application>
  <PresentationFormat>On-screen Show (4:3)</PresentationFormat>
  <Paragraphs>309</Paragraphs>
  <Slides>26</Slides>
  <Notes>3</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Calibri</vt:lpstr>
      <vt:lpstr>Calibri Light</vt:lpstr>
      <vt:lpstr>Century Gothic</vt:lpstr>
      <vt:lpstr>Times New Roman</vt:lpstr>
      <vt:lpstr>Wingdings 3</vt:lpstr>
      <vt:lpstr>Office Theme</vt:lpstr>
      <vt:lpstr>1_Office Theme</vt:lpstr>
      <vt:lpstr>Ion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2022-07-04T06:10:59Z</dcterms:created>
  <dcterms:modified xsi:type="dcterms:W3CDTF">2023-08-20T12:09:54Z</dcterms:modified>
</cp:coreProperties>
</file>